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15522" y="3596311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92980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6007359" y="696873"/>
            <a:ext cx="554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1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Locational marginal prices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rgbClr val="C0000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1044471"/>
          </a:xfrm>
          <a:prstGeom prst="bentConnector2">
            <a:avLst/>
          </a:pr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3003670"/>
            <a:ext cx="524611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679727"/>
            <a:ext cx="182880" cy="182880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3003670"/>
            <a:ext cx="346284" cy="6760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3003670"/>
            <a:ext cx="1217179" cy="76749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862607"/>
            <a:ext cx="6610" cy="176480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788760"/>
            <a:ext cx="1330005" cy="3280480"/>
            <a:chOff x="74810" y="1956920"/>
            <a:chExt cx="1330005" cy="32804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4">
                    <a:lumMod val="75000"/>
                  </a:schemeClr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8184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4929623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17783" y="1696144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55338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75224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730002" y="3118068"/>
            <a:ext cx="2971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40918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692935" y="4898507"/>
            <a:ext cx="4819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1608" y="2798189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321020" y="3118068"/>
            <a:ext cx="4574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2259470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(Persephone)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20401</TotalTime>
  <Words>143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64</cp:revision>
  <dcterms:created xsi:type="dcterms:W3CDTF">2020-07-23T04:14:42Z</dcterms:created>
  <dcterms:modified xsi:type="dcterms:W3CDTF">2022-03-17T23:32:08Z</dcterms:modified>
</cp:coreProperties>
</file>