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8F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F185BA-E944-7349-BD1D-9F7EEEFEAF9E}" v="15" dt="2022-03-05T01:03:30.3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/>
    <p:restoredTop sz="94694"/>
  </p:normalViewPr>
  <p:slideViewPr>
    <p:cSldViewPr snapToGrid="0" snapToObjects="1">
      <p:cViewPr varScale="1">
        <p:scale>
          <a:sx n="157" d="100"/>
          <a:sy n="157" d="100"/>
        </p:scale>
        <p:origin x="12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rleyson, Casey D" userId="b4ad0ccb-f19a-4f64-98e6-0a4e417b5212" providerId="ADAL" clId="{42F185BA-E944-7349-BD1D-9F7EEEFEAF9E}"/>
    <pc:docChg chg="undo custSel modSld">
      <pc:chgData name="Burleyson, Casey D" userId="b4ad0ccb-f19a-4f64-98e6-0a4e417b5212" providerId="ADAL" clId="{42F185BA-E944-7349-BD1D-9F7EEEFEAF9E}" dt="2022-03-05T01:04:58.243" v="570" actId="692"/>
      <pc:docMkLst>
        <pc:docMk/>
      </pc:docMkLst>
      <pc:sldChg chg="addSp delSp modSp mod">
        <pc:chgData name="Burleyson, Casey D" userId="b4ad0ccb-f19a-4f64-98e6-0a4e417b5212" providerId="ADAL" clId="{42F185BA-E944-7349-BD1D-9F7EEEFEAF9E}" dt="2022-03-05T01:04:58.243" v="570" actId="692"/>
        <pc:sldMkLst>
          <pc:docMk/>
          <pc:sldMk cId="1723375323" sldId="257"/>
        </pc:sldMkLst>
        <pc:spChg chg="mod">
          <ac:chgData name="Burleyson, Casey D" userId="b4ad0ccb-f19a-4f64-98e6-0a4e417b5212" providerId="ADAL" clId="{42F185BA-E944-7349-BD1D-9F7EEEFEAF9E}" dt="2022-03-05T01:03:14.982" v="522" actId="113"/>
          <ac:spMkLst>
            <pc:docMk/>
            <pc:sldMk cId="1723375323" sldId="257"/>
            <ac:spMk id="3" creationId="{472D95DD-DC61-D648-9992-BF218E98C908}"/>
          </ac:spMkLst>
        </pc:spChg>
        <pc:spChg chg="mod">
          <ac:chgData name="Burleyson, Casey D" userId="b4ad0ccb-f19a-4f64-98e6-0a4e417b5212" providerId="ADAL" clId="{42F185BA-E944-7349-BD1D-9F7EEEFEAF9E}" dt="2022-03-05T01:03:08.502" v="520" actId="113"/>
          <ac:spMkLst>
            <pc:docMk/>
            <pc:sldMk cId="1723375323" sldId="257"/>
            <ac:spMk id="4" creationId="{EE940FB5-27B2-CB44-B83F-B97BA5BFF786}"/>
          </ac:spMkLst>
        </pc:spChg>
        <pc:spChg chg="mod">
          <ac:chgData name="Burleyson, Casey D" userId="b4ad0ccb-f19a-4f64-98e6-0a4e417b5212" providerId="ADAL" clId="{42F185BA-E944-7349-BD1D-9F7EEEFEAF9E}" dt="2022-03-05T00:52:45.884" v="281" actId="692"/>
          <ac:spMkLst>
            <pc:docMk/>
            <pc:sldMk cId="1723375323" sldId="257"/>
            <ac:spMk id="12" creationId="{F0116956-FCCD-0748-BCB3-ABD6C0D6A895}"/>
          </ac:spMkLst>
        </pc:spChg>
        <pc:spChg chg="mod">
          <ac:chgData name="Burleyson, Casey D" userId="b4ad0ccb-f19a-4f64-98e6-0a4e417b5212" providerId="ADAL" clId="{42F185BA-E944-7349-BD1D-9F7EEEFEAF9E}" dt="2022-03-05T01:03:30.360" v="525" actId="164"/>
          <ac:spMkLst>
            <pc:docMk/>
            <pc:sldMk cId="1723375323" sldId="257"/>
            <ac:spMk id="13" creationId="{8F2808AF-5952-8843-AF70-52BA5B85ABA7}"/>
          </ac:spMkLst>
        </pc:spChg>
        <pc:spChg chg="mod">
          <ac:chgData name="Burleyson, Casey D" userId="b4ad0ccb-f19a-4f64-98e6-0a4e417b5212" providerId="ADAL" clId="{42F185BA-E944-7349-BD1D-9F7EEEFEAF9E}" dt="2022-03-05T00:55:05.522" v="317" actId="207"/>
          <ac:spMkLst>
            <pc:docMk/>
            <pc:sldMk cId="1723375323" sldId="257"/>
            <ac:spMk id="18" creationId="{CB3773D0-064F-C840-942F-AED3E66D04EE}"/>
          </ac:spMkLst>
        </pc:spChg>
        <pc:spChg chg="mod">
          <ac:chgData name="Burleyson, Casey D" userId="b4ad0ccb-f19a-4f64-98e6-0a4e417b5212" providerId="ADAL" clId="{42F185BA-E944-7349-BD1D-9F7EEEFEAF9E}" dt="2022-03-05T00:52:21.303" v="269" actId="692"/>
          <ac:spMkLst>
            <pc:docMk/>
            <pc:sldMk cId="1723375323" sldId="257"/>
            <ac:spMk id="24" creationId="{1D075DFC-86C8-F549-9F4F-5BAF7DAC4516}"/>
          </ac:spMkLst>
        </pc:spChg>
        <pc:spChg chg="mod">
          <ac:chgData name="Burleyson, Casey D" userId="b4ad0ccb-f19a-4f64-98e6-0a4e417b5212" providerId="ADAL" clId="{42F185BA-E944-7349-BD1D-9F7EEEFEAF9E}" dt="2022-03-05T01:03:30.360" v="525" actId="164"/>
          <ac:spMkLst>
            <pc:docMk/>
            <pc:sldMk cId="1723375323" sldId="257"/>
            <ac:spMk id="29" creationId="{F56FB104-9D0D-D245-80A2-BC882529750C}"/>
          </ac:spMkLst>
        </pc:spChg>
        <pc:spChg chg="del">
          <ac:chgData name="Burleyson, Casey D" userId="b4ad0ccb-f19a-4f64-98e6-0a4e417b5212" providerId="ADAL" clId="{42F185BA-E944-7349-BD1D-9F7EEEFEAF9E}" dt="2022-03-05T00:48:31.959" v="116" actId="478"/>
          <ac:spMkLst>
            <pc:docMk/>
            <pc:sldMk cId="1723375323" sldId="257"/>
            <ac:spMk id="30" creationId="{1B0B6E02-C7EB-6740-BB61-7222D35DD413}"/>
          </ac:spMkLst>
        </pc:spChg>
        <pc:spChg chg="mod">
          <ac:chgData name="Burleyson, Casey D" userId="b4ad0ccb-f19a-4f64-98e6-0a4e417b5212" providerId="ADAL" clId="{42F185BA-E944-7349-BD1D-9F7EEEFEAF9E}" dt="2022-03-05T01:03:30.360" v="525" actId="164"/>
          <ac:spMkLst>
            <pc:docMk/>
            <pc:sldMk cId="1723375323" sldId="257"/>
            <ac:spMk id="31" creationId="{64DE08EC-9A73-5D41-A228-A2A023250EB5}"/>
          </ac:spMkLst>
        </pc:spChg>
        <pc:spChg chg="mod">
          <ac:chgData name="Burleyson, Casey D" userId="b4ad0ccb-f19a-4f64-98e6-0a4e417b5212" providerId="ADAL" clId="{42F185BA-E944-7349-BD1D-9F7EEEFEAF9E}" dt="2022-03-05T01:03:30.360" v="525" actId="164"/>
          <ac:spMkLst>
            <pc:docMk/>
            <pc:sldMk cId="1723375323" sldId="257"/>
            <ac:spMk id="35" creationId="{E18794E3-E5B7-084B-B1CC-6DE7E21ED13B}"/>
          </ac:spMkLst>
        </pc:spChg>
        <pc:spChg chg="mod">
          <ac:chgData name="Burleyson, Casey D" userId="b4ad0ccb-f19a-4f64-98e6-0a4e417b5212" providerId="ADAL" clId="{42F185BA-E944-7349-BD1D-9F7EEEFEAF9E}" dt="2022-03-05T00:52:29.468" v="275" actId="692"/>
          <ac:spMkLst>
            <pc:docMk/>
            <pc:sldMk cId="1723375323" sldId="257"/>
            <ac:spMk id="36" creationId="{BC28141A-8220-3B48-9D85-19C7DBB3D748}"/>
          </ac:spMkLst>
        </pc:spChg>
        <pc:spChg chg="del">
          <ac:chgData name="Burleyson, Casey D" userId="b4ad0ccb-f19a-4f64-98e6-0a4e417b5212" providerId="ADAL" clId="{42F185BA-E944-7349-BD1D-9F7EEEFEAF9E}" dt="2022-03-05T00:48:27.357" v="113" actId="478"/>
          <ac:spMkLst>
            <pc:docMk/>
            <pc:sldMk cId="1723375323" sldId="257"/>
            <ac:spMk id="47" creationId="{162E347A-AFA7-FD4B-BE36-BD8D6AF07312}"/>
          </ac:spMkLst>
        </pc:spChg>
        <pc:spChg chg="mod">
          <ac:chgData name="Burleyson, Casey D" userId="b4ad0ccb-f19a-4f64-98e6-0a4e417b5212" providerId="ADAL" clId="{42F185BA-E944-7349-BD1D-9F7EEEFEAF9E}" dt="2022-03-05T01:04:20.170" v="563" actId="1035"/>
          <ac:spMkLst>
            <pc:docMk/>
            <pc:sldMk cId="1723375323" sldId="257"/>
            <ac:spMk id="53" creationId="{2707E22F-F80B-9048-B4E2-415E39D454A2}"/>
          </ac:spMkLst>
        </pc:spChg>
        <pc:spChg chg="mod">
          <ac:chgData name="Burleyson, Casey D" userId="b4ad0ccb-f19a-4f64-98e6-0a4e417b5212" providerId="ADAL" clId="{42F185BA-E944-7349-BD1D-9F7EEEFEAF9E}" dt="2022-03-05T00:51:50.129" v="254" actId="692"/>
          <ac:spMkLst>
            <pc:docMk/>
            <pc:sldMk cId="1723375323" sldId="257"/>
            <ac:spMk id="54" creationId="{2496E921-A9F4-D645-8C0F-4915E0C64BAC}"/>
          </ac:spMkLst>
        </pc:spChg>
        <pc:spChg chg="mod">
          <ac:chgData name="Burleyson, Casey D" userId="b4ad0ccb-f19a-4f64-98e6-0a4e417b5212" providerId="ADAL" clId="{42F185BA-E944-7349-BD1D-9F7EEEFEAF9E}" dt="2022-03-05T01:02:51.876" v="508" actId="113"/>
          <ac:spMkLst>
            <pc:docMk/>
            <pc:sldMk cId="1723375323" sldId="257"/>
            <ac:spMk id="59" creationId="{2E830D7D-98B2-5049-A700-3D0B7C0B1185}"/>
          </ac:spMkLst>
        </pc:spChg>
        <pc:spChg chg="mod">
          <ac:chgData name="Burleyson, Casey D" userId="b4ad0ccb-f19a-4f64-98e6-0a4e417b5212" providerId="ADAL" clId="{42F185BA-E944-7349-BD1D-9F7EEEFEAF9E}" dt="2022-03-05T01:02:49.535" v="507" actId="113"/>
          <ac:spMkLst>
            <pc:docMk/>
            <pc:sldMk cId="1723375323" sldId="257"/>
            <ac:spMk id="60" creationId="{95697975-EAFC-EF43-8DE3-97766A57C7AE}"/>
          </ac:spMkLst>
        </pc:spChg>
        <pc:spChg chg="mod">
          <ac:chgData name="Burleyson, Casey D" userId="b4ad0ccb-f19a-4f64-98e6-0a4e417b5212" providerId="ADAL" clId="{42F185BA-E944-7349-BD1D-9F7EEEFEAF9E}" dt="2022-03-05T01:03:17.784" v="523" actId="113"/>
          <ac:spMkLst>
            <pc:docMk/>
            <pc:sldMk cId="1723375323" sldId="257"/>
            <ac:spMk id="62" creationId="{BB5BDC1D-C801-824E-8697-6244FE33D14D}"/>
          </ac:spMkLst>
        </pc:spChg>
        <pc:spChg chg="mod">
          <ac:chgData name="Burleyson, Casey D" userId="b4ad0ccb-f19a-4f64-98e6-0a4e417b5212" providerId="ADAL" clId="{42F185BA-E944-7349-BD1D-9F7EEEFEAF9E}" dt="2022-03-05T01:02:54.338" v="509" actId="113"/>
          <ac:spMkLst>
            <pc:docMk/>
            <pc:sldMk cId="1723375323" sldId="257"/>
            <ac:spMk id="63" creationId="{47BD10D5-8F86-9441-A6C6-BADB16DB5D03}"/>
          </ac:spMkLst>
        </pc:spChg>
        <pc:spChg chg="mod">
          <ac:chgData name="Burleyson, Casey D" userId="b4ad0ccb-f19a-4f64-98e6-0a4e417b5212" providerId="ADAL" clId="{42F185BA-E944-7349-BD1D-9F7EEEFEAF9E}" dt="2022-03-05T01:03:11.438" v="521" actId="113"/>
          <ac:spMkLst>
            <pc:docMk/>
            <pc:sldMk cId="1723375323" sldId="257"/>
            <ac:spMk id="65" creationId="{A4BA03A6-DE29-AE4B-8989-AF09CDFD8120}"/>
          </ac:spMkLst>
        </pc:spChg>
        <pc:spChg chg="mod">
          <ac:chgData name="Burleyson, Casey D" userId="b4ad0ccb-f19a-4f64-98e6-0a4e417b5212" providerId="ADAL" clId="{42F185BA-E944-7349-BD1D-9F7EEEFEAF9E}" dt="2022-03-05T00:51:56.482" v="259" actId="692"/>
          <ac:spMkLst>
            <pc:docMk/>
            <pc:sldMk cId="1723375323" sldId="257"/>
            <ac:spMk id="70" creationId="{33144FA7-DB63-E44B-B5F6-03C886F88948}"/>
          </ac:spMkLst>
        </pc:spChg>
        <pc:spChg chg="mod">
          <ac:chgData name="Burleyson, Casey D" userId="b4ad0ccb-f19a-4f64-98e6-0a4e417b5212" providerId="ADAL" clId="{42F185BA-E944-7349-BD1D-9F7EEEFEAF9E}" dt="2022-03-05T00:52:52.724" v="287" actId="692"/>
          <ac:spMkLst>
            <pc:docMk/>
            <pc:sldMk cId="1723375323" sldId="257"/>
            <ac:spMk id="76" creationId="{A5AEB2BB-4E50-5D4C-A78A-F7021C22F135}"/>
          </ac:spMkLst>
        </pc:spChg>
        <pc:spChg chg="mod">
          <ac:chgData name="Burleyson, Casey D" userId="b4ad0ccb-f19a-4f64-98e6-0a4e417b5212" providerId="ADAL" clId="{42F185BA-E944-7349-BD1D-9F7EEEFEAF9E}" dt="2022-03-05T00:52:59.928" v="293" actId="692"/>
          <ac:spMkLst>
            <pc:docMk/>
            <pc:sldMk cId="1723375323" sldId="257"/>
            <ac:spMk id="77" creationId="{9AB0B74A-828D-9548-B981-A52F96E3244E}"/>
          </ac:spMkLst>
        </pc:spChg>
        <pc:spChg chg="add mod">
          <ac:chgData name="Burleyson, Casey D" userId="b4ad0ccb-f19a-4f64-98e6-0a4e417b5212" providerId="ADAL" clId="{42F185BA-E944-7349-BD1D-9F7EEEFEAF9E}" dt="2022-03-05T00:53:24.774" v="300" actId="1076"/>
          <ac:spMkLst>
            <pc:docMk/>
            <pc:sldMk cId="1723375323" sldId="257"/>
            <ac:spMk id="78" creationId="{2213A539-FE75-2E49-97A2-21078ECCB86B}"/>
          </ac:spMkLst>
        </pc:spChg>
        <pc:spChg chg="add mod">
          <ac:chgData name="Burleyson, Casey D" userId="b4ad0ccb-f19a-4f64-98e6-0a4e417b5212" providerId="ADAL" clId="{42F185BA-E944-7349-BD1D-9F7EEEFEAF9E}" dt="2022-03-05T01:00:42.462" v="441" actId="1076"/>
          <ac:spMkLst>
            <pc:docMk/>
            <pc:sldMk cId="1723375323" sldId="257"/>
            <ac:spMk id="87" creationId="{CA6C9072-E18D-5A47-B9D2-B883D90FF579}"/>
          </ac:spMkLst>
        </pc:spChg>
        <pc:spChg chg="mod">
          <ac:chgData name="Burleyson, Casey D" userId="b4ad0ccb-f19a-4f64-98e6-0a4e417b5212" providerId="ADAL" clId="{42F185BA-E944-7349-BD1D-9F7EEEFEAF9E}" dt="2022-03-05T01:02:42.113" v="505" actId="113"/>
          <ac:spMkLst>
            <pc:docMk/>
            <pc:sldMk cId="1723375323" sldId="257"/>
            <ac:spMk id="102" creationId="{1BE3D55E-57B2-404D-A2F9-0D3653D980EC}"/>
          </ac:spMkLst>
        </pc:spChg>
        <pc:spChg chg="mod">
          <ac:chgData name="Burleyson, Casey D" userId="b4ad0ccb-f19a-4f64-98e6-0a4e417b5212" providerId="ADAL" clId="{42F185BA-E944-7349-BD1D-9F7EEEFEAF9E}" dt="2022-03-05T01:02:45.417" v="506" actId="113"/>
          <ac:spMkLst>
            <pc:docMk/>
            <pc:sldMk cId="1723375323" sldId="257"/>
            <ac:spMk id="113" creationId="{37ACEC3B-5BD7-7045-8EA6-FA0BACD95F14}"/>
          </ac:spMkLst>
        </pc:spChg>
        <pc:spChg chg="add mod">
          <ac:chgData name="Burleyson, Casey D" userId="b4ad0ccb-f19a-4f64-98e6-0a4e417b5212" providerId="ADAL" clId="{42F185BA-E944-7349-BD1D-9F7EEEFEAF9E}" dt="2022-03-05T01:03:30.360" v="525" actId="164"/>
          <ac:spMkLst>
            <pc:docMk/>
            <pc:sldMk cId="1723375323" sldId="257"/>
            <ac:spMk id="118" creationId="{137691AA-0AEF-B34E-991D-DFE44F2A79A5}"/>
          </ac:spMkLst>
        </pc:spChg>
        <pc:spChg chg="mod">
          <ac:chgData name="Burleyson, Casey D" userId="b4ad0ccb-f19a-4f64-98e6-0a4e417b5212" providerId="ADAL" clId="{42F185BA-E944-7349-BD1D-9F7EEEFEAF9E}" dt="2022-03-05T00:48:28.170" v="114" actId="6549"/>
          <ac:spMkLst>
            <pc:docMk/>
            <pc:sldMk cId="1723375323" sldId="257"/>
            <ac:spMk id="162" creationId="{A35E0840-8235-B846-BD36-417BC1BD0790}"/>
          </ac:spMkLst>
        </pc:spChg>
        <pc:spChg chg="mod topLvl">
          <ac:chgData name="Burleyson, Casey D" userId="b4ad0ccb-f19a-4f64-98e6-0a4e417b5212" providerId="ADAL" clId="{42F185BA-E944-7349-BD1D-9F7EEEFEAF9E}" dt="2022-03-05T00:50:50.223" v="238" actId="338"/>
          <ac:spMkLst>
            <pc:docMk/>
            <pc:sldMk cId="1723375323" sldId="257"/>
            <ac:spMk id="203" creationId="{777C1B20-7A8B-3B43-9896-A5BEAC01CBA9}"/>
          </ac:spMkLst>
        </pc:spChg>
        <pc:spChg chg="del">
          <ac:chgData name="Burleyson, Casey D" userId="b4ad0ccb-f19a-4f64-98e6-0a4e417b5212" providerId="ADAL" clId="{42F185BA-E944-7349-BD1D-9F7EEEFEAF9E}" dt="2022-03-05T00:48:35.041" v="119" actId="478"/>
          <ac:spMkLst>
            <pc:docMk/>
            <pc:sldMk cId="1723375323" sldId="257"/>
            <ac:spMk id="206" creationId="{2649FDA2-4F8C-D945-B853-CF0E3754B8A7}"/>
          </ac:spMkLst>
        </pc:spChg>
        <pc:grpChg chg="add mod">
          <ac:chgData name="Burleyson, Casey D" userId="b4ad0ccb-f19a-4f64-98e6-0a4e417b5212" providerId="ADAL" clId="{42F185BA-E944-7349-BD1D-9F7EEEFEAF9E}" dt="2022-03-05T01:03:30.360" v="525" actId="164"/>
          <ac:grpSpMkLst>
            <pc:docMk/>
            <pc:sldMk cId="1723375323" sldId="257"/>
            <ac:grpSpMk id="7" creationId="{B6A06564-2248-3A4A-B71D-C12038F41874}"/>
          </ac:grpSpMkLst>
        </pc:grpChg>
        <pc:grpChg chg="mod">
          <ac:chgData name="Burleyson, Casey D" userId="b4ad0ccb-f19a-4f64-98e6-0a4e417b5212" providerId="ADAL" clId="{42F185BA-E944-7349-BD1D-9F7EEEFEAF9E}" dt="2022-03-05T01:03:30.360" v="525" actId="164"/>
          <ac:grpSpMkLst>
            <pc:docMk/>
            <pc:sldMk cId="1723375323" sldId="257"/>
            <ac:grpSpMk id="11" creationId="{9C52BBD8-1A23-014D-A601-48DA43FB3C4C}"/>
          </ac:grpSpMkLst>
        </pc:grpChg>
        <pc:grpChg chg="add mod">
          <ac:chgData name="Burleyson, Casey D" userId="b4ad0ccb-f19a-4f64-98e6-0a4e417b5212" providerId="ADAL" clId="{42F185BA-E944-7349-BD1D-9F7EEEFEAF9E}" dt="2022-03-05T01:03:33.538" v="542" actId="1038"/>
          <ac:grpSpMkLst>
            <pc:docMk/>
            <pc:sldMk cId="1723375323" sldId="257"/>
            <ac:grpSpMk id="103" creationId="{F49108ED-E2EC-A04F-B805-797F8A2E518B}"/>
          </ac:grpSpMkLst>
        </pc:grpChg>
        <pc:grpChg chg="del">
          <ac:chgData name="Burleyson, Casey D" userId="b4ad0ccb-f19a-4f64-98e6-0a4e417b5212" providerId="ADAL" clId="{42F185BA-E944-7349-BD1D-9F7EEEFEAF9E}" dt="2022-03-05T00:48:29.157" v="115" actId="478"/>
          <ac:grpSpMkLst>
            <pc:docMk/>
            <pc:sldMk cId="1723375323" sldId="257"/>
            <ac:grpSpMk id="188" creationId="{98F66DC2-D6E7-4447-96EA-82619906486A}"/>
          </ac:grpSpMkLst>
        </pc:grpChg>
        <pc:grpChg chg="del mod">
          <ac:chgData name="Burleyson, Casey D" userId="b4ad0ccb-f19a-4f64-98e6-0a4e417b5212" providerId="ADAL" clId="{42F185BA-E944-7349-BD1D-9F7EEEFEAF9E}" dt="2022-03-05T00:48:33.345" v="118" actId="478"/>
          <ac:grpSpMkLst>
            <pc:docMk/>
            <pc:sldMk cId="1723375323" sldId="257"/>
            <ac:grpSpMk id="200" creationId="{7CF0757D-627E-D242-B3A9-BB84457764A5}"/>
          </ac:grpSpMkLst>
        </pc:grpChg>
        <pc:grpChg chg="del mod">
          <ac:chgData name="Burleyson, Casey D" userId="b4ad0ccb-f19a-4f64-98e6-0a4e417b5212" providerId="ADAL" clId="{42F185BA-E944-7349-BD1D-9F7EEEFEAF9E}" dt="2022-03-05T00:49:58.681" v="210" actId="165"/>
          <ac:grpSpMkLst>
            <pc:docMk/>
            <pc:sldMk cId="1723375323" sldId="257"/>
            <ac:grpSpMk id="201" creationId="{69A204E1-6539-AB43-9FA3-4E01862A3250}"/>
          </ac:grpSpMkLst>
        </pc:grpChg>
        <pc:cxnChg chg="add del mod">
          <ac:chgData name="Burleyson, Casey D" userId="b4ad0ccb-f19a-4f64-98e6-0a4e417b5212" providerId="ADAL" clId="{42F185BA-E944-7349-BD1D-9F7EEEFEAF9E}" dt="2022-03-05T00:55:55.504" v="333" actId="478"/>
          <ac:cxnSpMkLst>
            <pc:docMk/>
            <pc:sldMk cId="1723375323" sldId="257"/>
            <ac:cxnSpMk id="14" creationId="{C1C487C2-7B51-974F-9D52-E72E64FB777F}"/>
          </ac:cxnSpMkLst>
        </pc:cxnChg>
        <pc:cxnChg chg="add del">
          <ac:chgData name="Burleyson, Casey D" userId="b4ad0ccb-f19a-4f64-98e6-0a4e417b5212" providerId="ADAL" clId="{42F185BA-E944-7349-BD1D-9F7EEEFEAF9E}" dt="2022-03-05T00:56:20.670" v="335" actId="478"/>
          <ac:cxnSpMkLst>
            <pc:docMk/>
            <pc:sldMk cId="1723375323" sldId="257"/>
            <ac:cxnSpMk id="16" creationId="{C7642AEB-6540-694E-B47C-F9C04FDB81F2}"/>
          </ac:cxnSpMkLst>
        </pc:cxnChg>
        <pc:cxnChg chg="mod">
          <ac:chgData name="Burleyson, Casey D" userId="b4ad0ccb-f19a-4f64-98e6-0a4e417b5212" providerId="ADAL" clId="{42F185BA-E944-7349-BD1D-9F7EEEFEAF9E}" dt="2022-03-05T01:04:42.029" v="568" actId="692"/>
          <ac:cxnSpMkLst>
            <pc:docMk/>
            <pc:sldMk cId="1723375323" sldId="257"/>
            <ac:cxnSpMk id="32" creationId="{439FDA17-6630-C940-AE12-64A07E0CEDDB}"/>
          </ac:cxnSpMkLst>
        </pc:cxnChg>
        <pc:cxnChg chg="mod">
          <ac:chgData name="Burleyson, Casey D" userId="b4ad0ccb-f19a-4f64-98e6-0a4e417b5212" providerId="ADAL" clId="{42F185BA-E944-7349-BD1D-9F7EEEFEAF9E}" dt="2022-03-05T01:04:38.050" v="567" actId="692"/>
          <ac:cxnSpMkLst>
            <pc:docMk/>
            <pc:sldMk cId="1723375323" sldId="257"/>
            <ac:cxnSpMk id="33" creationId="{971A11EC-8682-EB4E-A825-3E5E292E8968}"/>
          </ac:cxnSpMkLst>
        </pc:cxnChg>
        <pc:cxnChg chg="mod">
          <ac:chgData name="Burleyson, Casey D" userId="b4ad0ccb-f19a-4f64-98e6-0a4e417b5212" providerId="ADAL" clId="{42F185BA-E944-7349-BD1D-9F7EEEFEAF9E}" dt="2022-03-05T01:04:52.189" v="569" actId="692"/>
          <ac:cxnSpMkLst>
            <pc:docMk/>
            <pc:sldMk cId="1723375323" sldId="257"/>
            <ac:cxnSpMk id="34" creationId="{3C6463E1-19F2-2D4C-9159-AC78D23CB3CD}"/>
          </ac:cxnSpMkLst>
        </pc:cxnChg>
        <pc:cxnChg chg="mod">
          <ac:chgData name="Burleyson, Casey D" userId="b4ad0ccb-f19a-4f64-98e6-0a4e417b5212" providerId="ADAL" clId="{42F185BA-E944-7349-BD1D-9F7EEEFEAF9E}" dt="2022-03-05T01:04:03.274" v="549" actId="692"/>
          <ac:cxnSpMkLst>
            <pc:docMk/>
            <pc:sldMk cId="1723375323" sldId="257"/>
            <ac:cxnSpMk id="37" creationId="{897F4E8B-5A67-0844-8D12-CD663D71BDA6}"/>
          </ac:cxnSpMkLst>
        </pc:cxnChg>
        <pc:cxnChg chg="mod">
          <ac:chgData name="Burleyson, Casey D" userId="b4ad0ccb-f19a-4f64-98e6-0a4e417b5212" providerId="ADAL" clId="{42F185BA-E944-7349-BD1D-9F7EEEFEAF9E}" dt="2022-03-05T01:03:54.870" v="546" actId="692"/>
          <ac:cxnSpMkLst>
            <pc:docMk/>
            <pc:sldMk cId="1723375323" sldId="257"/>
            <ac:cxnSpMk id="38" creationId="{CA0D5344-7BE4-EC49-B045-776F70B053F7}"/>
          </ac:cxnSpMkLst>
        </pc:cxnChg>
        <pc:cxnChg chg="add mod">
          <ac:chgData name="Burleyson, Casey D" userId="b4ad0ccb-f19a-4f64-98e6-0a4e417b5212" providerId="ADAL" clId="{42F185BA-E944-7349-BD1D-9F7EEEFEAF9E}" dt="2022-03-05T01:01:10.589" v="451" actId="14100"/>
          <ac:cxnSpMkLst>
            <pc:docMk/>
            <pc:sldMk cId="1723375323" sldId="257"/>
            <ac:cxnSpMk id="40" creationId="{5C96A930-84BC-3041-A1C2-0838C211D222}"/>
          </ac:cxnSpMkLst>
        </pc:cxnChg>
        <pc:cxnChg chg="mod">
          <ac:chgData name="Burleyson, Casey D" userId="b4ad0ccb-f19a-4f64-98e6-0a4e417b5212" providerId="ADAL" clId="{42F185BA-E944-7349-BD1D-9F7EEEFEAF9E}" dt="2022-03-05T01:04:17.427" v="557" actId="692"/>
          <ac:cxnSpMkLst>
            <pc:docMk/>
            <pc:sldMk cId="1723375323" sldId="257"/>
            <ac:cxnSpMk id="51" creationId="{877BEA82-29F3-8043-96DA-3059B56510EE}"/>
          </ac:cxnSpMkLst>
        </pc:cxnChg>
        <pc:cxnChg chg="del mod">
          <ac:chgData name="Burleyson, Casey D" userId="b4ad0ccb-f19a-4f64-98e6-0a4e417b5212" providerId="ADAL" clId="{42F185BA-E944-7349-BD1D-9F7EEEFEAF9E}" dt="2022-03-05T00:55:38.459" v="330" actId="478"/>
          <ac:cxnSpMkLst>
            <pc:docMk/>
            <pc:sldMk cId="1723375323" sldId="257"/>
            <ac:cxnSpMk id="55" creationId="{CEA84BEF-15C4-B648-8F64-0B66F85AD5B1}"/>
          </ac:cxnSpMkLst>
        </pc:cxnChg>
        <pc:cxnChg chg="mod">
          <ac:chgData name="Burleyson, Casey D" userId="b4ad0ccb-f19a-4f64-98e6-0a4e417b5212" providerId="ADAL" clId="{42F185BA-E944-7349-BD1D-9F7EEEFEAF9E}" dt="2022-03-05T01:04:06.188" v="550" actId="692"/>
          <ac:cxnSpMkLst>
            <pc:docMk/>
            <pc:sldMk cId="1723375323" sldId="257"/>
            <ac:cxnSpMk id="58" creationId="{02698802-ACA5-E94B-9B2D-D1C7AA99CA3F}"/>
          </ac:cxnSpMkLst>
        </pc:cxnChg>
        <pc:cxnChg chg="mod">
          <ac:chgData name="Burleyson, Casey D" userId="b4ad0ccb-f19a-4f64-98e6-0a4e417b5212" providerId="ADAL" clId="{42F185BA-E944-7349-BD1D-9F7EEEFEAF9E}" dt="2022-03-05T01:03:57.682" v="547" actId="692"/>
          <ac:cxnSpMkLst>
            <pc:docMk/>
            <pc:sldMk cId="1723375323" sldId="257"/>
            <ac:cxnSpMk id="64" creationId="{31D3CE99-F34F-C544-945B-85DA1EF12B3E}"/>
          </ac:cxnSpMkLst>
        </pc:cxnChg>
        <pc:cxnChg chg="mod">
          <ac:chgData name="Burleyson, Casey D" userId="b4ad0ccb-f19a-4f64-98e6-0a4e417b5212" providerId="ADAL" clId="{42F185BA-E944-7349-BD1D-9F7EEEFEAF9E}" dt="2022-03-05T01:04:08.989" v="551" actId="692"/>
          <ac:cxnSpMkLst>
            <pc:docMk/>
            <pc:sldMk cId="1723375323" sldId="257"/>
            <ac:cxnSpMk id="66" creationId="{3901C5BD-7D19-CC44-AD95-69A08C3FA09D}"/>
          </ac:cxnSpMkLst>
        </pc:cxnChg>
        <pc:cxnChg chg="mod">
          <ac:chgData name="Burleyson, Casey D" userId="b4ad0ccb-f19a-4f64-98e6-0a4e417b5212" providerId="ADAL" clId="{42F185BA-E944-7349-BD1D-9F7EEEFEAF9E}" dt="2022-03-05T01:04:24.580" v="564" actId="692"/>
          <ac:cxnSpMkLst>
            <pc:docMk/>
            <pc:sldMk cId="1723375323" sldId="257"/>
            <ac:cxnSpMk id="68" creationId="{5D61C376-75FA-0745-B2D3-1B26C2D5D9FE}"/>
          </ac:cxnSpMkLst>
        </pc:cxnChg>
        <pc:cxnChg chg="del mod">
          <ac:chgData name="Burleyson, Casey D" userId="b4ad0ccb-f19a-4f64-98e6-0a4e417b5212" providerId="ADAL" clId="{42F185BA-E944-7349-BD1D-9F7EEEFEAF9E}" dt="2022-03-05T00:46:16" v="16" actId="478"/>
          <ac:cxnSpMkLst>
            <pc:docMk/>
            <pc:sldMk cId="1723375323" sldId="257"/>
            <ac:cxnSpMk id="80" creationId="{BEA5E7F8-407A-344D-8F97-6D535B899065}"/>
          </ac:cxnSpMkLst>
        </pc:cxnChg>
        <pc:cxnChg chg="del mod">
          <ac:chgData name="Burleyson, Casey D" userId="b4ad0ccb-f19a-4f64-98e6-0a4e417b5212" providerId="ADAL" clId="{42F185BA-E944-7349-BD1D-9F7EEEFEAF9E}" dt="2022-03-05T00:46:46.803" v="71" actId="478"/>
          <ac:cxnSpMkLst>
            <pc:docMk/>
            <pc:sldMk cId="1723375323" sldId="257"/>
            <ac:cxnSpMk id="81" creationId="{CEE1025D-359D-AC41-BDC4-C109A6A6C0D0}"/>
          </ac:cxnSpMkLst>
        </pc:cxnChg>
        <pc:cxnChg chg="add mod">
          <ac:chgData name="Burleyson, Casey D" userId="b4ad0ccb-f19a-4f64-98e6-0a4e417b5212" providerId="ADAL" clId="{42F185BA-E944-7349-BD1D-9F7EEEFEAF9E}" dt="2022-03-05T01:04:27.112" v="565" actId="692"/>
          <ac:cxnSpMkLst>
            <pc:docMk/>
            <pc:sldMk cId="1723375323" sldId="257"/>
            <ac:cxnSpMk id="82" creationId="{E7393740-2167-1742-B862-37826BBA8F5F}"/>
          </ac:cxnSpMkLst>
        </pc:cxnChg>
        <pc:cxnChg chg="mod">
          <ac:chgData name="Burleyson, Casey D" userId="b4ad0ccb-f19a-4f64-98e6-0a4e417b5212" providerId="ADAL" clId="{42F185BA-E944-7349-BD1D-9F7EEEFEAF9E}" dt="2022-03-05T01:04:34.828" v="566" actId="692"/>
          <ac:cxnSpMkLst>
            <pc:docMk/>
            <pc:sldMk cId="1723375323" sldId="257"/>
            <ac:cxnSpMk id="83" creationId="{69548FD6-53F9-AD44-8CE5-D9818ECA1380}"/>
          </ac:cxnSpMkLst>
        </pc:cxnChg>
        <pc:cxnChg chg="add mod">
          <ac:chgData name="Burleyson, Casey D" userId="b4ad0ccb-f19a-4f64-98e6-0a4e417b5212" providerId="ADAL" clId="{42F185BA-E944-7349-BD1D-9F7EEEFEAF9E}" dt="2022-03-05T01:03:47.051" v="544" actId="692"/>
          <ac:cxnSpMkLst>
            <pc:docMk/>
            <pc:sldMk cId="1723375323" sldId="257"/>
            <ac:cxnSpMk id="84" creationId="{242EC4CD-2D81-6545-B429-1114C5D150B7}"/>
          </ac:cxnSpMkLst>
        </pc:cxnChg>
        <pc:cxnChg chg="add mod">
          <ac:chgData name="Burleyson, Casey D" userId="b4ad0ccb-f19a-4f64-98e6-0a4e417b5212" providerId="ADAL" clId="{42F185BA-E944-7349-BD1D-9F7EEEFEAF9E}" dt="2022-03-05T01:03:50.482" v="545" actId="692"/>
          <ac:cxnSpMkLst>
            <pc:docMk/>
            <pc:sldMk cId="1723375323" sldId="257"/>
            <ac:cxnSpMk id="86" creationId="{36938572-468B-C14F-931C-08F086B9DF09}"/>
          </ac:cxnSpMkLst>
        </pc:cxnChg>
        <pc:cxnChg chg="mod">
          <ac:chgData name="Burleyson, Casey D" userId="b4ad0ccb-f19a-4f64-98e6-0a4e417b5212" providerId="ADAL" clId="{42F185BA-E944-7349-BD1D-9F7EEEFEAF9E}" dt="2022-03-05T01:03:44.600" v="543" actId="692"/>
          <ac:cxnSpMkLst>
            <pc:docMk/>
            <pc:sldMk cId="1723375323" sldId="257"/>
            <ac:cxnSpMk id="91" creationId="{89BF4FB9-954A-E14C-AAE4-734AEFCEE5B3}"/>
          </ac:cxnSpMkLst>
        </pc:cxnChg>
        <pc:cxnChg chg="add del mod">
          <ac:chgData name="Burleyson, Casey D" userId="b4ad0ccb-f19a-4f64-98e6-0a4e417b5212" providerId="ADAL" clId="{42F185BA-E944-7349-BD1D-9F7EEEFEAF9E}" dt="2022-03-05T01:00:13.545" v="430" actId="478"/>
          <ac:cxnSpMkLst>
            <pc:docMk/>
            <pc:sldMk cId="1723375323" sldId="257"/>
            <ac:cxnSpMk id="94" creationId="{EE7D937B-E817-E049-B85A-82655131FB47}"/>
          </ac:cxnSpMkLst>
        </pc:cxnChg>
        <pc:cxnChg chg="add del mod">
          <ac:chgData name="Burleyson, Casey D" userId="b4ad0ccb-f19a-4f64-98e6-0a4e417b5212" providerId="ADAL" clId="{42F185BA-E944-7349-BD1D-9F7EEEFEAF9E}" dt="2022-03-05T01:00:11.715" v="429" actId="478"/>
          <ac:cxnSpMkLst>
            <pc:docMk/>
            <pc:sldMk cId="1723375323" sldId="257"/>
            <ac:cxnSpMk id="97" creationId="{B90764EB-23C4-1246-87B4-9F181AE7FEA4}"/>
          </ac:cxnSpMkLst>
        </pc:cxnChg>
        <pc:cxnChg chg="add del mod">
          <ac:chgData name="Burleyson, Casey D" userId="b4ad0ccb-f19a-4f64-98e6-0a4e417b5212" providerId="ADAL" clId="{42F185BA-E944-7349-BD1D-9F7EEEFEAF9E}" dt="2022-03-05T00:58:57.633" v="378"/>
          <ac:cxnSpMkLst>
            <pc:docMk/>
            <pc:sldMk cId="1723375323" sldId="257"/>
            <ac:cxnSpMk id="98" creationId="{59418C80-1004-0641-9777-14A15182D618}"/>
          </ac:cxnSpMkLst>
        </pc:cxnChg>
        <pc:cxnChg chg="mod">
          <ac:chgData name="Burleyson, Casey D" userId="b4ad0ccb-f19a-4f64-98e6-0a4e417b5212" providerId="ADAL" clId="{42F185BA-E944-7349-BD1D-9F7EEEFEAF9E}" dt="2022-03-05T01:04:58.243" v="570" actId="692"/>
          <ac:cxnSpMkLst>
            <pc:docMk/>
            <pc:sldMk cId="1723375323" sldId="257"/>
            <ac:cxnSpMk id="105" creationId="{73B9BD94-6408-2543-A519-C1CD9111297A}"/>
          </ac:cxnSpMkLst>
        </pc:cxnChg>
        <pc:cxnChg chg="add mod">
          <ac:chgData name="Burleyson, Casey D" userId="b4ad0ccb-f19a-4f64-98e6-0a4e417b5212" providerId="ADAL" clId="{42F185BA-E944-7349-BD1D-9F7EEEFEAF9E}" dt="2022-03-05T01:01:07.384" v="450" actId="14100"/>
          <ac:cxnSpMkLst>
            <pc:docMk/>
            <pc:sldMk cId="1723375323" sldId="257"/>
            <ac:cxnSpMk id="106" creationId="{8C935D2A-E3B6-6944-9601-E9768D46D807}"/>
          </ac:cxnSpMkLst>
        </pc:cxnChg>
        <pc:cxnChg chg="add mod">
          <ac:chgData name="Burleyson, Casey D" userId="b4ad0ccb-f19a-4f64-98e6-0a4e417b5212" providerId="ADAL" clId="{42F185BA-E944-7349-BD1D-9F7EEEFEAF9E}" dt="2022-03-05T01:01:03.627" v="449" actId="14100"/>
          <ac:cxnSpMkLst>
            <pc:docMk/>
            <pc:sldMk cId="1723375323" sldId="257"/>
            <ac:cxnSpMk id="109" creationId="{61B45BE4-D6DA-8F48-B61A-51C2C4E75204}"/>
          </ac:cxnSpMkLst>
        </pc:cxnChg>
        <pc:cxnChg chg="add mod">
          <ac:chgData name="Burleyson, Casey D" userId="b4ad0ccb-f19a-4f64-98e6-0a4e417b5212" providerId="ADAL" clId="{42F185BA-E944-7349-BD1D-9F7EEEFEAF9E}" dt="2022-03-05T01:01:22.705" v="455" actId="14100"/>
          <ac:cxnSpMkLst>
            <pc:docMk/>
            <pc:sldMk cId="1723375323" sldId="257"/>
            <ac:cxnSpMk id="115" creationId="{84B73658-5FF1-BE4D-A839-5F97D1CADEF1}"/>
          </ac:cxnSpMkLst>
        </pc:cxnChg>
        <pc:cxnChg chg="mod">
          <ac:chgData name="Burleyson, Casey D" userId="b4ad0ccb-f19a-4f64-98e6-0a4e417b5212" providerId="ADAL" clId="{42F185BA-E944-7349-BD1D-9F7EEEFEAF9E}" dt="2022-03-05T01:04:00.360" v="548" actId="692"/>
          <ac:cxnSpMkLst>
            <pc:docMk/>
            <pc:sldMk cId="1723375323" sldId="257"/>
            <ac:cxnSpMk id="185" creationId="{B58B2C01-150D-F94A-9DF6-9F2C02927DF4}"/>
          </ac:cxnSpMkLst>
        </pc:cxnChg>
        <pc:cxnChg chg="mod topLvl">
          <ac:chgData name="Burleyson, Casey D" userId="b4ad0ccb-f19a-4f64-98e6-0a4e417b5212" providerId="ADAL" clId="{42F185BA-E944-7349-BD1D-9F7EEEFEAF9E}" dt="2022-03-05T00:50:50.223" v="238" actId="338"/>
          <ac:cxnSpMkLst>
            <pc:docMk/>
            <pc:sldMk cId="1723375323" sldId="257"/>
            <ac:cxnSpMk id="204" creationId="{6CCA6508-87D9-8B4D-930D-E1A1CDDB9ED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F6EB-3F0E-C240-833B-E9013D55A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BD6E0-7620-DA4C-B37D-D4F5859335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E836D-D929-6444-BFFC-E0AD28858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DA957-5802-3F49-9943-76B780F6B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5292F-09F3-B444-88E2-3255065C6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02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64001-9F01-1B47-AA04-96AD5C63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89AD9-4621-8B45-A627-3A3A560B1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EE7C7-2F1E-5F48-B1F1-6BDE39A4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07F5D-1881-FA4F-9950-CA1E173BC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BB9D7-29C6-1E48-97D7-192B6D2CA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10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057DAD-4CE1-FF4F-BF72-B60CADA73A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E8EF67-2374-464F-8AE9-29E6F8E9E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6B6C6-C6A6-364F-9AA9-09616D92C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381AB-2F38-4344-AB93-84FAC32BB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897E6-A084-8843-B7E9-AA3D7F2ED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31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5C52B-BBEF-1248-A63A-DB411C947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AE5F0-6E02-EB42-9393-F31DD748D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96274-34EE-2142-8E91-4E8C2FAB8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10566-F0C4-3F44-936B-8202AC55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606BF-8066-194C-818E-7486CFAC8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40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CE693-6DC1-474C-9518-447B4F018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388A4-3C29-A845-B534-942785026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5115E-9938-CF47-941E-A7C920694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7462C-68E6-4744-8E4B-8E228335D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DCD35-6B05-6249-9E8D-1D3621B54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73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E764A-C7CB-BE4A-9331-2F8B4A021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62046-6288-2F40-9E59-FCDD2D38FD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54F1B6-91EA-1E45-B997-AE9DD077D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C96DD-FAD2-5B46-BEB4-6DBAA9CC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4/4/22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CC74E5-C3DD-944D-9A61-CD4A83AB5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80A9C-8221-1444-995B-BDF74740D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4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88E9-4353-A941-B5FD-E7DC079AD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38CCB-2478-4D45-8D26-62A4B43EF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9CDEAE-6716-4E49-AD85-929E51F76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3D1CB9-518C-D84F-92BB-7967CFDB90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B74781-C7CE-B246-9D84-36CA372820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2485C9-F2A1-6D4C-B774-472A26B69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4/4/22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B40D34-A582-CB4E-BDDB-7364EE907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56737B-CDA7-F242-A58A-3B8C2A692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7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A8D61-BAC8-7543-936E-9A6C46036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FC1F68-7EFB-CB4C-90A4-797AE218A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4/4/22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2AFDE4-5753-E84B-94FF-C27B1D2C4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DB3EDF-3E17-7547-AC73-CFF484DC1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85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42EFD5-32C0-984C-9EC4-480FE3C62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4/4/22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23107D-0BB4-AF46-82E1-6813C8153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E50EEA-F7D2-D547-8C92-B549E78EF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10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AF9EC-3A25-154D-8515-6A6FF8B2E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F6CB0-EB04-A041-81F2-DDFBEAF07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25962-7624-8F48-AF14-43576602B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73019-DEE7-BB46-9669-5862AD85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4/4/22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495C2-6CF0-6F4F-9270-291828457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0E1E3-3235-9B46-9017-0C1E2D96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4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99864-677E-404C-992E-4FBD031FE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D97EF9-B711-4F4C-AB05-3310954F46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4F3866-B28E-3949-925F-C3F553128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73B2D-E18E-7743-8C6B-22980F0C9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4/4/22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8BD7D-4D3E-B945-8955-DA448E8B4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76D6A-B243-0346-A68A-D8271070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281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49EFFD-F24F-5541-984D-F1E085F79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DB9B2-C4B2-8F44-AC60-C38B40032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5C161-A75D-0F4B-A588-F99A480719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52EA3-2204-804F-9678-85900D481E2E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0355F-8BA2-B945-B0B2-A59FE79494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47381-2630-5E40-9C8F-11FF469996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72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018804A4-31C7-8448-982E-593E364F5864}"/>
              </a:ext>
            </a:extLst>
          </p:cNvPr>
          <p:cNvSpPr/>
          <p:nvPr/>
        </p:nvSpPr>
        <p:spPr>
          <a:xfrm>
            <a:off x="1935313" y="675818"/>
            <a:ext cx="1393161" cy="1074291"/>
          </a:xfrm>
          <a:prstGeom prst="ellipse">
            <a:avLst/>
          </a:prstGeom>
          <a:solidFill>
            <a:srgbClr val="307F9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Climate/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kern="0" dirty="0">
                <a:solidFill>
                  <a:srgbClr val="FFFFFF"/>
                </a:solidFill>
                <a:latin typeface="Calibri" panose="020F0502020204030204"/>
                <a:sym typeface="Arial"/>
              </a:rPr>
              <a:t>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missions Scenario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(RCP4.5, 8.5)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F422638-7BB9-C542-A481-D2E4D0C253EC}"/>
              </a:ext>
            </a:extLst>
          </p:cNvPr>
          <p:cNvSpPr/>
          <p:nvPr/>
        </p:nvSpPr>
        <p:spPr>
          <a:xfrm>
            <a:off x="2706615" y="1839933"/>
            <a:ext cx="1382139" cy="824359"/>
          </a:xfrm>
          <a:prstGeom prst="ellipse">
            <a:avLst/>
          </a:prstGeom>
          <a:solidFill>
            <a:srgbClr val="307F9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Socio-economic  Scenario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(SSP3, 5)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439FDA17-6630-C940-AE12-64A07E0CEDDB}"/>
              </a:ext>
            </a:extLst>
          </p:cNvPr>
          <p:cNvCxnSpPr>
            <a:cxnSpLocks/>
            <a:stCxn id="9" idx="2"/>
            <a:endCxn id="24" idx="1"/>
          </p:cNvCxnSpPr>
          <p:nvPr/>
        </p:nvCxnSpPr>
        <p:spPr>
          <a:xfrm rot="10800000" flipH="1" flipV="1">
            <a:off x="1935313" y="1212963"/>
            <a:ext cx="3499010" cy="4248607"/>
          </a:xfrm>
          <a:prstGeom prst="bentConnector3">
            <a:avLst>
              <a:gd name="adj1" fmla="val -6533"/>
            </a:avLst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971A11EC-8682-EB4E-A825-3E5E292E8968}"/>
              </a:ext>
            </a:extLst>
          </p:cNvPr>
          <p:cNvCxnSpPr>
            <a:cxnSpLocks/>
            <a:stCxn id="19" idx="2"/>
          </p:cNvCxnSpPr>
          <p:nvPr/>
        </p:nvCxnSpPr>
        <p:spPr>
          <a:xfrm rot="10800000" flipH="1" flipV="1">
            <a:off x="2706614" y="2252113"/>
            <a:ext cx="2743459" cy="3424450"/>
          </a:xfrm>
          <a:prstGeom prst="bentConnector4">
            <a:avLst>
              <a:gd name="adj1" fmla="val -10311"/>
              <a:gd name="adj2" fmla="val 100169"/>
            </a:avLst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3C6463E1-19F2-2D4C-9159-AC78D23CB3CD}"/>
              </a:ext>
            </a:extLst>
          </p:cNvPr>
          <p:cNvCxnSpPr>
            <a:cxnSpLocks/>
            <a:stCxn id="18" idx="2"/>
          </p:cNvCxnSpPr>
          <p:nvPr/>
        </p:nvCxnSpPr>
        <p:spPr>
          <a:xfrm rot="16200000" flipH="1">
            <a:off x="4123719" y="3906826"/>
            <a:ext cx="603094" cy="2036640"/>
          </a:xfrm>
          <a:prstGeom prst="bentConnector2">
            <a:avLst/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37" name="Straight Arrow Connector 232">
            <a:extLst>
              <a:ext uri="{FF2B5EF4-FFF2-40B4-BE49-F238E27FC236}">
                <a16:creationId xmlns:a16="http://schemas.microsoft.com/office/drawing/2014/main" id="{897F4E8B-5A67-0844-8D12-CD663D71BDA6}"/>
              </a:ext>
            </a:extLst>
          </p:cNvPr>
          <p:cNvCxnSpPr>
            <a:cxnSpLocks/>
            <a:stCxn id="36" idx="3"/>
            <a:endCxn id="12" idx="2"/>
          </p:cNvCxnSpPr>
          <p:nvPr/>
        </p:nvCxnSpPr>
        <p:spPr>
          <a:xfrm flipV="1">
            <a:off x="10167409" y="4638753"/>
            <a:ext cx="768107" cy="822819"/>
          </a:xfrm>
          <a:prstGeom prst="bentConnector2">
            <a:avLst/>
          </a:prstGeom>
          <a:noFill/>
          <a:ln w="25400" cap="flat" cmpd="sng" algn="ctr">
            <a:solidFill>
              <a:schemeClr val="accent4">
                <a:lumMod val="75000"/>
              </a:schemeClr>
            </a:solidFill>
            <a:prstDash val="dash"/>
            <a:miter lim="800000"/>
            <a:tailEnd type="triangle" w="lg" len="lg"/>
          </a:ln>
          <a:effectLst/>
        </p:spPr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CA0D5344-7BE4-EC49-B045-776F70B053F7}"/>
              </a:ext>
            </a:extLst>
          </p:cNvPr>
          <p:cNvCxnSpPr>
            <a:cxnSpLocks/>
            <a:stCxn id="70" idx="0"/>
            <a:endCxn id="12" idx="3"/>
          </p:cNvCxnSpPr>
          <p:nvPr/>
        </p:nvCxnSpPr>
        <p:spPr>
          <a:xfrm rot="16200000" flipH="1">
            <a:off x="6253315" y="-1169541"/>
            <a:ext cx="3439704" cy="7352527"/>
          </a:xfrm>
          <a:prstGeom prst="bentConnector4">
            <a:avLst>
              <a:gd name="adj1" fmla="val -2174"/>
              <a:gd name="adj2" fmla="val 103109"/>
            </a:avLst>
          </a:prstGeom>
          <a:noFill/>
          <a:ln w="25400" cap="flat" cmpd="sng" algn="ctr">
            <a:solidFill>
              <a:srgbClr val="C00000"/>
            </a:solidFill>
            <a:prstDash val="sysDot"/>
            <a:miter lim="800000"/>
            <a:tailEnd type="triangle" w="lg" len="lg"/>
          </a:ln>
          <a:effectLst/>
        </p:spPr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877BEA82-29F3-8043-96DA-3059B56510EE}"/>
              </a:ext>
            </a:extLst>
          </p:cNvPr>
          <p:cNvCxnSpPr>
            <a:cxnSpLocks/>
            <a:stCxn id="24" idx="3"/>
            <a:endCxn id="36" idx="1"/>
          </p:cNvCxnSpPr>
          <p:nvPr/>
        </p:nvCxnSpPr>
        <p:spPr>
          <a:xfrm>
            <a:off x="6816462" y="5461571"/>
            <a:ext cx="1923116" cy="1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58" name="Straight Arrow Connector 129">
            <a:extLst>
              <a:ext uri="{FF2B5EF4-FFF2-40B4-BE49-F238E27FC236}">
                <a16:creationId xmlns:a16="http://schemas.microsoft.com/office/drawing/2014/main" id="{02698802-ACA5-E94B-9B2D-D1C7AA99CA3F}"/>
              </a:ext>
            </a:extLst>
          </p:cNvPr>
          <p:cNvCxnSpPr>
            <a:cxnSpLocks/>
            <a:stCxn id="70" idx="2"/>
            <a:endCxn id="36" idx="2"/>
          </p:cNvCxnSpPr>
          <p:nvPr/>
        </p:nvCxnSpPr>
        <p:spPr>
          <a:xfrm rot="16200000" flipH="1">
            <a:off x="4759887" y="1180144"/>
            <a:ext cx="4230624" cy="5156590"/>
          </a:xfrm>
          <a:prstGeom prst="bentConnector3">
            <a:avLst>
              <a:gd name="adj1" fmla="val 109293"/>
            </a:avLst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68" name="Straight Arrow Connector 129">
            <a:extLst>
              <a:ext uri="{FF2B5EF4-FFF2-40B4-BE49-F238E27FC236}">
                <a16:creationId xmlns:a16="http://schemas.microsoft.com/office/drawing/2014/main" id="{5D61C376-75FA-0745-B2D3-1B26C2D5D9FE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6816462" y="4226574"/>
            <a:ext cx="3405139" cy="1000119"/>
          </a:xfrm>
          <a:prstGeom prst="bentConnector3">
            <a:avLst>
              <a:gd name="adj1" fmla="val 44629"/>
            </a:avLst>
          </a:prstGeom>
          <a:noFill/>
          <a:ln w="25400" cap="flat" cmpd="sng" algn="ctr">
            <a:solidFill>
              <a:srgbClr val="C00000"/>
            </a:solidFill>
            <a:prstDash val="sysDot"/>
            <a:miter lim="800000"/>
            <a:tailEnd type="triangle" w="lg" len="lg"/>
          </a:ln>
          <a:effectLst/>
        </p:spPr>
      </p:cxnSp>
      <p:cxnSp>
        <p:nvCxnSpPr>
          <p:cNvPr id="185" name="Straight Arrow Connector 129">
            <a:extLst>
              <a:ext uri="{FF2B5EF4-FFF2-40B4-BE49-F238E27FC236}">
                <a16:creationId xmlns:a16="http://schemas.microsoft.com/office/drawing/2014/main" id="{B58B2C01-150D-F94A-9DF6-9F2C02927DF4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9886492" y="2990007"/>
            <a:ext cx="1049024" cy="824387"/>
          </a:xfrm>
          <a:prstGeom prst="bentConnector2">
            <a:avLst/>
          </a:prstGeom>
          <a:noFill/>
          <a:ln w="25400" cap="flat" cmpd="sng" algn="ctr">
            <a:solidFill>
              <a:srgbClr val="C00000"/>
            </a:solidFill>
            <a:prstDash val="sysDot"/>
            <a:miter lim="800000"/>
            <a:headEnd type="triangle" w="lg" len="lg"/>
            <a:tailEnd type="none" w="lg" len="lg"/>
          </a:ln>
          <a:effectLst/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72D95DD-DC61-D648-9992-BF218E98C908}"/>
              </a:ext>
            </a:extLst>
          </p:cNvPr>
          <p:cNvSpPr txBox="1"/>
          <p:nvPr/>
        </p:nvSpPr>
        <p:spPr>
          <a:xfrm>
            <a:off x="9845234" y="2428854"/>
            <a:ext cx="1789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Power plant locations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940FB5-27B2-CB44-B83F-B97BA5BFF786}"/>
              </a:ext>
            </a:extLst>
          </p:cNvPr>
          <p:cNvSpPr txBox="1"/>
          <p:nvPr/>
        </p:nvSpPr>
        <p:spPr>
          <a:xfrm>
            <a:off x="10161181" y="5462854"/>
            <a:ext cx="16881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Hourly electricity loads by Balancing Authority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707E22F-F80B-9048-B4E2-415E39D454A2}"/>
              </a:ext>
            </a:extLst>
          </p:cNvPr>
          <p:cNvSpPr txBox="1"/>
          <p:nvPr/>
        </p:nvSpPr>
        <p:spPr>
          <a:xfrm>
            <a:off x="6809665" y="5603639"/>
            <a:ext cx="1977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</a:rPr>
              <a:t>State-level annual electricity consumption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E830D7D-98B2-5049-A700-3D0B7C0B1185}"/>
              </a:ext>
            </a:extLst>
          </p:cNvPr>
          <p:cNvSpPr txBox="1"/>
          <p:nvPr/>
        </p:nvSpPr>
        <p:spPr>
          <a:xfrm>
            <a:off x="6115522" y="3596311"/>
            <a:ext cx="3115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</a:rPr>
              <a:t>State-level electricity system expansion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5697975-EAFC-EF43-8DE3-97766A57C7AE}"/>
              </a:ext>
            </a:extLst>
          </p:cNvPr>
          <p:cNvSpPr txBox="1"/>
          <p:nvPr/>
        </p:nvSpPr>
        <p:spPr>
          <a:xfrm>
            <a:off x="4394798" y="3929802"/>
            <a:ext cx="129360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chemeClr val="accent1"/>
                </a:solidFill>
              </a:rPr>
              <a:t> Temperature and precipitation by state and basin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B5BDC1D-C801-824E-8697-6244FE33D14D}"/>
              </a:ext>
            </a:extLst>
          </p:cNvPr>
          <p:cNvSpPr txBox="1"/>
          <p:nvPr/>
        </p:nvSpPr>
        <p:spPr>
          <a:xfrm>
            <a:off x="6007359" y="696873"/>
            <a:ext cx="5542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Hourly weather variables needed to derate thermoelectric power plants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7BD10D5-8F86-9441-A6C6-BADB16DB5D03}"/>
              </a:ext>
            </a:extLst>
          </p:cNvPr>
          <p:cNvSpPr txBox="1"/>
          <p:nvPr/>
        </p:nvSpPr>
        <p:spPr>
          <a:xfrm>
            <a:off x="7102899" y="4364044"/>
            <a:ext cx="12541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chemeClr val="accent1"/>
                </a:solidFill>
              </a:rPr>
              <a:t>Fuel prices and generator </a:t>
            </a:r>
          </a:p>
          <a:p>
            <a:pPr algn="r"/>
            <a:r>
              <a:rPr lang="en-US" sz="1400" b="1" dirty="0">
                <a:solidFill>
                  <a:schemeClr val="accent1"/>
                </a:solidFill>
              </a:rPr>
              <a:t>variable costs</a:t>
            </a:r>
          </a:p>
        </p:txBody>
      </p:sp>
      <p:cxnSp>
        <p:nvCxnSpPr>
          <p:cNvPr id="64" name="Straight Arrow Connector 129">
            <a:extLst>
              <a:ext uri="{FF2B5EF4-FFF2-40B4-BE49-F238E27FC236}">
                <a16:creationId xmlns:a16="http://schemas.microsoft.com/office/drawing/2014/main" id="{31D3CE99-F34F-C544-945B-85DA1EF12B3E}"/>
              </a:ext>
            </a:extLst>
          </p:cNvPr>
          <p:cNvCxnSpPr>
            <a:cxnSpLocks/>
          </p:cNvCxnSpPr>
          <p:nvPr/>
        </p:nvCxnSpPr>
        <p:spPr>
          <a:xfrm rot="10800000">
            <a:off x="9919822" y="2744687"/>
            <a:ext cx="1310757" cy="1074638"/>
          </a:xfrm>
          <a:prstGeom prst="bentConnector3">
            <a:avLst>
              <a:gd name="adj1" fmla="val -228"/>
            </a:avLst>
          </a:prstGeom>
          <a:noFill/>
          <a:ln w="25400" cap="flat" cmpd="sng" algn="ctr">
            <a:solidFill>
              <a:srgbClr val="C00000"/>
            </a:solidFill>
            <a:prstDash val="sysDot"/>
            <a:miter lim="800000"/>
            <a:headEnd type="triangle" w="lg" len="lg"/>
            <a:tailEnd type="none" w="lg" len="lg"/>
          </a:ln>
          <a:effectLst/>
        </p:spPr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4BA03A6-DE29-AE4B-8989-AF09CDFD8120}"/>
              </a:ext>
            </a:extLst>
          </p:cNvPr>
          <p:cNvSpPr txBox="1"/>
          <p:nvPr/>
        </p:nvSpPr>
        <p:spPr>
          <a:xfrm>
            <a:off x="9776521" y="3048156"/>
            <a:ext cx="9596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chemeClr val="accent1"/>
                </a:solidFill>
              </a:rPr>
              <a:t>Locational marginal prices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9548FD6-53F9-AD44-8CE5-D9818ECA1380}"/>
              </a:ext>
            </a:extLst>
          </p:cNvPr>
          <p:cNvCxnSpPr>
            <a:cxnSpLocks/>
            <a:stCxn id="19" idx="4"/>
            <a:endCxn id="18" idx="0"/>
          </p:cNvCxnSpPr>
          <p:nvPr/>
        </p:nvCxnSpPr>
        <p:spPr>
          <a:xfrm>
            <a:off x="3397685" y="2664292"/>
            <a:ext cx="9261" cy="1134948"/>
          </a:xfrm>
          <a:prstGeom prst="straightConnector1">
            <a:avLst/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89BF4FB9-954A-E14C-AAE4-734AEFCEE5B3}"/>
              </a:ext>
            </a:extLst>
          </p:cNvPr>
          <p:cNvCxnSpPr>
            <a:cxnSpLocks/>
            <a:stCxn id="70" idx="3"/>
            <a:endCxn id="76" idx="0"/>
          </p:cNvCxnSpPr>
          <p:nvPr/>
        </p:nvCxnSpPr>
        <p:spPr>
          <a:xfrm>
            <a:off x="4963400" y="1214999"/>
            <a:ext cx="71371" cy="1044471"/>
          </a:xfrm>
          <a:prstGeom prst="bentConnector2">
            <a:avLst/>
          </a:prstGeom>
          <a:noFill/>
          <a:ln w="25400" cap="flat" cmpd="sng" algn="ctr">
            <a:solidFill>
              <a:schemeClr val="accent4">
                <a:lumMod val="75000"/>
              </a:schemeClr>
            </a:solidFill>
            <a:prstDash val="dash"/>
            <a:miter lim="800000"/>
            <a:tailEnd type="triangle" w="lg" len="lg"/>
          </a:ln>
          <a:effectLst/>
        </p:spPr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3B9BD94-6408-2543-A519-C1CD9111297A}"/>
              </a:ext>
            </a:extLst>
          </p:cNvPr>
          <p:cNvCxnSpPr>
            <a:cxnSpLocks/>
            <a:stCxn id="9" idx="6"/>
            <a:endCxn id="70" idx="1"/>
          </p:cNvCxnSpPr>
          <p:nvPr/>
        </p:nvCxnSpPr>
        <p:spPr>
          <a:xfrm>
            <a:off x="3328474" y="1212964"/>
            <a:ext cx="301933" cy="2035"/>
          </a:xfrm>
          <a:prstGeom prst="straightConnector1">
            <a:avLst/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37ACEC3B-5BD7-7045-8EA6-FA0BACD95F14}"/>
              </a:ext>
            </a:extLst>
          </p:cNvPr>
          <p:cNvSpPr txBox="1"/>
          <p:nvPr/>
        </p:nvSpPr>
        <p:spPr>
          <a:xfrm>
            <a:off x="3448350" y="5729601"/>
            <a:ext cx="8485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chemeClr val="accent1"/>
                </a:solidFill>
              </a:rPr>
              <a:t>Hourly weather variables</a:t>
            </a:r>
          </a:p>
        </p:txBody>
      </p:sp>
      <p:cxnSp>
        <p:nvCxnSpPr>
          <p:cNvPr id="66" name="Straight Arrow Connector 129">
            <a:extLst>
              <a:ext uri="{FF2B5EF4-FFF2-40B4-BE49-F238E27FC236}">
                <a16:creationId xmlns:a16="http://schemas.microsoft.com/office/drawing/2014/main" id="{3901C5BD-7D19-CC44-AD95-69A08C3FA09D}"/>
              </a:ext>
            </a:extLst>
          </p:cNvPr>
          <p:cNvCxnSpPr>
            <a:cxnSpLocks/>
            <a:stCxn id="18" idx="1"/>
            <a:endCxn id="36" idx="2"/>
          </p:cNvCxnSpPr>
          <p:nvPr/>
        </p:nvCxnSpPr>
        <p:spPr>
          <a:xfrm rot="10800000" flipH="1" flipV="1">
            <a:off x="2715876" y="4211419"/>
            <a:ext cx="6737618" cy="1662331"/>
          </a:xfrm>
          <a:prstGeom prst="bentConnector4">
            <a:avLst>
              <a:gd name="adj1" fmla="val 136"/>
              <a:gd name="adj2" fmla="val 146756"/>
            </a:avLst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1BE3D55E-57B2-404D-A2F9-0D3653D980EC}"/>
              </a:ext>
            </a:extLst>
          </p:cNvPr>
          <p:cNvSpPr txBox="1"/>
          <p:nvPr/>
        </p:nvSpPr>
        <p:spPr>
          <a:xfrm>
            <a:off x="1625938" y="5890252"/>
            <a:ext cx="1096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chemeClr val="accent1"/>
                </a:solidFill>
              </a:rPr>
              <a:t>County populations</a:t>
            </a:r>
          </a:p>
        </p:txBody>
      </p:sp>
      <p:cxnSp>
        <p:nvCxnSpPr>
          <p:cNvPr id="82" name="Straight Arrow Connector 129">
            <a:extLst>
              <a:ext uri="{FF2B5EF4-FFF2-40B4-BE49-F238E27FC236}">
                <a16:creationId xmlns:a16="http://schemas.microsoft.com/office/drawing/2014/main" id="{E7393740-2167-1742-B862-37826BBA8F5F}"/>
              </a:ext>
            </a:extLst>
          </p:cNvPr>
          <p:cNvCxnSpPr>
            <a:cxnSpLocks/>
            <a:stCxn id="24" idx="0"/>
            <a:endCxn id="54" idx="2"/>
          </p:cNvCxnSpPr>
          <p:nvPr/>
        </p:nvCxnSpPr>
        <p:spPr>
          <a:xfrm rot="5400000" flipH="1" flipV="1">
            <a:off x="6753993" y="2641631"/>
            <a:ext cx="1819241" cy="3076440"/>
          </a:xfrm>
          <a:prstGeom prst="bentConnector3">
            <a:avLst>
              <a:gd name="adj1" fmla="val 65358"/>
            </a:avLst>
          </a:prstGeom>
          <a:noFill/>
          <a:ln w="25400" cap="flat" cmpd="sng" algn="ctr">
            <a:solidFill>
              <a:srgbClr val="C00000"/>
            </a:solidFill>
            <a:prstDash val="sysDot"/>
            <a:miter lim="800000"/>
            <a:tailEnd type="triangle" w="lg" len="lg"/>
          </a:ln>
          <a:effectLst/>
        </p:spPr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242EC4CD-2D81-6545-B429-1114C5D150B7}"/>
              </a:ext>
            </a:extLst>
          </p:cNvPr>
          <p:cNvCxnSpPr>
            <a:cxnSpLocks/>
            <a:stCxn id="70" idx="3"/>
            <a:endCxn id="77" idx="0"/>
          </p:cNvCxnSpPr>
          <p:nvPr/>
        </p:nvCxnSpPr>
        <p:spPr>
          <a:xfrm>
            <a:off x="4963400" y="1214999"/>
            <a:ext cx="1033706" cy="1044471"/>
          </a:xfrm>
          <a:prstGeom prst="bentConnector2">
            <a:avLst/>
          </a:prstGeom>
          <a:noFill/>
          <a:ln w="25400" cap="flat" cmpd="sng" algn="ctr">
            <a:solidFill>
              <a:schemeClr val="accent4">
                <a:lumMod val="75000"/>
              </a:schemeClr>
            </a:solidFill>
            <a:prstDash val="dash"/>
            <a:miter lim="800000"/>
            <a:tailEnd type="triangle" w="lg" len="lg"/>
          </a:ln>
          <a:effectLst/>
        </p:spPr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36938572-468B-C14F-931C-08F086B9DF09}"/>
              </a:ext>
            </a:extLst>
          </p:cNvPr>
          <p:cNvCxnSpPr>
            <a:cxnSpLocks/>
            <a:stCxn id="70" idx="3"/>
            <a:endCxn id="78" idx="0"/>
          </p:cNvCxnSpPr>
          <p:nvPr/>
        </p:nvCxnSpPr>
        <p:spPr>
          <a:xfrm>
            <a:off x="4963400" y="1214999"/>
            <a:ext cx="1996041" cy="1044471"/>
          </a:xfrm>
          <a:prstGeom prst="bentConnector2">
            <a:avLst/>
          </a:prstGeom>
          <a:noFill/>
          <a:ln w="25400" cap="flat" cmpd="sng" algn="ctr">
            <a:solidFill>
              <a:schemeClr val="accent4">
                <a:lumMod val="75000"/>
              </a:schemeClr>
            </a:solidFill>
            <a:prstDash val="dash"/>
            <a:miter lim="800000"/>
            <a:tailEnd type="triangle" w="lg" len="lg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C96A930-84BC-3041-A1C2-0838C211D222}"/>
              </a:ext>
            </a:extLst>
          </p:cNvPr>
          <p:cNvCxnSpPr>
            <a:cxnSpLocks/>
            <a:stCxn id="76" idx="2"/>
            <a:endCxn id="87" idx="2"/>
          </p:cNvCxnSpPr>
          <p:nvPr/>
        </p:nvCxnSpPr>
        <p:spPr>
          <a:xfrm>
            <a:off x="5034771" y="3003670"/>
            <a:ext cx="524611" cy="767497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CA6C9072-E18D-5A47-B9D2-B883D90FF579}"/>
              </a:ext>
            </a:extLst>
          </p:cNvPr>
          <p:cNvSpPr>
            <a:spLocks noChangeAspect="1"/>
          </p:cNvSpPr>
          <p:nvPr/>
        </p:nvSpPr>
        <p:spPr>
          <a:xfrm>
            <a:off x="5559382" y="3679727"/>
            <a:ext cx="182880" cy="182880"/>
          </a:xfrm>
          <a:prstGeom prst="ellipse">
            <a:avLst/>
          </a:prstGeom>
          <a:noFill/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8C935D2A-E3B6-6944-9601-E9768D46D807}"/>
              </a:ext>
            </a:extLst>
          </p:cNvPr>
          <p:cNvCxnSpPr>
            <a:cxnSpLocks/>
            <a:stCxn id="77" idx="2"/>
            <a:endCxn id="87" idx="0"/>
          </p:cNvCxnSpPr>
          <p:nvPr/>
        </p:nvCxnSpPr>
        <p:spPr>
          <a:xfrm flipH="1">
            <a:off x="5650822" y="3003670"/>
            <a:ext cx="346284" cy="676057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1B45BE4-D6DA-8F48-B61A-51C2C4E75204}"/>
              </a:ext>
            </a:extLst>
          </p:cNvPr>
          <p:cNvCxnSpPr>
            <a:cxnSpLocks/>
            <a:stCxn id="78" idx="2"/>
            <a:endCxn id="87" idx="6"/>
          </p:cNvCxnSpPr>
          <p:nvPr/>
        </p:nvCxnSpPr>
        <p:spPr>
          <a:xfrm flipH="1">
            <a:off x="5742262" y="3003670"/>
            <a:ext cx="1217179" cy="767497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84B73658-5FF1-BE4D-A839-5F97D1CADEF1}"/>
              </a:ext>
            </a:extLst>
          </p:cNvPr>
          <p:cNvCxnSpPr>
            <a:cxnSpLocks/>
            <a:stCxn id="87" idx="4"/>
          </p:cNvCxnSpPr>
          <p:nvPr/>
        </p:nvCxnSpPr>
        <p:spPr>
          <a:xfrm>
            <a:off x="5650822" y="3862607"/>
            <a:ext cx="6610" cy="1764801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49108ED-E2EC-A04F-B805-797F8A2E518B}"/>
              </a:ext>
            </a:extLst>
          </p:cNvPr>
          <p:cNvGrpSpPr/>
          <p:nvPr/>
        </p:nvGrpSpPr>
        <p:grpSpPr>
          <a:xfrm>
            <a:off x="91744" y="1788760"/>
            <a:ext cx="1330005" cy="3280480"/>
            <a:chOff x="74810" y="1956920"/>
            <a:chExt cx="1330005" cy="328048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56FB104-9D0D-D245-80A2-BC882529750C}"/>
                </a:ext>
              </a:extLst>
            </p:cNvPr>
            <p:cNvSpPr/>
            <p:nvPr/>
          </p:nvSpPr>
          <p:spPr>
            <a:xfrm>
              <a:off x="104304" y="2338956"/>
              <a:ext cx="1271016" cy="462009"/>
            </a:xfrm>
            <a:prstGeom prst="ellipse">
              <a:avLst/>
            </a:prstGeom>
            <a:solidFill>
              <a:srgbClr val="307F9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Exogenous Scenario</a:t>
              </a: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64DE08EC-9A73-5D41-A228-A2A023250EB5}"/>
                </a:ext>
              </a:extLst>
            </p:cNvPr>
            <p:cNvSpPr/>
            <p:nvPr/>
          </p:nvSpPr>
          <p:spPr>
            <a:xfrm>
              <a:off x="145452" y="2930706"/>
              <a:ext cx="1188720" cy="802758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Model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18794E3-E5B7-084B-B1CC-6DE7E21ED13B}"/>
                </a:ext>
              </a:extLst>
            </p:cNvPr>
            <p:cNvSpPr txBox="1"/>
            <p:nvPr/>
          </p:nvSpPr>
          <p:spPr>
            <a:xfrm>
              <a:off x="330085" y="1956920"/>
              <a:ext cx="8194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r>
                <a:rPr lang="en-US" sz="1400" b="1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Legend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6A06564-2248-3A4A-B71D-C12038F41874}"/>
                </a:ext>
              </a:extLst>
            </p:cNvPr>
            <p:cNvGrpSpPr/>
            <p:nvPr/>
          </p:nvGrpSpPr>
          <p:grpSpPr>
            <a:xfrm>
              <a:off x="269171" y="3772123"/>
              <a:ext cx="941283" cy="353538"/>
              <a:chOff x="229039" y="3772123"/>
              <a:chExt cx="941283" cy="353538"/>
            </a:xfrm>
          </p:grpSpPr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777C1B20-7A8B-3B43-9896-A5BEAC01CBA9}"/>
                  </a:ext>
                </a:extLst>
              </p:cNvPr>
              <p:cNvSpPr txBox="1"/>
              <p:nvPr/>
            </p:nvSpPr>
            <p:spPr>
              <a:xfrm>
                <a:off x="229039" y="3772123"/>
                <a:ext cx="9412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buClr>
                    <a:srgbClr val="000000"/>
                  </a:buClr>
                  <a:buFont typeface="Arial"/>
                  <a:buNone/>
                </a:pPr>
                <a:r>
                  <a:rPr lang="en-US" sz="1400" kern="0" dirty="0">
                    <a:solidFill>
                      <a:schemeClr val="bg1">
                        <a:lumMod val="50000"/>
                      </a:schemeClr>
                    </a:solidFill>
                    <a:latin typeface="Arial"/>
                    <a:cs typeface="Arial"/>
                    <a:sym typeface="Arial"/>
                  </a:rPr>
                  <a:t>Coupling </a:t>
                </a:r>
              </a:p>
            </p:txBody>
          </p: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6CCA6508-87D9-8B4D-930D-E1A1CDDB9E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2808" y="4125661"/>
                <a:ext cx="833745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bg1">
                    <a:lumMod val="50000"/>
                  </a:schemeClr>
                </a:solidFill>
                <a:prstDash val="solid"/>
                <a:miter lim="800000"/>
                <a:tailEnd type="triangle" w="lg" len="lg"/>
              </a:ln>
              <a:effectLst/>
            </p:spPr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C52BBD8-1A23-014D-A601-48DA43FB3C4C}"/>
                </a:ext>
              </a:extLst>
            </p:cNvPr>
            <p:cNvGrpSpPr/>
            <p:nvPr/>
          </p:nvGrpSpPr>
          <p:grpSpPr>
            <a:xfrm>
              <a:off x="74810" y="4278616"/>
              <a:ext cx="1330005" cy="633564"/>
              <a:chOff x="293992" y="6102043"/>
              <a:chExt cx="1330005" cy="633564"/>
            </a:xfrm>
          </p:grpSpPr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3848818D-6426-6941-B7C5-B1B59CFCBC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992" y="6225153"/>
                <a:ext cx="548640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accent6">
                    <a:lumMod val="75000"/>
                  </a:schemeClr>
                </a:solidFill>
                <a:prstDash val="solid"/>
                <a:miter lim="800000"/>
                <a:tailEnd type="triangle" w="lg" len="lg"/>
              </a:ln>
              <a:effectLst/>
            </p:spPr>
          </p:cxn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41A565B-90ED-B648-8687-E708FBAEAEAC}"/>
                  </a:ext>
                </a:extLst>
              </p:cNvPr>
              <p:cNvSpPr txBox="1"/>
              <p:nvPr/>
            </p:nvSpPr>
            <p:spPr>
              <a:xfrm>
                <a:off x="805562" y="6102043"/>
                <a:ext cx="81843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Completed</a:t>
                </a:r>
              </a:p>
            </p:txBody>
          </p: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7B7C24A9-5999-2F4E-B4ED-06F39EE1C0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992" y="6417151"/>
                <a:ext cx="548640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accent4">
                    <a:lumMod val="75000"/>
                  </a:schemeClr>
                </a:solidFill>
                <a:prstDash val="dash"/>
                <a:miter lim="800000"/>
                <a:tailEnd type="triangle" w="lg" len="lg"/>
              </a:ln>
              <a:effectLst/>
            </p:spPr>
          </p:cxn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2B61D55-0E71-D649-AAEA-6AE9B632C137}"/>
                  </a:ext>
                </a:extLst>
              </p:cNvPr>
              <p:cNvSpPr txBox="1"/>
              <p:nvPr/>
            </p:nvSpPr>
            <p:spPr>
              <a:xfrm>
                <a:off x="805563" y="6294041"/>
                <a:ext cx="8184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In progress</a:t>
                </a:r>
              </a:p>
            </p:txBody>
          </p: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304CB50A-1E82-A941-B734-3708FEBA8B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992" y="6612496"/>
                <a:ext cx="548640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ysDot"/>
                <a:miter lim="800000"/>
                <a:tailEnd type="triangle" w="lg" len="lg"/>
              </a:ln>
              <a:effectLst/>
            </p:spPr>
          </p:cxn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1F1AFC1-666C-284A-94A7-8CDC2A4EFA17}"/>
                  </a:ext>
                </a:extLst>
              </p:cNvPr>
              <p:cNvSpPr txBox="1"/>
              <p:nvPr/>
            </p:nvSpPr>
            <p:spPr>
              <a:xfrm>
                <a:off x="805563" y="6489386"/>
                <a:ext cx="74141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Planned</a:t>
                </a:r>
              </a:p>
            </p:txBody>
          </p: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37691AA-0AEF-B34E-991D-DFE44F2A79A5}"/>
                </a:ext>
              </a:extLst>
            </p:cNvPr>
            <p:cNvSpPr txBox="1"/>
            <p:nvPr/>
          </p:nvSpPr>
          <p:spPr>
            <a:xfrm>
              <a:off x="129156" y="4929623"/>
              <a:ext cx="12213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Variable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B17CB3D-9857-1143-A863-1626A712DC87}"/>
              </a:ext>
            </a:extLst>
          </p:cNvPr>
          <p:cNvSpPr txBox="1"/>
          <p:nvPr/>
        </p:nvSpPr>
        <p:spPr>
          <a:xfrm>
            <a:off x="4899020" y="1696144"/>
            <a:ext cx="29718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3529C63-5322-A744-B319-98BA91E66223}"/>
              </a:ext>
            </a:extLst>
          </p:cNvPr>
          <p:cNvSpPr txBox="1"/>
          <p:nvPr/>
        </p:nvSpPr>
        <p:spPr>
          <a:xfrm>
            <a:off x="5848517" y="1696144"/>
            <a:ext cx="29718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F258ED9-EC4A-6146-92F1-A7D878A4A006}"/>
              </a:ext>
            </a:extLst>
          </p:cNvPr>
          <p:cNvSpPr txBox="1"/>
          <p:nvPr/>
        </p:nvSpPr>
        <p:spPr>
          <a:xfrm>
            <a:off x="6817783" y="1696144"/>
            <a:ext cx="29718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E4152AD-6E88-E645-994E-833183D46272}"/>
              </a:ext>
            </a:extLst>
          </p:cNvPr>
          <p:cNvSpPr txBox="1"/>
          <p:nvPr/>
        </p:nvSpPr>
        <p:spPr>
          <a:xfrm>
            <a:off x="4148184" y="3055338"/>
            <a:ext cx="29718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2109F4C-9694-BD4C-8273-4C27F4E653F1}"/>
              </a:ext>
            </a:extLst>
          </p:cNvPr>
          <p:cNvSpPr txBox="1"/>
          <p:nvPr/>
        </p:nvSpPr>
        <p:spPr>
          <a:xfrm>
            <a:off x="3729782" y="5040932"/>
            <a:ext cx="29718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41C2CDB-C418-E240-9824-F33B6FB55B1F}"/>
              </a:ext>
            </a:extLst>
          </p:cNvPr>
          <p:cNvSpPr txBox="1"/>
          <p:nvPr/>
        </p:nvSpPr>
        <p:spPr>
          <a:xfrm>
            <a:off x="5238280" y="6468265"/>
            <a:ext cx="29718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72EDA13-3023-F544-9568-8433B3292E59}"/>
              </a:ext>
            </a:extLst>
          </p:cNvPr>
          <p:cNvSpPr txBox="1"/>
          <p:nvPr/>
        </p:nvSpPr>
        <p:spPr>
          <a:xfrm>
            <a:off x="5075224" y="3118068"/>
            <a:ext cx="29718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8B9378D-E069-5E43-A1D1-C030C23C26D6}"/>
              </a:ext>
            </a:extLst>
          </p:cNvPr>
          <p:cNvSpPr txBox="1"/>
          <p:nvPr/>
        </p:nvSpPr>
        <p:spPr>
          <a:xfrm>
            <a:off x="5730002" y="3118068"/>
            <a:ext cx="29718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9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CC0ADAB-FFED-C340-A9EF-F806DD0E31E1}"/>
              </a:ext>
            </a:extLst>
          </p:cNvPr>
          <p:cNvSpPr txBox="1"/>
          <p:nvPr/>
        </p:nvSpPr>
        <p:spPr>
          <a:xfrm>
            <a:off x="7537027" y="5276905"/>
            <a:ext cx="48198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11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55074F7-B7FF-8B4A-A57E-D123CD396386}"/>
              </a:ext>
            </a:extLst>
          </p:cNvPr>
          <p:cNvSpPr txBox="1"/>
          <p:nvPr/>
        </p:nvSpPr>
        <p:spPr>
          <a:xfrm>
            <a:off x="5868650" y="4266559"/>
            <a:ext cx="48198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5995287-6C5B-2049-BDBC-7533E75F350E}"/>
              </a:ext>
            </a:extLst>
          </p:cNvPr>
          <p:cNvSpPr txBox="1"/>
          <p:nvPr/>
        </p:nvSpPr>
        <p:spPr>
          <a:xfrm>
            <a:off x="8994280" y="4040918"/>
            <a:ext cx="48198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13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713F805-3CF5-684C-81FB-5D5321772451}"/>
              </a:ext>
            </a:extLst>
          </p:cNvPr>
          <p:cNvSpPr txBox="1"/>
          <p:nvPr/>
        </p:nvSpPr>
        <p:spPr>
          <a:xfrm>
            <a:off x="10692935" y="4898507"/>
            <a:ext cx="48198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14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E29A9A4-6A48-9348-AF91-21BA80C6C07B}"/>
              </a:ext>
            </a:extLst>
          </p:cNvPr>
          <p:cNvSpPr txBox="1"/>
          <p:nvPr/>
        </p:nvSpPr>
        <p:spPr>
          <a:xfrm>
            <a:off x="10991608" y="2798189"/>
            <a:ext cx="48198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15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CC4B71B-821E-CF40-A2BD-5C83A466D98B}"/>
              </a:ext>
            </a:extLst>
          </p:cNvPr>
          <p:cNvSpPr txBox="1"/>
          <p:nvPr/>
        </p:nvSpPr>
        <p:spPr>
          <a:xfrm>
            <a:off x="10696505" y="3273876"/>
            <a:ext cx="48198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16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3D6964B-D4D6-5743-BB72-390BB83E816C}"/>
              </a:ext>
            </a:extLst>
          </p:cNvPr>
          <p:cNvSpPr txBox="1"/>
          <p:nvPr/>
        </p:nvSpPr>
        <p:spPr>
          <a:xfrm>
            <a:off x="5238350" y="529864"/>
            <a:ext cx="29718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FF9DF29-8FC9-A74D-A896-3FC80ADACA58}"/>
              </a:ext>
            </a:extLst>
          </p:cNvPr>
          <p:cNvSpPr txBox="1"/>
          <p:nvPr/>
        </p:nvSpPr>
        <p:spPr>
          <a:xfrm>
            <a:off x="6321020" y="3118068"/>
            <a:ext cx="45749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10</a:t>
            </a: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A5AEB2BB-4E50-5D4C-A78A-F7021C22F135}"/>
              </a:ext>
            </a:extLst>
          </p:cNvPr>
          <p:cNvSpPr/>
          <p:nvPr/>
        </p:nvSpPr>
        <p:spPr>
          <a:xfrm>
            <a:off x="4577571" y="2259470"/>
            <a:ext cx="914400" cy="7442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Water Runoff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(Xanthos)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9AB0B74A-828D-9548-B981-A52F96E3244E}"/>
              </a:ext>
            </a:extLst>
          </p:cNvPr>
          <p:cNvSpPr/>
          <p:nvPr/>
        </p:nvSpPr>
        <p:spPr>
          <a:xfrm>
            <a:off x="5539906" y="2259470"/>
            <a:ext cx="914400" cy="7442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HDH/CDH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(Helios)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2213A539-FE75-2E49-97A2-21078ECCB86B}"/>
              </a:ext>
            </a:extLst>
          </p:cNvPr>
          <p:cNvSpPr/>
          <p:nvPr/>
        </p:nvSpPr>
        <p:spPr>
          <a:xfrm>
            <a:off x="6502241" y="2259470"/>
            <a:ext cx="914400" cy="7442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Ag Yield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900" kern="0" dirty="0">
                <a:solidFill>
                  <a:srgbClr val="FFFFFF"/>
                </a:solidFill>
                <a:latin typeface="Calibri" panose="020F0502020204030204"/>
                <a:sym typeface="Arial"/>
              </a:rPr>
              <a:t>(Osiris)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0116956-FCCD-0748-BCB3-ABD6C0D6A895}"/>
              </a:ext>
            </a:extLst>
          </p:cNvPr>
          <p:cNvSpPr/>
          <p:nvPr/>
        </p:nvSpPr>
        <p:spPr>
          <a:xfrm>
            <a:off x="10221601" y="3814394"/>
            <a:ext cx="1427830" cy="82435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Electric Grid Operations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(</a:t>
            </a:r>
            <a:r>
              <a:rPr lang="en-US" sz="1400" kern="0" dirty="0">
                <a:solidFill>
                  <a:srgbClr val="FFFFFF"/>
                </a:solidFill>
                <a:latin typeface="Calibri" panose="020F0502020204030204"/>
                <a:sym typeface="Arial"/>
              </a:rPr>
              <a:t>GO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)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D075DFC-86C8-F549-9F4F-5BAF7DAC4516}"/>
              </a:ext>
            </a:extLst>
          </p:cNvPr>
          <p:cNvSpPr/>
          <p:nvPr/>
        </p:nvSpPr>
        <p:spPr>
          <a:xfrm>
            <a:off x="5434323" y="5089471"/>
            <a:ext cx="1382139" cy="7442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Energy, Water, Land Markets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(GCAM-USA)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BC28141A-8220-3B48-9D85-19C7DBB3D748}"/>
              </a:ext>
            </a:extLst>
          </p:cNvPr>
          <p:cNvSpPr/>
          <p:nvPr/>
        </p:nvSpPr>
        <p:spPr>
          <a:xfrm>
            <a:off x="8739578" y="5049392"/>
            <a:ext cx="1427831" cy="82435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Total ELectricity Loads (TELL)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2496E921-A9F4-D645-8C0F-4915E0C64BAC}"/>
              </a:ext>
            </a:extLst>
          </p:cNvPr>
          <p:cNvSpPr/>
          <p:nvPr/>
        </p:nvSpPr>
        <p:spPr>
          <a:xfrm>
            <a:off x="8532303" y="2301675"/>
            <a:ext cx="1339059" cy="96855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Power Plant Siting Feasibility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(CERF)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33144FA7-DB63-E44B-B5F6-03C886F88948}"/>
              </a:ext>
            </a:extLst>
          </p:cNvPr>
          <p:cNvSpPr/>
          <p:nvPr/>
        </p:nvSpPr>
        <p:spPr>
          <a:xfrm>
            <a:off x="3630407" y="786870"/>
            <a:ext cx="1332993" cy="856257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Thermodynamic Global Warming Simulations (WRF)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CB3773D0-064F-C840-942F-AED3E66D04EE}"/>
              </a:ext>
            </a:extLst>
          </p:cNvPr>
          <p:cNvSpPr/>
          <p:nvPr/>
        </p:nvSpPr>
        <p:spPr>
          <a:xfrm>
            <a:off x="2715876" y="3799240"/>
            <a:ext cx="1382139" cy="82435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buClr>
                <a:srgbClr val="000000"/>
              </a:buClr>
              <a:defRPr/>
            </a:pPr>
            <a:r>
              <a:rPr lang="en-US" sz="1400" kern="0" dirty="0">
                <a:solidFill>
                  <a:schemeClr val="bg1"/>
                </a:solidFill>
                <a:sym typeface="Arial"/>
              </a:rPr>
              <a:t>Gridded</a:t>
            </a:r>
          </a:p>
          <a:p>
            <a:pPr lvl="0" algn="ctr">
              <a:buClr>
                <a:srgbClr val="000000"/>
              </a:buClr>
              <a:defRPr/>
            </a:pPr>
            <a:r>
              <a:rPr lang="en-US" sz="1400" kern="0" dirty="0">
                <a:solidFill>
                  <a:schemeClr val="bg1"/>
                </a:solidFill>
                <a:sym typeface="Arial"/>
              </a:rPr>
              <a:t>Population</a:t>
            </a:r>
          </a:p>
        </p:txBody>
      </p:sp>
    </p:spTree>
    <p:extLst>
      <p:ext uri="{BB962C8B-B14F-4D97-AF65-F5344CB8AC3E}">
        <p14:creationId xmlns:p14="http://schemas.microsoft.com/office/powerpoint/2010/main" val="1723375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20416</TotalTime>
  <Words>143</Words>
  <Application>Microsoft Macintosh PowerPoint</Application>
  <PresentationFormat>Widescreen</PresentationFormat>
  <Paragraphs>56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Rice, Jennie S</dc:creator>
  <cp:lastModifiedBy>Burleyson, Casey D</cp:lastModifiedBy>
  <cp:revision>65</cp:revision>
  <dcterms:created xsi:type="dcterms:W3CDTF">2020-07-23T04:14:42Z</dcterms:created>
  <dcterms:modified xsi:type="dcterms:W3CDTF">2022-04-04T20:59:24Z</dcterms:modified>
</cp:coreProperties>
</file>