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85BA-E944-7349-BD1D-9F7EEEFEAF9E}" v="15" dt="2022-03-05T01:03:3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leyson, Casey D" userId="b4ad0ccb-f19a-4f64-98e6-0a4e417b5212" providerId="ADAL" clId="{42F185BA-E944-7349-BD1D-9F7EEEFEAF9E}"/>
    <pc:docChg chg="undo custSel modSld">
      <pc:chgData name="Burleyson, Casey D" userId="b4ad0ccb-f19a-4f64-98e6-0a4e417b5212" providerId="ADAL" clId="{42F185BA-E944-7349-BD1D-9F7EEEFEAF9E}" dt="2022-03-05T01:04:58.243" v="570" actId="692"/>
      <pc:docMkLst>
        <pc:docMk/>
      </pc:docMkLst>
      <pc:sldChg chg="addSp delSp modSp mod">
        <pc:chgData name="Burleyson, Casey D" userId="b4ad0ccb-f19a-4f64-98e6-0a4e417b5212" providerId="ADAL" clId="{42F185BA-E944-7349-BD1D-9F7EEEFEAF9E}" dt="2022-03-05T01:04:58.243" v="570" actId="692"/>
        <pc:sldMkLst>
          <pc:docMk/>
          <pc:sldMk cId="1723375323" sldId="257"/>
        </pc:sldMkLst>
        <pc:spChg chg="mod">
          <ac:chgData name="Burleyson, Casey D" userId="b4ad0ccb-f19a-4f64-98e6-0a4e417b5212" providerId="ADAL" clId="{42F185BA-E944-7349-BD1D-9F7EEEFEAF9E}" dt="2022-03-05T01:03:14.982" v="522" actId="113"/>
          <ac:spMkLst>
            <pc:docMk/>
            <pc:sldMk cId="1723375323" sldId="257"/>
            <ac:spMk id="3" creationId="{472D95DD-DC61-D648-9992-BF218E98C908}"/>
          </ac:spMkLst>
        </pc:spChg>
        <pc:spChg chg="mod">
          <ac:chgData name="Burleyson, Casey D" userId="b4ad0ccb-f19a-4f64-98e6-0a4e417b5212" providerId="ADAL" clId="{42F185BA-E944-7349-BD1D-9F7EEEFEAF9E}" dt="2022-03-05T01:03:08.502" v="520" actId="113"/>
          <ac:spMkLst>
            <pc:docMk/>
            <pc:sldMk cId="1723375323" sldId="257"/>
            <ac:spMk id="4" creationId="{EE940FB5-27B2-CB44-B83F-B97BA5BFF786}"/>
          </ac:spMkLst>
        </pc:spChg>
        <pc:spChg chg="mod">
          <ac:chgData name="Burleyson, Casey D" userId="b4ad0ccb-f19a-4f64-98e6-0a4e417b5212" providerId="ADAL" clId="{42F185BA-E944-7349-BD1D-9F7EEEFEAF9E}" dt="2022-03-05T00:52:45.884" v="281" actId="692"/>
          <ac:spMkLst>
            <pc:docMk/>
            <pc:sldMk cId="1723375323" sldId="257"/>
            <ac:spMk id="12" creationId="{F0116956-FCCD-0748-BCB3-ABD6C0D6A89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3" creationId="{8F2808AF-5952-8843-AF70-52BA5B85ABA7}"/>
          </ac:spMkLst>
        </pc:spChg>
        <pc:spChg chg="mod">
          <ac:chgData name="Burleyson, Casey D" userId="b4ad0ccb-f19a-4f64-98e6-0a4e417b5212" providerId="ADAL" clId="{42F185BA-E944-7349-BD1D-9F7EEEFEAF9E}" dt="2022-03-05T00:55:05.522" v="317" actId="207"/>
          <ac:spMkLst>
            <pc:docMk/>
            <pc:sldMk cId="1723375323" sldId="257"/>
            <ac:spMk id="18" creationId="{CB3773D0-064F-C840-942F-AED3E66D04EE}"/>
          </ac:spMkLst>
        </pc:spChg>
        <pc:spChg chg="mod">
          <ac:chgData name="Burleyson, Casey D" userId="b4ad0ccb-f19a-4f64-98e6-0a4e417b5212" providerId="ADAL" clId="{42F185BA-E944-7349-BD1D-9F7EEEFEAF9E}" dt="2022-03-05T00:52:21.303" v="269" actId="692"/>
          <ac:spMkLst>
            <pc:docMk/>
            <pc:sldMk cId="1723375323" sldId="257"/>
            <ac:spMk id="24" creationId="{1D075DFC-86C8-F549-9F4F-5BAF7DAC4516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29" creationId="{F56FB104-9D0D-D245-80A2-BC882529750C}"/>
          </ac:spMkLst>
        </pc:spChg>
        <pc:spChg chg="del">
          <ac:chgData name="Burleyson, Casey D" userId="b4ad0ccb-f19a-4f64-98e6-0a4e417b5212" providerId="ADAL" clId="{42F185BA-E944-7349-BD1D-9F7EEEFEAF9E}" dt="2022-03-05T00:48:31.959" v="116" actId="478"/>
          <ac:spMkLst>
            <pc:docMk/>
            <pc:sldMk cId="1723375323" sldId="257"/>
            <ac:spMk id="30" creationId="{1B0B6E02-C7EB-6740-BB61-7222D35DD413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1" creationId="{64DE08EC-9A73-5D41-A228-A2A023250EB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5" creationId="{E18794E3-E5B7-084B-B1CC-6DE7E21ED13B}"/>
          </ac:spMkLst>
        </pc:spChg>
        <pc:spChg chg="mod">
          <ac:chgData name="Burleyson, Casey D" userId="b4ad0ccb-f19a-4f64-98e6-0a4e417b5212" providerId="ADAL" clId="{42F185BA-E944-7349-BD1D-9F7EEEFEAF9E}" dt="2022-03-05T00:52:29.468" v="275" actId="692"/>
          <ac:spMkLst>
            <pc:docMk/>
            <pc:sldMk cId="1723375323" sldId="257"/>
            <ac:spMk id="36" creationId="{BC28141A-8220-3B48-9D85-19C7DBB3D748}"/>
          </ac:spMkLst>
        </pc:spChg>
        <pc:spChg chg="del">
          <ac:chgData name="Burleyson, Casey D" userId="b4ad0ccb-f19a-4f64-98e6-0a4e417b5212" providerId="ADAL" clId="{42F185BA-E944-7349-BD1D-9F7EEEFEAF9E}" dt="2022-03-05T00:48:27.357" v="113" actId="478"/>
          <ac:spMkLst>
            <pc:docMk/>
            <pc:sldMk cId="1723375323" sldId="257"/>
            <ac:spMk id="47" creationId="{162E347A-AFA7-FD4B-BE36-BD8D6AF07312}"/>
          </ac:spMkLst>
        </pc:spChg>
        <pc:spChg chg="mod">
          <ac:chgData name="Burleyson, Casey D" userId="b4ad0ccb-f19a-4f64-98e6-0a4e417b5212" providerId="ADAL" clId="{42F185BA-E944-7349-BD1D-9F7EEEFEAF9E}" dt="2022-03-05T01:04:20.170" v="563" actId="1035"/>
          <ac:spMkLst>
            <pc:docMk/>
            <pc:sldMk cId="1723375323" sldId="257"/>
            <ac:spMk id="53" creationId="{2707E22F-F80B-9048-B4E2-415E39D454A2}"/>
          </ac:spMkLst>
        </pc:spChg>
        <pc:spChg chg="mod">
          <ac:chgData name="Burleyson, Casey D" userId="b4ad0ccb-f19a-4f64-98e6-0a4e417b5212" providerId="ADAL" clId="{42F185BA-E944-7349-BD1D-9F7EEEFEAF9E}" dt="2022-03-05T00:51:50.129" v="254" actId="692"/>
          <ac:spMkLst>
            <pc:docMk/>
            <pc:sldMk cId="1723375323" sldId="257"/>
            <ac:spMk id="54" creationId="{2496E921-A9F4-D645-8C0F-4915E0C64BAC}"/>
          </ac:spMkLst>
        </pc:spChg>
        <pc:spChg chg="mod">
          <ac:chgData name="Burleyson, Casey D" userId="b4ad0ccb-f19a-4f64-98e6-0a4e417b5212" providerId="ADAL" clId="{42F185BA-E944-7349-BD1D-9F7EEEFEAF9E}" dt="2022-03-05T01:02:51.876" v="508" actId="113"/>
          <ac:spMkLst>
            <pc:docMk/>
            <pc:sldMk cId="1723375323" sldId="257"/>
            <ac:spMk id="59" creationId="{2E830D7D-98B2-5049-A700-3D0B7C0B1185}"/>
          </ac:spMkLst>
        </pc:spChg>
        <pc:spChg chg="mod">
          <ac:chgData name="Burleyson, Casey D" userId="b4ad0ccb-f19a-4f64-98e6-0a4e417b5212" providerId="ADAL" clId="{42F185BA-E944-7349-BD1D-9F7EEEFEAF9E}" dt="2022-03-05T01:02:49.535" v="507" actId="113"/>
          <ac:spMkLst>
            <pc:docMk/>
            <pc:sldMk cId="1723375323" sldId="257"/>
            <ac:spMk id="60" creationId="{95697975-EAFC-EF43-8DE3-97766A57C7AE}"/>
          </ac:spMkLst>
        </pc:spChg>
        <pc:spChg chg="mod">
          <ac:chgData name="Burleyson, Casey D" userId="b4ad0ccb-f19a-4f64-98e6-0a4e417b5212" providerId="ADAL" clId="{42F185BA-E944-7349-BD1D-9F7EEEFEAF9E}" dt="2022-03-05T01:03:17.784" v="523" actId="113"/>
          <ac:spMkLst>
            <pc:docMk/>
            <pc:sldMk cId="1723375323" sldId="257"/>
            <ac:spMk id="62" creationId="{BB5BDC1D-C801-824E-8697-6244FE33D14D}"/>
          </ac:spMkLst>
        </pc:spChg>
        <pc:spChg chg="mod">
          <ac:chgData name="Burleyson, Casey D" userId="b4ad0ccb-f19a-4f64-98e6-0a4e417b5212" providerId="ADAL" clId="{42F185BA-E944-7349-BD1D-9F7EEEFEAF9E}" dt="2022-03-05T01:02:54.338" v="509" actId="113"/>
          <ac:spMkLst>
            <pc:docMk/>
            <pc:sldMk cId="1723375323" sldId="257"/>
            <ac:spMk id="63" creationId="{47BD10D5-8F86-9441-A6C6-BADB16DB5D03}"/>
          </ac:spMkLst>
        </pc:spChg>
        <pc:spChg chg="mod">
          <ac:chgData name="Burleyson, Casey D" userId="b4ad0ccb-f19a-4f64-98e6-0a4e417b5212" providerId="ADAL" clId="{42F185BA-E944-7349-BD1D-9F7EEEFEAF9E}" dt="2022-03-05T01:03:11.438" v="521" actId="113"/>
          <ac:spMkLst>
            <pc:docMk/>
            <pc:sldMk cId="1723375323" sldId="257"/>
            <ac:spMk id="65" creationId="{A4BA03A6-DE29-AE4B-8989-AF09CDFD8120}"/>
          </ac:spMkLst>
        </pc:spChg>
        <pc:spChg chg="mod">
          <ac:chgData name="Burleyson, Casey D" userId="b4ad0ccb-f19a-4f64-98e6-0a4e417b5212" providerId="ADAL" clId="{42F185BA-E944-7349-BD1D-9F7EEEFEAF9E}" dt="2022-03-05T00:51:56.482" v="259" actId="692"/>
          <ac:spMkLst>
            <pc:docMk/>
            <pc:sldMk cId="1723375323" sldId="257"/>
            <ac:spMk id="70" creationId="{33144FA7-DB63-E44B-B5F6-03C886F88948}"/>
          </ac:spMkLst>
        </pc:spChg>
        <pc:spChg chg="mod">
          <ac:chgData name="Burleyson, Casey D" userId="b4ad0ccb-f19a-4f64-98e6-0a4e417b5212" providerId="ADAL" clId="{42F185BA-E944-7349-BD1D-9F7EEEFEAF9E}" dt="2022-03-05T00:52:52.724" v="287" actId="692"/>
          <ac:spMkLst>
            <pc:docMk/>
            <pc:sldMk cId="1723375323" sldId="257"/>
            <ac:spMk id="76" creationId="{A5AEB2BB-4E50-5D4C-A78A-F7021C22F135}"/>
          </ac:spMkLst>
        </pc:spChg>
        <pc:spChg chg="mod">
          <ac:chgData name="Burleyson, Casey D" userId="b4ad0ccb-f19a-4f64-98e6-0a4e417b5212" providerId="ADAL" clId="{42F185BA-E944-7349-BD1D-9F7EEEFEAF9E}" dt="2022-03-05T00:52:59.928" v="293" actId="692"/>
          <ac:spMkLst>
            <pc:docMk/>
            <pc:sldMk cId="1723375323" sldId="257"/>
            <ac:spMk id="77" creationId="{9AB0B74A-828D-9548-B981-A52F96E3244E}"/>
          </ac:spMkLst>
        </pc:spChg>
        <pc:spChg chg="add mod">
          <ac:chgData name="Burleyson, Casey D" userId="b4ad0ccb-f19a-4f64-98e6-0a4e417b5212" providerId="ADAL" clId="{42F185BA-E944-7349-BD1D-9F7EEEFEAF9E}" dt="2022-03-05T00:53:24.774" v="300" actId="1076"/>
          <ac:spMkLst>
            <pc:docMk/>
            <pc:sldMk cId="1723375323" sldId="257"/>
            <ac:spMk id="78" creationId="{2213A539-FE75-2E49-97A2-21078ECCB86B}"/>
          </ac:spMkLst>
        </pc:spChg>
        <pc:spChg chg="add mod">
          <ac:chgData name="Burleyson, Casey D" userId="b4ad0ccb-f19a-4f64-98e6-0a4e417b5212" providerId="ADAL" clId="{42F185BA-E944-7349-BD1D-9F7EEEFEAF9E}" dt="2022-03-05T01:00:42.462" v="441" actId="1076"/>
          <ac:spMkLst>
            <pc:docMk/>
            <pc:sldMk cId="1723375323" sldId="257"/>
            <ac:spMk id="87" creationId="{CA6C9072-E18D-5A47-B9D2-B883D90FF579}"/>
          </ac:spMkLst>
        </pc:spChg>
        <pc:spChg chg="mod">
          <ac:chgData name="Burleyson, Casey D" userId="b4ad0ccb-f19a-4f64-98e6-0a4e417b5212" providerId="ADAL" clId="{42F185BA-E944-7349-BD1D-9F7EEEFEAF9E}" dt="2022-03-05T01:02:42.113" v="505" actId="113"/>
          <ac:spMkLst>
            <pc:docMk/>
            <pc:sldMk cId="1723375323" sldId="257"/>
            <ac:spMk id="102" creationId="{1BE3D55E-57B2-404D-A2F9-0D3653D980EC}"/>
          </ac:spMkLst>
        </pc:spChg>
        <pc:spChg chg="mod">
          <ac:chgData name="Burleyson, Casey D" userId="b4ad0ccb-f19a-4f64-98e6-0a4e417b5212" providerId="ADAL" clId="{42F185BA-E944-7349-BD1D-9F7EEEFEAF9E}" dt="2022-03-05T01:02:45.417" v="506" actId="113"/>
          <ac:spMkLst>
            <pc:docMk/>
            <pc:sldMk cId="1723375323" sldId="257"/>
            <ac:spMk id="113" creationId="{37ACEC3B-5BD7-7045-8EA6-FA0BACD95F14}"/>
          </ac:spMkLst>
        </pc:spChg>
        <pc:spChg chg="add 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18" creationId="{137691AA-0AEF-B34E-991D-DFE44F2A79A5}"/>
          </ac:spMkLst>
        </pc:spChg>
        <pc:spChg chg="mod">
          <ac:chgData name="Burleyson, Casey D" userId="b4ad0ccb-f19a-4f64-98e6-0a4e417b5212" providerId="ADAL" clId="{42F185BA-E944-7349-BD1D-9F7EEEFEAF9E}" dt="2022-03-05T00:48:28.170" v="114" actId="6549"/>
          <ac:spMkLst>
            <pc:docMk/>
            <pc:sldMk cId="1723375323" sldId="257"/>
            <ac:spMk id="162" creationId="{A35E0840-8235-B846-BD36-417BC1BD0790}"/>
          </ac:spMkLst>
        </pc:spChg>
        <pc:spChg chg="mod topLvl">
          <ac:chgData name="Burleyson, Casey D" userId="b4ad0ccb-f19a-4f64-98e6-0a4e417b5212" providerId="ADAL" clId="{42F185BA-E944-7349-BD1D-9F7EEEFEAF9E}" dt="2022-03-05T00:50:50.223" v="238" actId="338"/>
          <ac:spMkLst>
            <pc:docMk/>
            <pc:sldMk cId="1723375323" sldId="257"/>
            <ac:spMk id="203" creationId="{777C1B20-7A8B-3B43-9896-A5BEAC01CBA9}"/>
          </ac:spMkLst>
        </pc:spChg>
        <pc:spChg chg="del">
          <ac:chgData name="Burleyson, Casey D" userId="b4ad0ccb-f19a-4f64-98e6-0a4e417b5212" providerId="ADAL" clId="{42F185BA-E944-7349-BD1D-9F7EEEFEAF9E}" dt="2022-03-05T00:48:35.041" v="119" actId="478"/>
          <ac:spMkLst>
            <pc:docMk/>
            <pc:sldMk cId="1723375323" sldId="257"/>
            <ac:spMk id="206" creationId="{2649FDA2-4F8C-D945-B853-CF0E3754B8A7}"/>
          </ac:spMkLst>
        </pc:spChg>
        <pc:grpChg chg="add 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7" creationId="{B6A06564-2248-3A4A-B71D-C12038F41874}"/>
          </ac:grpSpMkLst>
        </pc:grpChg>
        <pc:grpChg chg="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11" creationId="{9C52BBD8-1A23-014D-A601-48DA43FB3C4C}"/>
          </ac:grpSpMkLst>
        </pc:grpChg>
        <pc:grpChg chg="add mod">
          <ac:chgData name="Burleyson, Casey D" userId="b4ad0ccb-f19a-4f64-98e6-0a4e417b5212" providerId="ADAL" clId="{42F185BA-E944-7349-BD1D-9F7EEEFEAF9E}" dt="2022-03-05T01:03:33.538" v="542" actId="1038"/>
          <ac:grpSpMkLst>
            <pc:docMk/>
            <pc:sldMk cId="1723375323" sldId="257"/>
            <ac:grpSpMk id="103" creationId="{F49108ED-E2EC-A04F-B805-797F8A2E518B}"/>
          </ac:grpSpMkLst>
        </pc:grpChg>
        <pc:grpChg chg="del">
          <ac:chgData name="Burleyson, Casey D" userId="b4ad0ccb-f19a-4f64-98e6-0a4e417b5212" providerId="ADAL" clId="{42F185BA-E944-7349-BD1D-9F7EEEFEAF9E}" dt="2022-03-05T00:48:29.157" v="115" actId="478"/>
          <ac:grpSpMkLst>
            <pc:docMk/>
            <pc:sldMk cId="1723375323" sldId="257"/>
            <ac:grpSpMk id="188" creationId="{98F66DC2-D6E7-4447-96EA-82619906486A}"/>
          </ac:grpSpMkLst>
        </pc:grpChg>
        <pc:grpChg chg="del mod">
          <ac:chgData name="Burleyson, Casey D" userId="b4ad0ccb-f19a-4f64-98e6-0a4e417b5212" providerId="ADAL" clId="{42F185BA-E944-7349-BD1D-9F7EEEFEAF9E}" dt="2022-03-05T00:48:33.345" v="118" actId="478"/>
          <ac:grpSpMkLst>
            <pc:docMk/>
            <pc:sldMk cId="1723375323" sldId="257"/>
            <ac:grpSpMk id="200" creationId="{7CF0757D-627E-D242-B3A9-BB84457764A5}"/>
          </ac:grpSpMkLst>
        </pc:grpChg>
        <pc:grpChg chg="del mod">
          <ac:chgData name="Burleyson, Casey D" userId="b4ad0ccb-f19a-4f64-98e6-0a4e417b5212" providerId="ADAL" clId="{42F185BA-E944-7349-BD1D-9F7EEEFEAF9E}" dt="2022-03-05T00:49:58.681" v="210" actId="165"/>
          <ac:grpSpMkLst>
            <pc:docMk/>
            <pc:sldMk cId="1723375323" sldId="257"/>
            <ac:grpSpMk id="201" creationId="{69A204E1-6539-AB43-9FA3-4E01862A3250}"/>
          </ac:grpSpMkLst>
        </pc:grpChg>
        <pc:cxnChg chg="add del mod">
          <ac:chgData name="Burleyson, Casey D" userId="b4ad0ccb-f19a-4f64-98e6-0a4e417b5212" providerId="ADAL" clId="{42F185BA-E944-7349-BD1D-9F7EEEFEAF9E}" dt="2022-03-05T00:55:55.504" v="333" actId="478"/>
          <ac:cxnSpMkLst>
            <pc:docMk/>
            <pc:sldMk cId="1723375323" sldId="257"/>
            <ac:cxnSpMk id="14" creationId="{C1C487C2-7B51-974F-9D52-E72E64FB777F}"/>
          </ac:cxnSpMkLst>
        </pc:cxnChg>
        <pc:cxnChg chg="add del">
          <ac:chgData name="Burleyson, Casey D" userId="b4ad0ccb-f19a-4f64-98e6-0a4e417b5212" providerId="ADAL" clId="{42F185BA-E944-7349-BD1D-9F7EEEFEAF9E}" dt="2022-03-05T00:56:20.670" v="335" actId="478"/>
          <ac:cxnSpMkLst>
            <pc:docMk/>
            <pc:sldMk cId="1723375323" sldId="257"/>
            <ac:cxnSpMk id="16" creationId="{C7642AEB-6540-694E-B47C-F9C04FDB81F2}"/>
          </ac:cxnSpMkLst>
        </pc:cxnChg>
        <pc:cxnChg chg="mod">
          <ac:chgData name="Burleyson, Casey D" userId="b4ad0ccb-f19a-4f64-98e6-0a4e417b5212" providerId="ADAL" clId="{42F185BA-E944-7349-BD1D-9F7EEEFEAF9E}" dt="2022-03-05T01:04:42.029" v="568" actId="692"/>
          <ac:cxnSpMkLst>
            <pc:docMk/>
            <pc:sldMk cId="1723375323" sldId="257"/>
            <ac:cxnSpMk id="32" creationId="{439FDA17-6630-C940-AE12-64A07E0CEDDB}"/>
          </ac:cxnSpMkLst>
        </pc:cxnChg>
        <pc:cxnChg chg="mod">
          <ac:chgData name="Burleyson, Casey D" userId="b4ad0ccb-f19a-4f64-98e6-0a4e417b5212" providerId="ADAL" clId="{42F185BA-E944-7349-BD1D-9F7EEEFEAF9E}" dt="2022-03-05T01:04:38.050" v="567" actId="692"/>
          <ac:cxnSpMkLst>
            <pc:docMk/>
            <pc:sldMk cId="1723375323" sldId="257"/>
            <ac:cxnSpMk id="33" creationId="{971A11EC-8682-EB4E-A825-3E5E292E8968}"/>
          </ac:cxnSpMkLst>
        </pc:cxnChg>
        <pc:cxnChg chg="mod">
          <ac:chgData name="Burleyson, Casey D" userId="b4ad0ccb-f19a-4f64-98e6-0a4e417b5212" providerId="ADAL" clId="{42F185BA-E944-7349-BD1D-9F7EEEFEAF9E}" dt="2022-03-05T01:04:52.189" v="569" actId="692"/>
          <ac:cxnSpMkLst>
            <pc:docMk/>
            <pc:sldMk cId="1723375323" sldId="257"/>
            <ac:cxnSpMk id="34" creationId="{3C6463E1-19F2-2D4C-9159-AC78D23CB3CD}"/>
          </ac:cxnSpMkLst>
        </pc:cxnChg>
        <pc:cxnChg chg="mod">
          <ac:chgData name="Burleyson, Casey D" userId="b4ad0ccb-f19a-4f64-98e6-0a4e417b5212" providerId="ADAL" clId="{42F185BA-E944-7349-BD1D-9F7EEEFEAF9E}" dt="2022-03-05T01:04:03.274" v="549" actId="692"/>
          <ac:cxnSpMkLst>
            <pc:docMk/>
            <pc:sldMk cId="1723375323" sldId="257"/>
            <ac:cxnSpMk id="37" creationId="{897F4E8B-5A67-0844-8D12-CD663D71BDA6}"/>
          </ac:cxnSpMkLst>
        </pc:cxnChg>
        <pc:cxnChg chg="mod">
          <ac:chgData name="Burleyson, Casey D" userId="b4ad0ccb-f19a-4f64-98e6-0a4e417b5212" providerId="ADAL" clId="{42F185BA-E944-7349-BD1D-9F7EEEFEAF9E}" dt="2022-03-05T01:03:54.870" v="546" actId="692"/>
          <ac:cxnSpMkLst>
            <pc:docMk/>
            <pc:sldMk cId="1723375323" sldId="257"/>
            <ac:cxnSpMk id="38" creationId="{CA0D5344-7BE4-EC49-B045-776F70B053F7}"/>
          </ac:cxnSpMkLst>
        </pc:cxnChg>
        <pc:cxnChg chg="add mod">
          <ac:chgData name="Burleyson, Casey D" userId="b4ad0ccb-f19a-4f64-98e6-0a4e417b5212" providerId="ADAL" clId="{42F185BA-E944-7349-BD1D-9F7EEEFEAF9E}" dt="2022-03-05T01:01:10.589" v="451" actId="14100"/>
          <ac:cxnSpMkLst>
            <pc:docMk/>
            <pc:sldMk cId="1723375323" sldId="257"/>
            <ac:cxnSpMk id="40" creationId="{5C96A930-84BC-3041-A1C2-0838C211D222}"/>
          </ac:cxnSpMkLst>
        </pc:cxnChg>
        <pc:cxnChg chg="mod">
          <ac:chgData name="Burleyson, Casey D" userId="b4ad0ccb-f19a-4f64-98e6-0a4e417b5212" providerId="ADAL" clId="{42F185BA-E944-7349-BD1D-9F7EEEFEAF9E}" dt="2022-03-05T01:04:17.427" v="557" actId="692"/>
          <ac:cxnSpMkLst>
            <pc:docMk/>
            <pc:sldMk cId="1723375323" sldId="257"/>
            <ac:cxnSpMk id="51" creationId="{877BEA82-29F3-8043-96DA-3059B56510EE}"/>
          </ac:cxnSpMkLst>
        </pc:cxnChg>
        <pc:cxnChg chg="del mod">
          <ac:chgData name="Burleyson, Casey D" userId="b4ad0ccb-f19a-4f64-98e6-0a4e417b5212" providerId="ADAL" clId="{42F185BA-E944-7349-BD1D-9F7EEEFEAF9E}" dt="2022-03-05T00:55:38.459" v="330" actId="478"/>
          <ac:cxnSpMkLst>
            <pc:docMk/>
            <pc:sldMk cId="1723375323" sldId="257"/>
            <ac:cxnSpMk id="55" creationId="{CEA84BEF-15C4-B648-8F64-0B66F85AD5B1}"/>
          </ac:cxnSpMkLst>
        </pc:cxnChg>
        <pc:cxnChg chg="mod">
          <ac:chgData name="Burleyson, Casey D" userId="b4ad0ccb-f19a-4f64-98e6-0a4e417b5212" providerId="ADAL" clId="{42F185BA-E944-7349-BD1D-9F7EEEFEAF9E}" dt="2022-03-05T01:04:06.188" v="550" actId="692"/>
          <ac:cxnSpMkLst>
            <pc:docMk/>
            <pc:sldMk cId="1723375323" sldId="257"/>
            <ac:cxnSpMk id="58" creationId="{02698802-ACA5-E94B-9B2D-D1C7AA99CA3F}"/>
          </ac:cxnSpMkLst>
        </pc:cxnChg>
        <pc:cxnChg chg="mod">
          <ac:chgData name="Burleyson, Casey D" userId="b4ad0ccb-f19a-4f64-98e6-0a4e417b5212" providerId="ADAL" clId="{42F185BA-E944-7349-BD1D-9F7EEEFEAF9E}" dt="2022-03-05T01:03:57.682" v="547" actId="692"/>
          <ac:cxnSpMkLst>
            <pc:docMk/>
            <pc:sldMk cId="1723375323" sldId="257"/>
            <ac:cxnSpMk id="64" creationId="{31D3CE99-F34F-C544-945B-85DA1EF12B3E}"/>
          </ac:cxnSpMkLst>
        </pc:cxnChg>
        <pc:cxnChg chg="mod">
          <ac:chgData name="Burleyson, Casey D" userId="b4ad0ccb-f19a-4f64-98e6-0a4e417b5212" providerId="ADAL" clId="{42F185BA-E944-7349-BD1D-9F7EEEFEAF9E}" dt="2022-03-05T01:04:08.989" v="551" actId="692"/>
          <ac:cxnSpMkLst>
            <pc:docMk/>
            <pc:sldMk cId="1723375323" sldId="257"/>
            <ac:cxnSpMk id="66" creationId="{3901C5BD-7D19-CC44-AD95-69A08C3FA09D}"/>
          </ac:cxnSpMkLst>
        </pc:cxnChg>
        <pc:cxnChg chg="mod">
          <ac:chgData name="Burleyson, Casey D" userId="b4ad0ccb-f19a-4f64-98e6-0a4e417b5212" providerId="ADAL" clId="{42F185BA-E944-7349-BD1D-9F7EEEFEAF9E}" dt="2022-03-05T01:04:24.580" v="564" actId="692"/>
          <ac:cxnSpMkLst>
            <pc:docMk/>
            <pc:sldMk cId="1723375323" sldId="257"/>
            <ac:cxnSpMk id="68" creationId="{5D61C376-75FA-0745-B2D3-1B26C2D5D9FE}"/>
          </ac:cxnSpMkLst>
        </pc:cxnChg>
        <pc:cxnChg chg="del mod">
          <ac:chgData name="Burleyson, Casey D" userId="b4ad0ccb-f19a-4f64-98e6-0a4e417b5212" providerId="ADAL" clId="{42F185BA-E944-7349-BD1D-9F7EEEFEAF9E}" dt="2022-03-05T00:46:16" v="16" actId="478"/>
          <ac:cxnSpMkLst>
            <pc:docMk/>
            <pc:sldMk cId="1723375323" sldId="257"/>
            <ac:cxnSpMk id="80" creationId="{BEA5E7F8-407A-344D-8F97-6D535B899065}"/>
          </ac:cxnSpMkLst>
        </pc:cxnChg>
        <pc:cxnChg chg="del mod">
          <ac:chgData name="Burleyson, Casey D" userId="b4ad0ccb-f19a-4f64-98e6-0a4e417b5212" providerId="ADAL" clId="{42F185BA-E944-7349-BD1D-9F7EEEFEAF9E}" dt="2022-03-05T00:46:46.803" v="71" actId="478"/>
          <ac:cxnSpMkLst>
            <pc:docMk/>
            <pc:sldMk cId="1723375323" sldId="257"/>
            <ac:cxnSpMk id="81" creationId="{CEE1025D-359D-AC41-BDC4-C109A6A6C0D0}"/>
          </ac:cxnSpMkLst>
        </pc:cxnChg>
        <pc:cxnChg chg="add mod">
          <ac:chgData name="Burleyson, Casey D" userId="b4ad0ccb-f19a-4f64-98e6-0a4e417b5212" providerId="ADAL" clId="{42F185BA-E944-7349-BD1D-9F7EEEFEAF9E}" dt="2022-03-05T01:04:27.112" v="565" actId="692"/>
          <ac:cxnSpMkLst>
            <pc:docMk/>
            <pc:sldMk cId="1723375323" sldId="257"/>
            <ac:cxnSpMk id="82" creationId="{E7393740-2167-1742-B862-37826BBA8F5F}"/>
          </ac:cxnSpMkLst>
        </pc:cxnChg>
        <pc:cxnChg chg="mod">
          <ac:chgData name="Burleyson, Casey D" userId="b4ad0ccb-f19a-4f64-98e6-0a4e417b5212" providerId="ADAL" clId="{42F185BA-E944-7349-BD1D-9F7EEEFEAF9E}" dt="2022-03-05T01:04:34.828" v="566" actId="692"/>
          <ac:cxnSpMkLst>
            <pc:docMk/>
            <pc:sldMk cId="1723375323" sldId="257"/>
            <ac:cxnSpMk id="83" creationId="{69548FD6-53F9-AD44-8CE5-D9818ECA1380}"/>
          </ac:cxnSpMkLst>
        </pc:cxnChg>
        <pc:cxnChg chg="add mod">
          <ac:chgData name="Burleyson, Casey D" userId="b4ad0ccb-f19a-4f64-98e6-0a4e417b5212" providerId="ADAL" clId="{42F185BA-E944-7349-BD1D-9F7EEEFEAF9E}" dt="2022-03-05T01:03:47.051" v="544" actId="692"/>
          <ac:cxnSpMkLst>
            <pc:docMk/>
            <pc:sldMk cId="1723375323" sldId="257"/>
            <ac:cxnSpMk id="84" creationId="{242EC4CD-2D81-6545-B429-1114C5D150B7}"/>
          </ac:cxnSpMkLst>
        </pc:cxnChg>
        <pc:cxnChg chg="add mod">
          <ac:chgData name="Burleyson, Casey D" userId="b4ad0ccb-f19a-4f64-98e6-0a4e417b5212" providerId="ADAL" clId="{42F185BA-E944-7349-BD1D-9F7EEEFEAF9E}" dt="2022-03-05T01:03:50.482" v="545" actId="692"/>
          <ac:cxnSpMkLst>
            <pc:docMk/>
            <pc:sldMk cId="1723375323" sldId="257"/>
            <ac:cxnSpMk id="86" creationId="{36938572-468B-C14F-931C-08F086B9DF09}"/>
          </ac:cxnSpMkLst>
        </pc:cxnChg>
        <pc:cxnChg chg="mod">
          <ac:chgData name="Burleyson, Casey D" userId="b4ad0ccb-f19a-4f64-98e6-0a4e417b5212" providerId="ADAL" clId="{42F185BA-E944-7349-BD1D-9F7EEEFEAF9E}" dt="2022-03-05T01:03:44.600" v="543" actId="692"/>
          <ac:cxnSpMkLst>
            <pc:docMk/>
            <pc:sldMk cId="1723375323" sldId="257"/>
            <ac:cxnSpMk id="91" creationId="{89BF4FB9-954A-E14C-AAE4-734AEFCEE5B3}"/>
          </ac:cxnSpMkLst>
        </pc:cxnChg>
        <pc:cxnChg chg="add del mod">
          <ac:chgData name="Burleyson, Casey D" userId="b4ad0ccb-f19a-4f64-98e6-0a4e417b5212" providerId="ADAL" clId="{42F185BA-E944-7349-BD1D-9F7EEEFEAF9E}" dt="2022-03-05T01:00:13.545" v="430" actId="478"/>
          <ac:cxnSpMkLst>
            <pc:docMk/>
            <pc:sldMk cId="1723375323" sldId="257"/>
            <ac:cxnSpMk id="94" creationId="{EE7D937B-E817-E049-B85A-82655131FB47}"/>
          </ac:cxnSpMkLst>
        </pc:cxnChg>
        <pc:cxnChg chg="add del mod">
          <ac:chgData name="Burleyson, Casey D" userId="b4ad0ccb-f19a-4f64-98e6-0a4e417b5212" providerId="ADAL" clId="{42F185BA-E944-7349-BD1D-9F7EEEFEAF9E}" dt="2022-03-05T01:00:11.715" v="429" actId="478"/>
          <ac:cxnSpMkLst>
            <pc:docMk/>
            <pc:sldMk cId="1723375323" sldId="257"/>
            <ac:cxnSpMk id="97" creationId="{B90764EB-23C4-1246-87B4-9F181AE7FEA4}"/>
          </ac:cxnSpMkLst>
        </pc:cxnChg>
        <pc:cxnChg chg="add del mod">
          <ac:chgData name="Burleyson, Casey D" userId="b4ad0ccb-f19a-4f64-98e6-0a4e417b5212" providerId="ADAL" clId="{42F185BA-E944-7349-BD1D-9F7EEEFEAF9E}" dt="2022-03-05T00:58:57.633" v="378"/>
          <ac:cxnSpMkLst>
            <pc:docMk/>
            <pc:sldMk cId="1723375323" sldId="257"/>
            <ac:cxnSpMk id="98" creationId="{59418C80-1004-0641-9777-14A15182D618}"/>
          </ac:cxnSpMkLst>
        </pc:cxnChg>
        <pc:cxnChg chg="mod">
          <ac:chgData name="Burleyson, Casey D" userId="b4ad0ccb-f19a-4f64-98e6-0a4e417b5212" providerId="ADAL" clId="{42F185BA-E944-7349-BD1D-9F7EEEFEAF9E}" dt="2022-03-05T01:04:58.243" v="570" actId="692"/>
          <ac:cxnSpMkLst>
            <pc:docMk/>
            <pc:sldMk cId="1723375323" sldId="257"/>
            <ac:cxnSpMk id="105" creationId="{73B9BD94-6408-2543-A519-C1CD9111297A}"/>
          </ac:cxnSpMkLst>
        </pc:cxnChg>
        <pc:cxnChg chg="add mod">
          <ac:chgData name="Burleyson, Casey D" userId="b4ad0ccb-f19a-4f64-98e6-0a4e417b5212" providerId="ADAL" clId="{42F185BA-E944-7349-BD1D-9F7EEEFEAF9E}" dt="2022-03-05T01:01:07.384" v="450" actId="14100"/>
          <ac:cxnSpMkLst>
            <pc:docMk/>
            <pc:sldMk cId="1723375323" sldId="257"/>
            <ac:cxnSpMk id="106" creationId="{8C935D2A-E3B6-6944-9601-E9768D46D807}"/>
          </ac:cxnSpMkLst>
        </pc:cxnChg>
        <pc:cxnChg chg="add mod">
          <ac:chgData name="Burleyson, Casey D" userId="b4ad0ccb-f19a-4f64-98e6-0a4e417b5212" providerId="ADAL" clId="{42F185BA-E944-7349-BD1D-9F7EEEFEAF9E}" dt="2022-03-05T01:01:03.627" v="449" actId="14100"/>
          <ac:cxnSpMkLst>
            <pc:docMk/>
            <pc:sldMk cId="1723375323" sldId="257"/>
            <ac:cxnSpMk id="109" creationId="{61B45BE4-D6DA-8F48-B61A-51C2C4E75204}"/>
          </ac:cxnSpMkLst>
        </pc:cxnChg>
        <pc:cxnChg chg="add mod">
          <ac:chgData name="Burleyson, Casey D" userId="b4ad0ccb-f19a-4f64-98e6-0a4e417b5212" providerId="ADAL" clId="{42F185BA-E944-7349-BD1D-9F7EEEFEAF9E}" dt="2022-03-05T01:01:22.705" v="455" actId="14100"/>
          <ac:cxnSpMkLst>
            <pc:docMk/>
            <pc:sldMk cId="1723375323" sldId="257"/>
            <ac:cxnSpMk id="115" creationId="{84B73658-5FF1-BE4D-A839-5F97D1CADEF1}"/>
          </ac:cxnSpMkLst>
        </pc:cxnChg>
        <pc:cxnChg chg="mod">
          <ac:chgData name="Burleyson, Casey D" userId="b4ad0ccb-f19a-4f64-98e6-0a4e417b5212" providerId="ADAL" clId="{42F185BA-E944-7349-BD1D-9F7EEEFEAF9E}" dt="2022-03-05T01:04:00.360" v="548" actId="692"/>
          <ac:cxnSpMkLst>
            <pc:docMk/>
            <pc:sldMk cId="1723375323" sldId="257"/>
            <ac:cxnSpMk id="185" creationId="{B58B2C01-150D-F94A-9DF6-9F2C02927DF4}"/>
          </ac:cxnSpMkLst>
        </pc:cxnChg>
        <pc:cxnChg chg="mod topLvl">
          <ac:chgData name="Burleyson, Casey D" userId="b4ad0ccb-f19a-4f64-98e6-0a4e417b5212" providerId="ADAL" clId="{42F185BA-E944-7349-BD1D-9F7EEEFEAF9E}" dt="2022-03-05T00:50:50.223" v="238" actId="338"/>
          <ac:cxnSpMkLst>
            <pc:docMk/>
            <pc:sldMk cId="1723375323" sldId="257"/>
            <ac:cxnSpMk id="204" creationId="{6CCA6508-87D9-8B4D-930D-E1A1CDDB9E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 UC/ED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162DFD-E285-2F4A-B25D-B7A2B3E53FFE}"/>
              </a:ext>
            </a:extLst>
          </p:cNvPr>
          <p:cNvSpPr txBox="1"/>
          <p:nvPr/>
        </p:nvSpPr>
        <p:spPr>
          <a:xfrm>
            <a:off x="3356133" y="4595398"/>
            <a:ext cx="766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CONUS (1 km</a:t>
            </a:r>
            <a:r>
              <a:rPr lang="en-US" sz="1100" b="1" kern="0" baseline="3000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2</a:t>
            </a: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658F95-C0BA-F543-9A2C-825FFB26BFF0}"/>
              </a:ext>
            </a:extLst>
          </p:cNvPr>
          <p:cNvSpPr txBox="1"/>
          <p:nvPr/>
        </p:nvSpPr>
        <p:spPr>
          <a:xfrm>
            <a:off x="5286290" y="5779176"/>
            <a:ext cx="1688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Annual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(States/Major Basins)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480488-6CCD-7D4B-8290-D03AC49B180C}"/>
              </a:ext>
            </a:extLst>
          </p:cNvPr>
          <p:cNvSpPr txBox="1"/>
          <p:nvPr/>
        </p:nvSpPr>
        <p:spPr>
          <a:xfrm>
            <a:off x="10980565" y="4601661"/>
            <a:ext cx="708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Hourly (Nodal)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</a:t>
            </a:r>
          </a:p>
        </p:txBody>
      </p: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67" name="Right Arrow 66">
            <a:extLst>
              <a:ext uri="{FF2B5EF4-FFF2-40B4-BE49-F238E27FC236}">
                <a16:creationId xmlns:a16="http://schemas.microsoft.com/office/drawing/2014/main" id="{E6CC63D5-8110-684F-8C4A-71B2C6B7835D}"/>
              </a:ext>
            </a:extLst>
          </p:cNvPr>
          <p:cNvSpPr/>
          <p:nvPr/>
        </p:nvSpPr>
        <p:spPr>
          <a:xfrm>
            <a:off x="316699" y="-31517"/>
            <a:ext cx="11160111" cy="432619"/>
          </a:xfrm>
          <a:prstGeom prst="rightArrow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Modeling Sequence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:     Scenarios of Climate, SSP, Pop, Urbanization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Globa</a:t>
            </a: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l/US E-W-L Dynamics                     High-Resolution Electricity Supply/Demand Dynamics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D5A84F-08E3-3F47-9B0E-242D8B515EBE}"/>
              </a:ext>
            </a:extLst>
          </p:cNvPr>
          <p:cNvSpPr txBox="1"/>
          <p:nvPr/>
        </p:nvSpPr>
        <p:spPr>
          <a:xfrm>
            <a:off x="8599801" y="4638173"/>
            <a:ext cx="1639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Hourly (County/State/ Balancing Authority)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09665" y="5603639"/>
            <a:ext cx="197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6123760" y="3604549"/>
            <a:ext cx="311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State-level electricity system expansion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697975-EAFC-EF43-8DE3-97766A57C7AE}"/>
              </a:ext>
            </a:extLst>
          </p:cNvPr>
          <p:cNvSpPr txBox="1"/>
          <p:nvPr/>
        </p:nvSpPr>
        <p:spPr>
          <a:xfrm>
            <a:off x="4394798" y="3484742"/>
            <a:ext cx="1293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</a:rPr>
              <a:t> Temperature and precipitation by state and basin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5562514" y="771015"/>
            <a:ext cx="605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7102899" y="4364044"/>
            <a:ext cx="1254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</a:rPr>
              <a:t>Fuel prices and generator </a:t>
            </a:r>
          </a:p>
          <a:p>
            <a:pPr algn="r"/>
            <a:r>
              <a:rPr lang="en-US" sz="1400" b="1" dirty="0">
                <a:solidFill>
                  <a:schemeClr val="accent2"/>
                </a:solidFill>
              </a:rPr>
              <a:t>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776521" y="3048156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</a:rPr>
              <a:t>Locational marginal prices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15A046-2AE0-CB40-ADB2-93E331DA618F}"/>
              </a:ext>
            </a:extLst>
          </p:cNvPr>
          <p:cNvSpPr txBox="1"/>
          <p:nvPr/>
        </p:nvSpPr>
        <p:spPr>
          <a:xfrm>
            <a:off x="8832229" y="1851352"/>
            <a:ext cx="739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CONUS (1 km</a:t>
            </a:r>
            <a:r>
              <a:rPr lang="en-US" sz="1100" b="1" kern="0" baseline="3000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2</a:t>
            </a: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)</a:t>
            </a:r>
            <a:endParaRPr lang="en-US" sz="1100" b="1" kern="0" baseline="30000" dirty="0">
              <a:solidFill>
                <a:srgbClr val="7030A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1371" cy="6236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Population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</a:rPr>
              <a:t>County populations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4577571" y="183868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539906" y="183868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1" y="183868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Ag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(Persephone)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rot="5400000" flipH="1" flipV="1">
            <a:off x="6753993" y="2641631"/>
            <a:ext cx="1819241" cy="3076440"/>
          </a:xfrm>
          <a:prstGeom prst="bentConnector3">
            <a:avLst>
              <a:gd name="adj1" fmla="val 65358"/>
            </a:avLst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42EC4CD-2D81-6545-B429-1114C5D150B7}"/>
              </a:ext>
            </a:extLst>
          </p:cNvPr>
          <p:cNvCxnSpPr>
            <a:cxnSpLocks/>
            <a:stCxn id="70" idx="3"/>
            <a:endCxn id="77" idx="0"/>
          </p:cNvCxnSpPr>
          <p:nvPr/>
        </p:nvCxnSpPr>
        <p:spPr>
          <a:xfrm>
            <a:off x="4963400" y="1214999"/>
            <a:ext cx="1033706" cy="6236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>
            <a:off x="4963400" y="1214999"/>
            <a:ext cx="1996041" cy="6236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96A930-84BC-3041-A1C2-0838C211D222}"/>
              </a:ext>
            </a:extLst>
          </p:cNvPr>
          <p:cNvCxnSpPr>
            <a:cxnSpLocks/>
            <a:stCxn id="76" idx="2"/>
            <a:endCxn id="87" idx="2"/>
          </p:cNvCxnSpPr>
          <p:nvPr/>
        </p:nvCxnSpPr>
        <p:spPr>
          <a:xfrm>
            <a:off x="5034771" y="2582886"/>
            <a:ext cx="524611" cy="62993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A6C9072-E18D-5A47-B9D2-B883D90FF579}"/>
              </a:ext>
            </a:extLst>
          </p:cNvPr>
          <p:cNvSpPr>
            <a:spLocks noChangeAspect="1"/>
          </p:cNvSpPr>
          <p:nvPr/>
        </p:nvSpPr>
        <p:spPr>
          <a:xfrm>
            <a:off x="5559382" y="3121379"/>
            <a:ext cx="182880" cy="1828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  <a:stCxn id="77" idx="2"/>
            <a:endCxn id="87" idx="0"/>
          </p:cNvCxnSpPr>
          <p:nvPr/>
        </p:nvCxnSpPr>
        <p:spPr>
          <a:xfrm flipH="1">
            <a:off x="5650822" y="2582886"/>
            <a:ext cx="346284" cy="53849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B45BE4-D6DA-8F48-B61A-51C2C4E75204}"/>
              </a:ext>
            </a:extLst>
          </p:cNvPr>
          <p:cNvCxnSpPr>
            <a:cxnSpLocks/>
            <a:stCxn id="78" idx="2"/>
            <a:endCxn id="87" idx="6"/>
          </p:cNvCxnSpPr>
          <p:nvPr/>
        </p:nvCxnSpPr>
        <p:spPr>
          <a:xfrm flipH="1">
            <a:off x="5742262" y="2582886"/>
            <a:ext cx="1217179" cy="62993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4B73658-5FF1-BE4D-A839-5F97D1CADEF1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5650822" y="3304259"/>
            <a:ext cx="6610" cy="17648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91744" y="1609786"/>
            <a:ext cx="1330005" cy="3865368"/>
            <a:chOff x="74810" y="1956920"/>
            <a:chExt cx="1330005" cy="386536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04304" y="233895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45452" y="2930706"/>
              <a:ext cx="1188720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30085" y="195692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269171" y="3772123"/>
              <a:ext cx="941283" cy="353538"/>
              <a:chOff x="229039" y="3772123"/>
              <a:chExt cx="941283" cy="353538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29039" y="377212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08" y="4125661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BBD8-1A23-014D-A601-48DA43FB3C4C}"/>
                </a:ext>
              </a:extLst>
            </p:cNvPr>
            <p:cNvGrpSpPr/>
            <p:nvPr/>
          </p:nvGrpSpPr>
          <p:grpSpPr>
            <a:xfrm>
              <a:off x="74810" y="4278616"/>
              <a:ext cx="1330005" cy="633564"/>
              <a:chOff x="293992" y="6102043"/>
              <a:chExt cx="1330005" cy="633564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848818D-6426-6941-B7C5-B1B59CFCB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225153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1A565B-90ED-B648-8687-E708FBAEAEAC}"/>
                  </a:ext>
                </a:extLst>
              </p:cNvPr>
              <p:cNvSpPr txBox="1"/>
              <p:nvPr/>
            </p:nvSpPr>
            <p:spPr>
              <a:xfrm>
                <a:off x="805562" y="6102043"/>
                <a:ext cx="818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7C24A9-5999-2F4E-B4ED-06F39EE1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417151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dash"/>
                <a:miter lim="800000"/>
                <a:tailEnd type="triangle" w="lg" len="lg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B61D55-0E71-D649-AAEA-6AE9B632C137}"/>
                  </a:ext>
                </a:extLst>
              </p:cNvPr>
              <p:cNvSpPr txBox="1"/>
              <p:nvPr/>
            </p:nvSpPr>
            <p:spPr>
              <a:xfrm>
                <a:off x="805563" y="6294041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Tested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4CB50A-1E82-A941-B734-3708FEBA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612496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ysDot"/>
                <a:miter lim="800000"/>
                <a:tailEnd type="triangle" w="lg" len="lg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1AFC1-666C-284A-94A7-8CDC2A4EFA17}"/>
                  </a:ext>
                </a:extLst>
              </p:cNvPr>
              <p:cNvSpPr txBox="1"/>
              <p:nvPr/>
            </p:nvSpPr>
            <p:spPr>
              <a:xfrm>
                <a:off x="805563" y="6489386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2808AF-5952-8843-AF70-52BA5B85ABA7}"/>
                </a:ext>
              </a:extLst>
            </p:cNvPr>
            <p:cNvSpPr txBox="1"/>
            <p:nvPr/>
          </p:nvSpPr>
          <p:spPr>
            <a:xfrm>
              <a:off x="129156" y="4976401"/>
              <a:ext cx="12213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Scale</a:t>
              </a:r>
            </a:p>
            <a:p>
              <a:pPr algn="ctr"/>
              <a:r>
                <a:rPr lang="en-US" sz="1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(Resolution)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29156" y="5514511"/>
              <a:ext cx="122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17CB3D-9857-1143-A863-1626A712DC87}"/>
              </a:ext>
            </a:extLst>
          </p:cNvPr>
          <p:cNvSpPr txBox="1"/>
          <p:nvPr/>
        </p:nvSpPr>
        <p:spPr>
          <a:xfrm>
            <a:off x="4996124" y="1275360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529C63-5322-A744-B319-98BA91E66223}"/>
              </a:ext>
            </a:extLst>
          </p:cNvPr>
          <p:cNvSpPr txBox="1"/>
          <p:nvPr/>
        </p:nvSpPr>
        <p:spPr>
          <a:xfrm>
            <a:off x="5848517" y="1275360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258ED9-EC4A-6146-92F1-A7D878A4A006}"/>
              </a:ext>
            </a:extLst>
          </p:cNvPr>
          <p:cNvSpPr txBox="1"/>
          <p:nvPr/>
        </p:nvSpPr>
        <p:spPr>
          <a:xfrm>
            <a:off x="6825875" y="1275360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152AD-6E88-E645-994E-833183D46272}"/>
              </a:ext>
            </a:extLst>
          </p:cNvPr>
          <p:cNvSpPr txBox="1"/>
          <p:nvPr/>
        </p:nvSpPr>
        <p:spPr>
          <a:xfrm>
            <a:off x="4148184" y="3047100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109F4C-9694-BD4C-8273-4C27F4E653F1}"/>
              </a:ext>
            </a:extLst>
          </p:cNvPr>
          <p:cNvSpPr txBox="1"/>
          <p:nvPr/>
        </p:nvSpPr>
        <p:spPr>
          <a:xfrm>
            <a:off x="3729782" y="5040932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1C2CDB-C418-E240-9824-F33B6FB55B1F}"/>
              </a:ext>
            </a:extLst>
          </p:cNvPr>
          <p:cNvSpPr txBox="1"/>
          <p:nvPr/>
        </p:nvSpPr>
        <p:spPr>
          <a:xfrm>
            <a:off x="5238280" y="6468265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2EDA13-3023-F544-9568-8433B3292E59}"/>
              </a:ext>
            </a:extLst>
          </p:cNvPr>
          <p:cNvSpPr txBox="1"/>
          <p:nvPr/>
        </p:nvSpPr>
        <p:spPr>
          <a:xfrm>
            <a:off x="5099500" y="2700643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B9378D-E069-5E43-A1D1-C030C23C26D6}"/>
              </a:ext>
            </a:extLst>
          </p:cNvPr>
          <p:cNvSpPr txBox="1"/>
          <p:nvPr/>
        </p:nvSpPr>
        <p:spPr>
          <a:xfrm>
            <a:off x="5665266" y="2644816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C0ADAB-FFED-C340-A9EF-F806DD0E31E1}"/>
              </a:ext>
            </a:extLst>
          </p:cNvPr>
          <p:cNvSpPr txBox="1"/>
          <p:nvPr/>
        </p:nvSpPr>
        <p:spPr>
          <a:xfrm>
            <a:off x="7537027" y="5276905"/>
            <a:ext cx="4819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5074F7-B7FF-8B4A-A57E-D123CD396386}"/>
              </a:ext>
            </a:extLst>
          </p:cNvPr>
          <p:cNvSpPr txBox="1"/>
          <p:nvPr/>
        </p:nvSpPr>
        <p:spPr>
          <a:xfrm>
            <a:off x="5868650" y="4266559"/>
            <a:ext cx="4819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995287-6C5B-2049-BDBC-7533E75F350E}"/>
              </a:ext>
            </a:extLst>
          </p:cNvPr>
          <p:cNvSpPr txBox="1"/>
          <p:nvPr/>
        </p:nvSpPr>
        <p:spPr>
          <a:xfrm>
            <a:off x="8994280" y="4032680"/>
            <a:ext cx="4819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13F805-3CF5-684C-81FB-5D5321772451}"/>
              </a:ext>
            </a:extLst>
          </p:cNvPr>
          <p:cNvSpPr txBox="1"/>
          <p:nvPr/>
        </p:nvSpPr>
        <p:spPr>
          <a:xfrm>
            <a:off x="10701173" y="5013839"/>
            <a:ext cx="4819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29A9A4-6A48-9348-AF91-21BA80C6C07B}"/>
              </a:ext>
            </a:extLst>
          </p:cNvPr>
          <p:cNvSpPr txBox="1"/>
          <p:nvPr/>
        </p:nvSpPr>
        <p:spPr>
          <a:xfrm>
            <a:off x="11181082" y="2765237"/>
            <a:ext cx="4819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C4B71B-821E-CF40-A2BD-5C83A466D98B}"/>
              </a:ext>
            </a:extLst>
          </p:cNvPr>
          <p:cNvSpPr txBox="1"/>
          <p:nvPr/>
        </p:nvSpPr>
        <p:spPr>
          <a:xfrm>
            <a:off x="10696505" y="3273876"/>
            <a:ext cx="4819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D6964B-D4D6-5743-BB72-390BB83E816C}"/>
              </a:ext>
            </a:extLst>
          </p:cNvPr>
          <p:cNvSpPr txBox="1"/>
          <p:nvPr/>
        </p:nvSpPr>
        <p:spPr>
          <a:xfrm>
            <a:off x="5238350" y="529864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FF9DF29-8FC9-A74D-A896-3FC80ADACA58}"/>
              </a:ext>
            </a:extLst>
          </p:cNvPr>
          <p:cNvSpPr txBox="1"/>
          <p:nvPr/>
        </p:nvSpPr>
        <p:spPr>
          <a:xfrm>
            <a:off x="6175364" y="2661558"/>
            <a:ext cx="4819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20370</TotalTime>
  <Words>202</Words>
  <Application>Microsoft Macintosh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Burleyson, Casey D</cp:lastModifiedBy>
  <cp:revision>52</cp:revision>
  <dcterms:created xsi:type="dcterms:W3CDTF">2020-07-23T04:14:42Z</dcterms:created>
  <dcterms:modified xsi:type="dcterms:W3CDTF">2022-03-17T21:14:00Z</dcterms:modified>
</cp:coreProperties>
</file>