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HDH</a:t>
            </a:r>
            <a:r>
              <a:rPr lang="en-US" sz="1400" b="1">
                <a:solidFill>
                  <a:schemeClr val="accent1"/>
                </a:solidFill>
              </a:rPr>
              <a:t>/CDH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20483</TotalTime>
  <Words>147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78</cp:revision>
  <dcterms:created xsi:type="dcterms:W3CDTF">2020-07-23T04:14:42Z</dcterms:created>
  <dcterms:modified xsi:type="dcterms:W3CDTF">2022-11-16T21:37:58Z</dcterms:modified>
</cp:coreProperties>
</file>