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7845623" y="3475364"/>
            <a:ext cx="1741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8305710" y="4189065"/>
            <a:ext cx="1232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Fuel prices and generator 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</p:cNvCxnSpPr>
          <p:nvPr/>
        </p:nvCxnSpPr>
        <p:spPr>
          <a:xfrm flipV="1">
            <a:off x="6816462" y="2680449"/>
            <a:ext cx="1715841" cy="2675618"/>
          </a:xfrm>
          <a:prstGeom prst="bentConnector3">
            <a:avLst>
              <a:gd name="adj1" fmla="val 46157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</p:cNvCxnSpPr>
          <p:nvPr/>
        </p:nvCxnSpPr>
        <p:spPr>
          <a:xfrm>
            <a:off x="6069934" y="3003670"/>
            <a:ext cx="0" cy="2085801"/>
          </a:xfrm>
          <a:prstGeom prst="straightConnector1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907530" y="3286469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74364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7369991" y="3552308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9471708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cxnSp>
        <p:nvCxnSpPr>
          <p:cNvPr id="93" name="Straight Arrow Connector 129">
            <a:extLst>
              <a:ext uri="{FF2B5EF4-FFF2-40B4-BE49-F238E27FC236}">
                <a16:creationId xmlns:a16="http://schemas.microsoft.com/office/drawing/2014/main" id="{7BD44C0A-863E-4D8C-8FF5-E48E77AE9EF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727723" y="3837522"/>
            <a:ext cx="2065570" cy="3978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719891" y="3282553"/>
            <a:ext cx="4574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00" name="Straight Arrow Connector 129">
            <a:extLst>
              <a:ext uri="{FF2B5EF4-FFF2-40B4-BE49-F238E27FC236}">
                <a16:creationId xmlns:a16="http://schemas.microsoft.com/office/drawing/2014/main" id="{DF79BE50-8645-45B8-9D27-56623488135F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4260500" y="3777941"/>
            <a:ext cx="2085801" cy="53725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4886181" y="3270230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18D5BB-EB76-46E2-93B4-9E1CD3B5EBDF}"/>
              </a:ext>
            </a:extLst>
          </p:cNvPr>
          <p:cNvSpPr txBox="1"/>
          <p:nvPr/>
        </p:nvSpPr>
        <p:spPr>
          <a:xfrm>
            <a:off x="4745665" y="4030686"/>
            <a:ext cx="8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Runoff by basin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C50344-8FCA-4773-B9F5-3FB195D364AB}"/>
              </a:ext>
            </a:extLst>
          </p:cNvPr>
          <p:cNvSpPr txBox="1"/>
          <p:nvPr/>
        </p:nvSpPr>
        <p:spPr>
          <a:xfrm>
            <a:off x="5597388" y="3691289"/>
            <a:ext cx="9363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HDD/CDD 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by state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216295-03FA-4A2C-AE62-DB57451FF6C1}"/>
              </a:ext>
            </a:extLst>
          </p:cNvPr>
          <p:cNvSpPr txBox="1"/>
          <p:nvPr/>
        </p:nvSpPr>
        <p:spPr>
          <a:xfrm>
            <a:off x="6552171" y="4030686"/>
            <a:ext cx="88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Ag yields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by basin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(Osiris)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20438</TotalTime>
  <Words>147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71</cp:revision>
  <dcterms:created xsi:type="dcterms:W3CDTF">2020-07-23T04:14:42Z</dcterms:created>
  <dcterms:modified xsi:type="dcterms:W3CDTF">2022-05-02T16:10:46Z</dcterms:modified>
</cp:coreProperties>
</file>