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1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15522" y="3596311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48474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15A046-2AE0-CB40-ADB2-93E331DA618F}"/>
              </a:ext>
            </a:extLst>
          </p:cNvPr>
          <p:cNvSpPr txBox="1"/>
          <p:nvPr/>
        </p:nvSpPr>
        <p:spPr>
          <a:xfrm>
            <a:off x="8832229" y="1851352"/>
            <a:ext cx="739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  <a:endParaRPr lang="en-US" sz="1100" b="1" kern="0" baseline="30000" dirty="0">
              <a:solidFill>
                <a:srgbClr val="7030A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6236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6236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6236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2582886"/>
            <a:ext cx="524611" cy="62993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121379"/>
            <a:ext cx="182880" cy="182880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2582886"/>
            <a:ext cx="346284" cy="5384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2582886"/>
            <a:ext cx="1217179" cy="62993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304259"/>
            <a:ext cx="6610" cy="176480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996124" y="1275360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275360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25875" y="1275360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5099500" y="2700643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665266" y="2644816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53702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5868650" y="4266559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8994280" y="4040918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175364" y="2661558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(Persephone)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20399</TotalTime>
  <Words>148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62</cp:revision>
  <dcterms:created xsi:type="dcterms:W3CDTF">2020-07-23T04:14:42Z</dcterms:created>
  <dcterms:modified xsi:type="dcterms:W3CDTF">2022-03-17T22:23:07Z</dcterms:modified>
</cp:coreProperties>
</file>