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92980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3003670"/>
            <a:ext cx="524611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679727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3003670"/>
            <a:ext cx="346284" cy="6760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3003670"/>
            <a:ext cx="1217179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862607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75224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730002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321020" y="3118068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20423</TotalTime>
  <Words>143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Mongird, Kendall</cp:lastModifiedBy>
  <cp:revision>67</cp:revision>
  <dcterms:created xsi:type="dcterms:W3CDTF">2020-07-23T04:14:42Z</dcterms:created>
  <dcterms:modified xsi:type="dcterms:W3CDTF">2022-04-28T17:03:28Z</dcterms:modified>
</cp:coreProperties>
</file>