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4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 UC/ED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62DFD-E285-2F4A-B25D-B7A2B3E53FFE}"/>
              </a:ext>
            </a:extLst>
          </p:cNvPr>
          <p:cNvSpPr txBox="1"/>
          <p:nvPr/>
        </p:nvSpPr>
        <p:spPr>
          <a:xfrm>
            <a:off x="3356133" y="4595398"/>
            <a:ext cx="76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58F95-C0BA-F543-9A2C-825FFB26BFF0}"/>
              </a:ext>
            </a:extLst>
          </p:cNvPr>
          <p:cNvSpPr txBox="1"/>
          <p:nvPr/>
        </p:nvSpPr>
        <p:spPr>
          <a:xfrm>
            <a:off x="5286290" y="5779176"/>
            <a:ext cx="168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Annual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(States/Major Basins)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80488-6CCD-7D4B-8290-D03AC49B180C}"/>
              </a:ext>
            </a:extLst>
          </p:cNvPr>
          <p:cNvSpPr txBox="1"/>
          <p:nvPr/>
        </p:nvSpPr>
        <p:spPr>
          <a:xfrm>
            <a:off x="10980565" y="4601661"/>
            <a:ext cx="708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(Nodal)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E6CC63D5-8110-684F-8C4A-71B2C6B7835D}"/>
              </a:ext>
            </a:extLst>
          </p:cNvPr>
          <p:cNvSpPr/>
          <p:nvPr/>
        </p:nvSpPr>
        <p:spPr>
          <a:xfrm>
            <a:off x="316699" y="-31517"/>
            <a:ext cx="11160111" cy="432619"/>
          </a:xfrm>
          <a:prstGeom prst="rightArrow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Modeling Sequence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:     Scenarios of Climate, SSP, Pop, Urbanization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Globa</a:t>
            </a: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l/US E-W-L Dynamics                     High-Resolution Electricity Supply/Demand Dynamics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D5A84F-08E3-3F47-9B0E-242D8B515EBE}"/>
              </a:ext>
            </a:extLst>
          </p:cNvPr>
          <p:cNvSpPr txBox="1"/>
          <p:nvPr/>
        </p:nvSpPr>
        <p:spPr>
          <a:xfrm>
            <a:off x="8599801" y="4638173"/>
            <a:ext cx="163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(County/State/ Balancing Authority)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437384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23760" y="3604549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48474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5562514" y="704514"/>
            <a:ext cx="605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2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975959" y="3007020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32229" y="1851352"/>
            <a:ext cx="739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County populations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2582886"/>
            <a:ext cx="524611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121379"/>
            <a:ext cx="182880" cy="1828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2582886"/>
            <a:ext cx="346284" cy="53849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2582886"/>
            <a:ext cx="1217179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304259"/>
            <a:ext cx="6610" cy="17648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609786"/>
            <a:ext cx="1330005" cy="3865368"/>
            <a:chOff x="74810" y="1956920"/>
            <a:chExt cx="1330005" cy="38653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Tested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2808AF-5952-8843-AF70-52BA5B85ABA7}"/>
                </a:ext>
              </a:extLst>
            </p:cNvPr>
            <p:cNvSpPr txBox="1"/>
            <p:nvPr/>
          </p:nvSpPr>
          <p:spPr>
            <a:xfrm>
              <a:off x="129156" y="4976401"/>
              <a:ext cx="1221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(Resolution)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5514511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20358</TotalTime>
  <Words>186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49</cp:revision>
  <dcterms:created xsi:type="dcterms:W3CDTF">2020-07-23T04:14:42Z</dcterms:created>
  <dcterms:modified xsi:type="dcterms:W3CDTF">2022-03-05T01:05:01Z</dcterms:modified>
</cp:coreProperties>
</file>