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A433-DCE1-4B54-9592-F66F2DC7B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8A3CB-70B4-434E-8A8C-D11E5BEE5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9231-FBBE-43BD-8006-5639F276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D5D0-9FDD-43F8-B9C1-FD4C8539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47DB1-87DB-485E-A206-4955CFA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E681-698F-44D2-9EEF-71F0AC4A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B7D0A-52D0-462D-9070-BE33B6C73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7D66-300D-4AEC-9E0D-FDC3BF58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06017-B168-43A6-AB33-93BDCB3D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8520-87C8-4FD9-9847-833ED753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6F90D-47A8-45D2-B110-CAB1034EB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44984-268B-410B-AA6A-6D8FD5C68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8246-5AE9-4576-8F0B-328E8763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7DEA4-6CD9-49B1-8E61-B01E451F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24AD6-A203-456B-A0F3-7AF9698B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2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3D7B-84BB-4362-83AB-4AEDBFCA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759B-28F0-4D71-9F95-F57EE51DC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70A3-7D75-4BA1-B957-F9805B88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CFB0-26BA-4D0D-9BDA-E8EE65D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56BC-DE9C-4DFF-8118-8C05F008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D47F-520E-41B4-A499-549C96B0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3682F-D628-4BBD-9E85-2D2CF2C12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A4FA-8BAD-4E9E-8A22-7587B115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81C9-732B-4A0E-AB7F-2A60660F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121F-9548-4460-B8E3-8BEF2DD1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2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33BB-ECE1-45BB-BAE0-E2ABEB56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9901-BA42-44EA-9712-CB1A1FEBB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B7249-39AC-4527-BE0C-845FBC6F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92906-67F2-4E2F-BD9A-F8953B87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8F9C7-7346-4F32-ABD6-B7F2B4C0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1C3B5-2EA0-45C5-9B4D-B49AB478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C55E-E607-4731-B68D-C9A5728B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F26CD-A60F-4317-8E4C-4CED8317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F9AD-A1E4-4632-97E2-244705EEC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53DD0-8A5F-4715-BCBE-D16686F80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51F5-BE6C-4091-8288-818E189AD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7D71E-7A36-4E66-B28E-490D2943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BF4F2-5601-47C5-9ABB-D4E6F86B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C5C7E-F350-4954-98A7-4ACE101E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4D88-E5C4-4DFD-AE3E-6938E6CB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8DC4-DDC8-4AAA-B2A8-5441EDAD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645B1-1AFE-4A5E-9F83-7ED2D894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3CCD2-8D86-42E7-97A9-247ED6B8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92A46-6247-4006-AA4B-82557AB0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7A3C6-5B3A-44D6-A2D5-A98A573A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D4F5A-68DB-47BF-9EA1-D01955AC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774A-BCE9-47BE-9AF9-0C0CA572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D1E6-2B67-4245-8068-83277E40E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3F62D-D803-4405-9AF7-EF43D66F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8E09-515A-49EC-AF4B-6D71887F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80852-D1AC-4292-9DB3-A0676EFB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FAC1-9D65-49B6-9DE0-5057A32E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4D09-15F0-4A11-BD44-2161558F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0EF85-5526-44D0-8DA5-DF8C73B30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3A9E0-77CC-4A11-B046-BA2F9D647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2CAD-4B14-4BD8-9DDB-CFEE40ED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154A1-9019-4FB0-888B-50BEAEDD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765DD-AC68-490E-B47E-69D5F5DF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1B973-B5C9-4458-9CEB-6EA3CDD6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D440-801B-4F30-880B-C9F278B0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E440C-EAD5-481F-9E3F-C8813A497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1937-27C2-4D2B-A4D7-D7FBE71492D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A6EA-301E-4C34-BE3E-3C2282BA3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5294-3B5E-4159-B0B2-CD45FF0F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7CCE-4C94-47B8-B0B2-71D16001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3062D-B597-472D-A69E-1D7B9732BFAC}"/>
              </a:ext>
            </a:extLst>
          </p:cNvPr>
          <p:cNvSpPr txBox="1"/>
          <p:nvPr/>
        </p:nvSpPr>
        <p:spPr>
          <a:xfrm>
            <a:off x="287078" y="116958"/>
            <a:ext cx="329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Human Drivers National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EA1C3-9A77-486F-8606-60AD9475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16" y="345139"/>
            <a:ext cx="6562165" cy="6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3062D-B597-472D-A69E-1D7B9732BFAC}"/>
              </a:ext>
            </a:extLst>
          </p:cNvPr>
          <p:cNvSpPr txBox="1"/>
          <p:nvPr/>
        </p:nvSpPr>
        <p:spPr>
          <a:xfrm>
            <a:off x="287078" y="116958"/>
            <a:ext cx="29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Climate Implications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C520B-03A1-4B01-A92B-FFDF596339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05" y="43180"/>
            <a:ext cx="5807075" cy="67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4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3062D-B597-472D-A69E-1D7B9732BFAC}"/>
              </a:ext>
            </a:extLst>
          </p:cNvPr>
          <p:cNvSpPr txBox="1"/>
          <p:nvPr/>
        </p:nvSpPr>
        <p:spPr>
          <a:xfrm>
            <a:off x="287078" y="116958"/>
            <a:ext cx="2567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National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0F759-778D-475B-9487-E77304446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9" b="75157"/>
          <a:stretch/>
        </p:blipFill>
        <p:spPr>
          <a:xfrm>
            <a:off x="4191939" y="940352"/>
            <a:ext cx="6143270" cy="1676074"/>
          </a:xfrm>
          <a:prstGeom prst="rect">
            <a:avLst/>
          </a:prstGeom>
        </p:spPr>
      </p:pic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CEDA2381-8295-4291-972A-7581A32B0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80" b="68906"/>
          <a:stretch/>
        </p:blipFill>
        <p:spPr>
          <a:xfrm>
            <a:off x="1382442" y="967938"/>
            <a:ext cx="2605884" cy="1620902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F7006223-D3D2-4F91-BC04-BF7710D9B9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5" t="31570" r="31844" b="37336"/>
          <a:stretch/>
        </p:blipFill>
        <p:spPr>
          <a:xfrm>
            <a:off x="1382441" y="2869490"/>
            <a:ext cx="2605883" cy="1620901"/>
          </a:xfrm>
          <a:prstGeom prst="rect">
            <a:avLst/>
          </a:prstGeom>
        </p:spPr>
      </p:pic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931812A1-F3AE-4F3D-B60D-F749D1A64B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" t="63102" r="66473" b="5804"/>
          <a:stretch/>
        </p:blipFill>
        <p:spPr>
          <a:xfrm>
            <a:off x="1382440" y="4607552"/>
            <a:ext cx="2605883" cy="1620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52701A-6457-4062-AA15-D391918A2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2" t="50000" r="1072" b="37336"/>
          <a:stretch/>
        </p:blipFill>
        <p:spPr>
          <a:xfrm>
            <a:off x="4098632" y="2773952"/>
            <a:ext cx="6143270" cy="16760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5AEEC0-17AF-4AB4-939C-D2C2B255F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33" b="12203"/>
          <a:stretch/>
        </p:blipFill>
        <p:spPr>
          <a:xfrm>
            <a:off x="4098632" y="4607552"/>
            <a:ext cx="6143270" cy="16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0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3062D-B597-472D-A69E-1D7B9732BFAC}"/>
              </a:ext>
            </a:extLst>
          </p:cNvPr>
          <p:cNvSpPr txBox="1"/>
          <p:nvPr/>
        </p:nvSpPr>
        <p:spPr>
          <a:xfrm>
            <a:off x="287078" y="116958"/>
            <a:ext cx="24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Spatial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20BEF-7987-478B-B5C3-A7BD50CA6E7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18" b="35888"/>
          <a:stretch/>
        </p:blipFill>
        <p:spPr>
          <a:xfrm>
            <a:off x="2869534" y="1077903"/>
            <a:ext cx="4193740" cy="401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CC394-F419-40B8-A7F6-08B853B14A8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6" t="84638" r="37258" b="-127"/>
          <a:stretch/>
        </p:blipFill>
        <p:spPr>
          <a:xfrm>
            <a:off x="4295281" y="5289064"/>
            <a:ext cx="1240972" cy="1152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AFDB3E-DC42-4784-9FEE-D11A835659A4}"/>
              </a:ext>
            </a:extLst>
          </p:cNvPr>
          <p:cNvSpPr txBox="1"/>
          <p:nvPr/>
        </p:nvSpPr>
        <p:spPr>
          <a:xfrm>
            <a:off x="3045259" y="939403"/>
            <a:ext cx="40180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RCP 4.5 mod         RCP 4.5 </a:t>
            </a:r>
            <a:r>
              <a:rPr lang="en-US" sz="1200" dirty="0" err="1"/>
              <a:t>ext</a:t>
            </a:r>
            <a:r>
              <a:rPr lang="en-US" sz="1200" dirty="0"/>
              <a:t>	       RCP 8.5 mod       RCP 8.5 </a:t>
            </a:r>
            <a:r>
              <a:rPr lang="en-US" sz="1200" dirty="0" err="1"/>
              <a:t>ext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FE01F-2ACA-40D3-9FA5-F29EE625F9A4}"/>
              </a:ext>
            </a:extLst>
          </p:cNvPr>
          <p:cNvSpPr txBox="1"/>
          <p:nvPr/>
        </p:nvSpPr>
        <p:spPr>
          <a:xfrm rot="16200000">
            <a:off x="1008961" y="3016226"/>
            <a:ext cx="37955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       SSP 5                           SSP 3                             SSP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A3C67-529E-4D68-9FA2-7773653AB896}"/>
              </a:ext>
            </a:extLst>
          </p:cNvPr>
          <p:cNvSpPr txBox="1"/>
          <p:nvPr/>
        </p:nvSpPr>
        <p:spPr>
          <a:xfrm>
            <a:off x="2906760" y="572893"/>
            <a:ext cx="40180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a) Electricity Generation (TWh)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06202-164D-4099-A5BB-50BF064EAC5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18" b="35888"/>
          <a:stretch/>
        </p:blipFill>
        <p:spPr>
          <a:xfrm>
            <a:off x="7340272" y="1077903"/>
            <a:ext cx="4193740" cy="4011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081A7B-2A8D-4A3C-85ED-42CEC0F3A9E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6" t="84638" r="37258" b="-127"/>
          <a:stretch/>
        </p:blipFill>
        <p:spPr>
          <a:xfrm>
            <a:off x="8766019" y="5289064"/>
            <a:ext cx="1240972" cy="11523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BF1FF6-C6E3-462C-9916-F01A806B5B9B}"/>
              </a:ext>
            </a:extLst>
          </p:cNvPr>
          <p:cNvSpPr txBox="1"/>
          <p:nvPr/>
        </p:nvSpPr>
        <p:spPr>
          <a:xfrm>
            <a:off x="7515997" y="939403"/>
            <a:ext cx="40180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RCP 4.5 mod         RCP 4.5 </a:t>
            </a:r>
            <a:r>
              <a:rPr lang="en-US" sz="1200" dirty="0" err="1"/>
              <a:t>ext</a:t>
            </a:r>
            <a:r>
              <a:rPr lang="en-US" sz="1200" dirty="0"/>
              <a:t>	       RCP 8.5 mod       RCP 8.5 </a:t>
            </a:r>
            <a:r>
              <a:rPr lang="en-US" sz="1200" dirty="0" err="1"/>
              <a:t>ext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B3EC8-0BC4-4CBD-B952-62596F0706A6}"/>
              </a:ext>
            </a:extLst>
          </p:cNvPr>
          <p:cNvSpPr txBox="1"/>
          <p:nvPr/>
        </p:nvSpPr>
        <p:spPr>
          <a:xfrm rot="16200000">
            <a:off x="5479699" y="3016226"/>
            <a:ext cx="37955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        SSP 5                           SSP 3                             SSP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2582A-AEF8-4219-A7BD-E8D867C12F8D}"/>
              </a:ext>
            </a:extLst>
          </p:cNvPr>
          <p:cNvSpPr txBox="1"/>
          <p:nvPr/>
        </p:nvSpPr>
        <p:spPr>
          <a:xfrm>
            <a:off x="7377498" y="572893"/>
            <a:ext cx="40180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b) Water Demands (km3)</a:t>
            </a:r>
          </a:p>
        </p:txBody>
      </p:sp>
    </p:spTree>
    <p:extLst>
      <p:ext uri="{BB962C8B-B14F-4D97-AF65-F5344CB8AC3E}">
        <p14:creationId xmlns:p14="http://schemas.microsoft.com/office/powerpoint/2010/main" val="264196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5</cp:revision>
  <dcterms:created xsi:type="dcterms:W3CDTF">2021-04-19T16:26:32Z</dcterms:created>
  <dcterms:modified xsi:type="dcterms:W3CDTF">2021-04-19T17:58:41Z</dcterms:modified>
</cp:coreProperties>
</file>