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031"/>
    <p:restoredTop sz="96327"/>
  </p:normalViewPr>
  <p:slideViewPr>
    <p:cSldViewPr snapToGrid="0" snapToObjects="1">
      <p:cViewPr>
        <p:scale>
          <a:sx n="182" d="100"/>
          <a:sy n="182" d="100"/>
        </p:scale>
        <p:origin x="-1240" y="-10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F0A01-2B13-CC4A-A237-450596783A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49CB-EB37-3744-9773-A144E8E267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6BF9CA-F3CE-D644-8AD1-B17B2FD27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EBF81-BC39-964A-BC4E-BB2185982125}" type="datetimeFigureOut">
              <a:rPr lang="en-US" smtClean="0"/>
              <a:t>1/16/24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F37B3F-43CE-A84C-9EC4-0BB39B91C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0EF490-9FF5-0B4B-93E2-7FDF9F995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AA54F-3AEB-4C44-AB7E-89E707F8C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706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5022B-0DDD-2044-9EE6-37DCB6415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1DF513-B10B-A742-B7C2-03D703C8AC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0EBA8A-C2A4-B140-8FB2-8DB60AA60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EBF81-BC39-964A-BC4E-BB2185982125}" type="datetimeFigureOut">
              <a:rPr lang="en-US" smtClean="0"/>
              <a:t>1/16/24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DBD763-23C4-AA45-94DB-709B81F3B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ABCF46-4141-AF4D-8C07-92ECAD747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AA54F-3AEB-4C44-AB7E-89E707F8C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050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C8DE3A-D767-774F-9F1C-3ABB3D110A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B10228-ACCF-2343-AB9A-3232575386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44C02A-379E-3447-B6E2-AF9D23524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EBF81-BC39-964A-BC4E-BB2185982125}" type="datetimeFigureOut">
              <a:rPr lang="en-US" smtClean="0"/>
              <a:t>1/16/24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4639A4-DB67-994C-ACA1-1E34C9BF1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118C40-8E0D-6441-9147-9CC332FB0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AA54F-3AEB-4C44-AB7E-89E707F8C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875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76B17-4313-2240-BF15-F87D3E7EA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6C74C2-22D9-A245-AAA6-DD47ED3E2A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A16077-6BBC-1745-872D-21915EC4F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EBF81-BC39-964A-BC4E-BB2185982125}" type="datetimeFigureOut">
              <a:rPr lang="en-US" smtClean="0"/>
              <a:t>1/16/24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5F9164-F0DB-E54F-9415-01F7B11F6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A07B44-B07F-3C44-8ED0-A8A112D66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AA54F-3AEB-4C44-AB7E-89E707F8C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302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BB767-6AE9-F147-AA89-7AD89699E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0ABE79-934D-084F-922E-9E625B3DA4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35404D-B582-034E-990B-DAFBB1248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EBF81-BC39-964A-BC4E-BB2185982125}" type="datetimeFigureOut">
              <a:rPr lang="en-US" smtClean="0"/>
              <a:t>1/16/24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D96E9C-FF6F-2D46-9374-276BA510C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549B89-CAA9-4C44-ACBB-AEDA55DE7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AA54F-3AEB-4C44-AB7E-89E707F8C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432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4B16F-02AC-BA4D-98EE-FD9264276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6242F9-FDCD-1F4D-A02C-FFB8C983A2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CD9496-758B-0743-BBFD-12CBF96A2F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EB449D-41E4-6E43-8E0A-C2A33F944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EBF81-BC39-964A-BC4E-BB2185982125}" type="datetimeFigureOut">
              <a:rPr lang="en-US" smtClean="0"/>
              <a:t>1/16/24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C0029F-E9D9-FB43-BA2B-E04FAA00F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8E0B24-5DBD-054A-B8CE-98F6A21E3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AA54F-3AEB-4C44-AB7E-89E707F8C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102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D96C1-17E4-BD41-B171-14038E350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B7A1EF-D9A5-5E47-9F1B-04DD0073DA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42B948-FF46-5948-98CA-3F6AA4D47F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7B361C-9776-424B-B985-F0E9BFF686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91E381-E92C-EA48-BD55-E0434AD123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AF0CD0-8115-A048-9660-1ACB5B46C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EBF81-BC39-964A-BC4E-BB2185982125}" type="datetimeFigureOut">
              <a:rPr lang="en-US" smtClean="0"/>
              <a:t>1/16/24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6ECF31-316D-2F49-965D-E97CD9D87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DC228C-70A0-B045-9EA2-470025828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AA54F-3AEB-4C44-AB7E-89E707F8C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729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2407E-F142-184F-B3C6-2B643C03E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A57EE2-AD13-EA4B-A95D-FB2F0C061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EBF81-BC39-964A-BC4E-BB2185982125}" type="datetimeFigureOut">
              <a:rPr lang="en-US" smtClean="0"/>
              <a:t>1/16/24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0A5FF7-53A3-8C49-BFFE-E447AC45D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4078CF-6401-4C44-8434-53710016B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AA54F-3AEB-4C44-AB7E-89E707F8C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63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C2E955-0DEB-FB4C-B3C6-3581BAA5E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EBF81-BC39-964A-BC4E-BB2185982125}" type="datetimeFigureOut">
              <a:rPr lang="en-US" smtClean="0"/>
              <a:t>1/16/24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59A2A5-D306-D649-99CF-A0C985711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6735C2-BB12-F24F-A016-EC890A592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AA54F-3AEB-4C44-AB7E-89E707F8C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58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DA056-D147-8F4E-AB2E-E2AA5D3E2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17CB81-2787-A144-BB0C-66BE7E1116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F46EDB-1CE5-604C-ACBD-289892A8E1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259FC8-75C8-2F41-B8A8-8E234CCC9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EBF81-BC39-964A-BC4E-BB2185982125}" type="datetimeFigureOut">
              <a:rPr lang="en-US" smtClean="0"/>
              <a:t>1/16/24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690EF9-895C-F047-9E0D-00AFC80F9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290233-3D2C-C342-85BB-BB588F6A0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AA54F-3AEB-4C44-AB7E-89E707F8C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505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2A592-6267-0542-9450-F97BB9404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7E9C91-42A9-6844-9E3F-947E34A9AA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986348-AA33-3441-8126-D5410B9A9A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C18FCD-8BA1-AB43-8AC1-0AC2C674D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EBF81-BC39-964A-BC4E-BB2185982125}" type="datetimeFigureOut">
              <a:rPr lang="en-US" smtClean="0"/>
              <a:t>1/16/24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4ECCB0-3820-7548-A445-18E306E53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67110C-8612-334B-9439-9C14A7F4C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AA54F-3AEB-4C44-AB7E-89E707F8C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129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35D919-0B3B-0346-8942-8E11F62F9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59015B-7F21-2841-9826-2AE1D80B6A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2AAFD3-A571-854D-93DE-A9F9C4E5A3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5EBF81-BC39-964A-BC4E-BB2185982125}" type="datetimeFigureOut">
              <a:rPr lang="en-US" smtClean="0"/>
              <a:t>1/16/24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BF276E-A50C-C14F-8AE5-6E31C2DCBB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C2F0FF-74AB-A64B-90DB-E753F67857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AAA54F-3AEB-4C44-AB7E-89E707F8C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195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19D77379-CA43-2140-AAEA-478AA62B83E9}"/>
              </a:ext>
            </a:extLst>
          </p:cNvPr>
          <p:cNvGrpSpPr/>
          <p:nvPr/>
        </p:nvGrpSpPr>
        <p:grpSpPr>
          <a:xfrm>
            <a:off x="2782127" y="0"/>
            <a:ext cx="6400800" cy="7218101"/>
            <a:chOff x="2782127" y="0"/>
            <a:chExt cx="6400800" cy="7218101"/>
          </a:xfrm>
        </p:grpSpPr>
        <p:pic>
          <p:nvPicPr>
            <p:cNvPr id="5" name="Picture 4" descr="A close-up of a map&#10;&#10;Description automatically generated">
              <a:extLst>
                <a:ext uri="{FF2B5EF4-FFF2-40B4-BE49-F238E27FC236}">
                  <a16:creationId xmlns:a16="http://schemas.microsoft.com/office/drawing/2014/main" id="{D0D3F3B7-AE81-4844-9BCA-D4C2081823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82127" y="0"/>
              <a:ext cx="6400800" cy="2743200"/>
            </a:xfrm>
            <a:prstGeom prst="rect">
              <a:avLst/>
            </a:prstGeom>
          </p:spPr>
        </p:pic>
        <p:pic>
          <p:nvPicPr>
            <p:cNvPr id="6" name="Picture 5" descr="A graph of different types of graphs&#10;&#10;Description automatically generated with medium confidence">
              <a:extLst>
                <a:ext uri="{FF2B5EF4-FFF2-40B4-BE49-F238E27FC236}">
                  <a16:creationId xmlns:a16="http://schemas.microsoft.com/office/drawing/2014/main" id="{C211499B-B66E-5E4C-A808-9673BA0ED25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20361" y="2736376"/>
              <a:ext cx="5975633" cy="44817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01197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DCED7E57-31F1-DC49-B946-07DBA9A744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002965"/>
            <a:ext cx="12192000" cy="4064000"/>
          </a:xfrm>
          <a:prstGeom prst="rect">
            <a:avLst/>
          </a:prstGeom>
        </p:spPr>
      </p:pic>
      <p:pic>
        <p:nvPicPr>
          <p:cNvPr id="3" name="Picture 2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AF535E3B-ECFD-5B4D-BB37-13676BD970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053520"/>
            <a:ext cx="12192000" cy="4064000"/>
          </a:xfrm>
          <a:prstGeom prst="rect">
            <a:avLst/>
          </a:prstGeom>
        </p:spPr>
      </p:pic>
      <p:pic>
        <p:nvPicPr>
          <p:cNvPr id="5" name="Picture 4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8D94805F-A0DB-6B4B-BEB8-5BD84C73C2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7091016"/>
            <a:ext cx="12192000" cy="40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3419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1594</TotalTime>
  <Words>0</Words>
  <Application>Microsoft Macintosh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 Li</dc:creator>
  <cp:lastModifiedBy>Dan Li</cp:lastModifiedBy>
  <cp:revision>6</cp:revision>
  <dcterms:created xsi:type="dcterms:W3CDTF">2024-01-09T02:18:16Z</dcterms:created>
  <dcterms:modified xsi:type="dcterms:W3CDTF">2024-01-16T17:42:35Z</dcterms:modified>
</cp:coreProperties>
</file>