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7" r:id="rId2"/>
    <p:sldId id="26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777C"/>
    <a:srgbClr val="B0E9A3"/>
    <a:srgbClr val="FFC000"/>
    <a:srgbClr val="A5B74C"/>
    <a:srgbClr val="EDEDEE"/>
    <a:srgbClr val="625D62"/>
    <a:srgbClr val="656268"/>
    <a:srgbClr val="5E5C63"/>
    <a:srgbClr val="6F6A70"/>
    <a:srgbClr val="E67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34"/>
    <p:restoredTop sz="94608"/>
  </p:normalViewPr>
  <p:slideViewPr>
    <p:cSldViewPr snapToGrid="0" snapToObjects="1">
      <p:cViewPr>
        <p:scale>
          <a:sx n="86" d="100"/>
          <a:sy n="86" d="100"/>
        </p:scale>
        <p:origin x="3080" y="-848"/>
      </p:cViewPr>
      <p:guideLst>
        <p:guide orient="horz" pos="2160"/>
        <p:guide pos="28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6CAEE-73F9-EE49-ADEA-BF3369896B4E}" type="datetimeFigureOut">
              <a:rPr lang="en-US" smtClean="0"/>
              <a:t>1/6/25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37366-479B-2F49-A1E3-993B59FF5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0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537366-479B-2F49-A1E3-993B59FF57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68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fld id="{820863F8-D15F-D948-BF76-CB9C4204B763}" type="slidenum">
              <a:rPr lang="en-US" sz="1200"/>
              <a:pPr eaLnBrk="1" hangingPunct="1"/>
              <a:t>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04489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6B88-CE05-7440-9027-34FE4AD858CE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B714-58B0-4E48-8CC1-4D922C95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56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6B88-CE05-7440-9027-34FE4AD858CE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B714-58B0-4E48-8CC1-4D922C95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1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6B88-CE05-7440-9027-34FE4AD858CE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B714-58B0-4E48-8CC1-4D922C95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33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6B88-CE05-7440-9027-34FE4AD858CE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B714-58B0-4E48-8CC1-4D922C95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2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6B88-CE05-7440-9027-34FE4AD858CE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B714-58B0-4E48-8CC1-4D922C95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6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6B88-CE05-7440-9027-34FE4AD858CE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B714-58B0-4E48-8CC1-4D922C95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0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6B88-CE05-7440-9027-34FE4AD858CE}" type="datetimeFigureOut">
              <a:rPr lang="en-US" smtClean="0"/>
              <a:t>1/6/25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B714-58B0-4E48-8CC1-4D922C95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0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6B88-CE05-7440-9027-34FE4AD858CE}" type="datetimeFigureOut">
              <a:rPr lang="en-US" smtClean="0"/>
              <a:t>1/6/25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B714-58B0-4E48-8CC1-4D922C95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2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6B88-CE05-7440-9027-34FE4AD858CE}" type="datetimeFigureOut">
              <a:rPr lang="en-US" smtClean="0"/>
              <a:t>1/6/25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B714-58B0-4E48-8CC1-4D922C95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8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6B88-CE05-7440-9027-34FE4AD858CE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B714-58B0-4E48-8CC1-4D922C95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8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6B88-CE05-7440-9027-34FE4AD858CE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5B714-58B0-4E48-8CC1-4D922C95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86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6B88-CE05-7440-9027-34FE4AD858CE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5B714-58B0-4E48-8CC1-4D922C9582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3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平行四边形 33">
            <a:extLst>
              <a:ext uri="{FF2B5EF4-FFF2-40B4-BE49-F238E27FC236}">
                <a16:creationId xmlns:a16="http://schemas.microsoft.com/office/drawing/2014/main" id="{AC863A7F-737E-444C-A2F5-F748F8409096}"/>
              </a:ext>
            </a:extLst>
          </p:cNvPr>
          <p:cNvSpPr/>
          <p:nvPr/>
        </p:nvSpPr>
        <p:spPr>
          <a:xfrm>
            <a:off x="4243145" y="10562754"/>
            <a:ext cx="3388588" cy="615169"/>
          </a:xfrm>
          <a:prstGeom prst="parallelogram">
            <a:avLst>
              <a:gd name="adj" fmla="val 216465"/>
            </a:avLst>
          </a:prstGeom>
          <a:blipFill>
            <a:blip r:embed="rId3"/>
            <a:stretch>
              <a:fillRect l="-294" r="-294"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517DA8-D3BB-E047-A9D2-BEF3678D9739}"/>
              </a:ext>
            </a:extLst>
          </p:cNvPr>
          <p:cNvCxnSpPr>
            <a:cxnSpLocks/>
          </p:cNvCxnSpPr>
          <p:nvPr/>
        </p:nvCxnSpPr>
        <p:spPr>
          <a:xfrm flipH="1">
            <a:off x="9242623" y="6030256"/>
            <a:ext cx="3731196" cy="35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5BF6FA-9B02-7547-8184-7639B7D2E7C4}"/>
              </a:ext>
            </a:extLst>
          </p:cNvPr>
          <p:cNvCxnSpPr>
            <a:cxnSpLocks/>
            <a:stCxn id="87" idx="7"/>
            <a:endCxn id="85" idx="3"/>
          </p:cNvCxnSpPr>
          <p:nvPr/>
        </p:nvCxnSpPr>
        <p:spPr>
          <a:xfrm flipV="1">
            <a:off x="9716253" y="1513626"/>
            <a:ext cx="2500628" cy="3713846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平行四边形 31">
            <a:extLst>
              <a:ext uri="{FF2B5EF4-FFF2-40B4-BE49-F238E27FC236}">
                <a16:creationId xmlns:a16="http://schemas.microsoft.com/office/drawing/2014/main" id="{68F7D5B2-628F-6949-826C-43972B2C150C}"/>
              </a:ext>
            </a:extLst>
          </p:cNvPr>
          <p:cNvSpPr/>
          <p:nvPr/>
        </p:nvSpPr>
        <p:spPr>
          <a:xfrm>
            <a:off x="573950" y="2894019"/>
            <a:ext cx="2744647" cy="611871"/>
          </a:xfrm>
          <a:prstGeom prst="parallelogram">
            <a:avLst>
              <a:gd name="adj" fmla="val 212126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平行四边形 14">
            <a:extLst>
              <a:ext uri="{FF2B5EF4-FFF2-40B4-BE49-F238E27FC236}">
                <a16:creationId xmlns:a16="http://schemas.microsoft.com/office/drawing/2014/main" id="{FBB230A7-5DFF-794F-B7FB-EE33D1913D0B}"/>
              </a:ext>
            </a:extLst>
          </p:cNvPr>
          <p:cNvSpPr/>
          <p:nvPr/>
        </p:nvSpPr>
        <p:spPr>
          <a:xfrm rot="9281730">
            <a:off x="1566883" y="3300497"/>
            <a:ext cx="2171655" cy="1591056"/>
          </a:xfrm>
          <a:prstGeom prst="parallelogram">
            <a:avLst>
              <a:gd name="adj" fmla="val 47910"/>
            </a:avLst>
          </a:prstGeom>
          <a:gradFill flip="none" rotWithShape="1">
            <a:gsLst>
              <a:gs pos="0">
                <a:schemeClr val="bg1">
                  <a:alpha val="0"/>
                  <a:lumMod val="0"/>
                  <a:lumOff val="100000"/>
                </a:schemeClr>
              </a:gs>
              <a:gs pos="35000">
                <a:schemeClr val="accent6">
                  <a:lumMod val="75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5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8" name="Straight Connector 39">
            <a:extLst>
              <a:ext uri="{FF2B5EF4-FFF2-40B4-BE49-F238E27FC236}">
                <a16:creationId xmlns:a16="http://schemas.microsoft.com/office/drawing/2014/main" id="{3741E3AC-2F82-CB43-B5BF-884E6D1FF9A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43566" y="5279336"/>
            <a:ext cx="2334383" cy="0"/>
          </a:xfrm>
          <a:prstGeom prst="line">
            <a:avLst/>
          </a:prstGeom>
          <a:ln w="34925">
            <a:solidFill>
              <a:srgbClr val="4A452A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平行四边形 39">
            <a:extLst>
              <a:ext uri="{FF2B5EF4-FFF2-40B4-BE49-F238E27FC236}">
                <a16:creationId xmlns:a16="http://schemas.microsoft.com/office/drawing/2014/main" id="{FC7115F1-03C4-9944-902C-2644D9141542}"/>
              </a:ext>
            </a:extLst>
          </p:cNvPr>
          <p:cNvSpPr/>
          <p:nvPr/>
        </p:nvSpPr>
        <p:spPr>
          <a:xfrm>
            <a:off x="2084267" y="4656025"/>
            <a:ext cx="3531481" cy="598303"/>
          </a:xfrm>
          <a:prstGeom prst="parallelogram">
            <a:avLst>
              <a:gd name="adj" fmla="val 207679"/>
            </a:avLst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">
            <a:extLst>
              <a:ext uri="{FF2B5EF4-FFF2-40B4-BE49-F238E27FC236}">
                <a16:creationId xmlns:a16="http://schemas.microsoft.com/office/drawing/2014/main" id="{3888F61B-54AC-4247-8E67-281A8B84F792}"/>
              </a:ext>
            </a:extLst>
          </p:cNvPr>
          <p:cNvSpPr/>
          <p:nvPr/>
        </p:nvSpPr>
        <p:spPr>
          <a:xfrm>
            <a:off x="553168" y="3515793"/>
            <a:ext cx="1479549" cy="1755706"/>
          </a:xfrm>
          <a:prstGeom prst="rect">
            <a:avLst/>
          </a:prstGeom>
          <a:solidFill>
            <a:srgbClr val="E57326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1" name="Group 48">
            <a:extLst>
              <a:ext uri="{FF2B5EF4-FFF2-40B4-BE49-F238E27FC236}">
                <a16:creationId xmlns:a16="http://schemas.microsoft.com/office/drawing/2014/main" id="{82C479AD-FF9E-D749-ABEE-24E83E2E29D1}"/>
              </a:ext>
            </a:extLst>
          </p:cNvPr>
          <p:cNvGrpSpPr>
            <a:grpSpLocks/>
          </p:cNvGrpSpPr>
          <p:nvPr/>
        </p:nvGrpSpPr>
        <p:grpSpPr bwMode="auto">
          <a:xfrm>
            <a:off x="553168" y="2879338"/>
            <a:ext cx="2765427" cy="628037"/>
            <a:chOff x="2709333" y="2147127"/>
            <a:chExt cx="1879388" cy="740164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610E221-678C-784A-8B0B-9F1CC18DEF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9333" y="2147127"/>
              <a:ext cx="894535" cy="74015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F592BC0-C797-9546-B8A4-FB264BFA01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6996" y="2177401"/>
              <a:ext cx="871725" cy="70989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94C4ECC-CD5A-FB46-BD38-840C5433BD61}"/>
              </a:ext>
            </a:extLst>
          </p:cNvPr>
          <p:cNvCxnSpPr>
            <a:cxnSpLocks/>
          </p:cNvCxnSpPr>
          <p:nvPr/>
        </p:nvCxnSpPr>
        <p:spPr>
          <a:xfrm>
            <a:off x="566230" y="5467352"/>
            <a:ext cx="144582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A194403-F647-E644-B60D-512700860E3B}"/>
              </a:ext>
            </a:extLst>
          </p:cNvPr>
          <p:cNvCxnSpPr>
            <a:cxnSpLocks/>
          </p:cNvCxnSpPr>
          <p:nvPr/>
        </p:nvCxnSpPr>
        <p:spPr>
          <a:xfrm>
            <a:off x="553167" y="5263550"/>
            <a:ext cx="0" cy="800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4278C49-4AD5-504D-BD9B-0730DBC57499}"/>
              </a:ext>
            </a:extLst>
          </p:cNvPr>
          <p:cNvCxnSpPr/>
          <p:nvPr/>
        </p:nvCxnSpPr>
        <p:spPr>
          <a:xfrm>
            <a:off x="2039409" y="5264400"/>
            <a:ext cx="0" cy="355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81149A8-2570-8840-A347-EC7702A4EAF7}"/>
              </a:ext>
            </a:extLst>
          </p:cNvPr>
          <p:cNvCxnSpPr>
            <a:cxnSpLocks/>
          </p:cNvCxnSpPr>
          <p:nvPr/>
        </p:nvCxnSpPr>
        <p:spPr>
          <a:xfrm>
            <a:off x="2043566" y="5468584"/>
            <a:ext cx="2334383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181">
            <a:extLst>
              <a:ext uri="{FF2B5EF4-FFF2-40B4-BE49-F238E27FC236}">
                <a16:creationId xmlns:a16="http://schemas.microsoft.com/office/drawing/2014/main" id="{679C114E-AF75-3143-B7FA-48455368A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279" y="5512245"/>
            <a:ext cx="68576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2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181">
            <a:extLst>
              <a:ext uri="{FF2B5EF4-FFF2-40B4-BE49-F238E27FC236}">
                <a16:creationId xmlns:a16="http://schemas.microsoft.com/office/drawing/2014/main" id="{0FD01E5D-27C5-A649-92DC-13CCB37B6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4718" y="5518388"/>
            <a:ext cx="68576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altLang="zh-CN" sz="1200" i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en-US" sz="12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FC3D6CB-43C4-4C42-946A-71E04DA2D854}"/>
              </a:ext>
            </a:extLst>
          </p:cNvPr>
          <p:cNvCxnSpPr>
            <a:cxnSpLocks/>
          </p:cNvCxnSpPr>
          <p:nvPr/>
        </p:nvCxnSpPr>
        <p:spPr>
          <a:xfrm flipV="1">
            <a:off x="309064" y="3499773"/>
            <a:ext cx="3" cy="178179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57E3CE7-B9ED-4D43-B09F-F305F27C8821}"/>
              </a:ext>
            </a:extLst>
          </p:cNvPr>
          <p:cNvCxnSpPr>
            <a:cxnSpLocks/>
          </p:cNvCxnSpPr>
          <p:nvPr/>
        </p:nvCxnSpPr>
        <p:spPr>
          <a:xfrm rot="5400000">
            <a:off x="355809" y="5101660"/>
            <a:ext cx="0" cy="355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8689D9C-A9D1-8D4B-9407-74A29A8C19F3}"/>
              </a:ext>
            </a:extLst>
          </p:cNvPr>
          <p:cNvCxnSpPr>
            <a:cxnSpLocks/>
          </p:cNvCxnSpPr>
          <p:nvPr/>
        </p:nvCxnSpPr>
        <p:spPr>
          <a:xfrm rot="5400000">
            <a:off x="364516" y="3320758"/>
            <a:ext cx="0" cy="355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181">
            <a:extLst>
              <a:ext uri="{FF2B5EF4-FFF2-40B4-BE49-F238E27FC236}">
                <a16:creationId xmlns:a16="http://schemas.microsoft.com/office/drawing/2014/main" id="{82C15657-9821-2045-8400-46BE9F2C0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38447" y="4188916"/>
            <a:ext cx="685764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altLang="zh-CN" sz="1200" i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sz="12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9D78388-34DC-604E-B3FD-C58C2B3F5962}"/>
              </a:ext>
            </a:extLst>
          </p:cNvPr>
          <p:cNvCxnSpPr>
            <a:cxnSpLocks/>
          </p:cNvCxnSpPr>
          <p:nvPr/>
        </p:nvCxnSpPr>
        <p:spPr bwMode="auto">
          <a:xfrm flipV="1">
            <a:off x="2039674" y="4662970"/>
            <a:ext cx="1282700" cy="6023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18">
            <a:extLst>
              <a:ext uri="{FF2B5EF4-FFF2-40B4-BE49-F238E27FC236}">
                <a16:creationId xmlns:a16="http://schemas.microsoft.com/office/drawing/2014/main" id="{BC6036A4-C65B-EC49-826A-0F070861A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985" y="3700153"/>
            <a:ext cx="7619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lang="en-US" altLang="zh-CN" sz="1200" i="1" baseline="-25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</a:t>
            </a:r>
            <a:endParaRPr lang="en-US" sz="1200" i="1" baseline="-25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23EF627D-857C-8F43-B8CE-CE83DE7EEF2D}"/>
              </a:ext>
            </a:extLst>
          </p:cNvPr>
          <p:cNvSpPr/>
          <p:nvPr/>
        </p:nvSpPr>
        <p:spPr bwMode="auto">
          <a:xfrm rot="5400000">
            <a:off x="2960029" y="3482874"/>
            <a:ext cx="120650" cy="1055688"/>
          </a:xfrm>
          <a:custGeom>
            <a:avLst/>
            <a:gdLst>
              <a:gd name="connsiteX0" fmla="*/ 76200 w 180975"/>
              <a:gd name="connsiteY0" fmla="*/ 0 h 785813"/>
              <a:gd name="connsiteX1" fmla="*/ 80962 w 180975"/>
              <a:gd name="connsiteY1" fmla="*/ 133350 h 785813"/>
              <a:gd name="connsiteX2" fmla="*/ 180975 w 180975"/>
              <a:gd name="connsiteY2" fmla="*/ 166688 h 785813"/>
              <a:gd name="connsiteX3" fmla="*/ 19050 w 180975"/>
              <a:gd name="connsiteY3" fmla="*/ 223838 h 785813"/>
              <a:gd name="connsiteX4" fmla="*/ 180975 w 180975"/>
              <a:gd name="connsiteY4" fmla="*/ 280988 h 785813"/>
              <a:gd name="connsiteX5" fmla="*/ 19050 w 180975"/>
              <a:gd name="connsiteY5" fmla="*/ 338138 h 785813"/>
              <a:gd name="connsiteX6" fmla="*/ 176212 w 180975"/>
              <a:gd name="connsiteY6" fmla="*/ 404813 h 785813"/>
              <a:gd name="connsiteX7" fmla="*/ 0 w 180975"/>
              <a:gd name="connsiteY7" fmla="*/ 461963 h 785813"/>
              <a:gd name="connsiteX8" fmla="*/ 90487 w 180975"/>
              <a:gd name="connsiteY8" fmla="*/ 495300 h 785813"/>
              <a:gd name="connsiteX9" fmla="*/ 90487 w 180975"/>
              <a:gd name="connsiteY9" fmla="*/ 785813 h 785813"/>
              <a:gd name="connsiteX10" fmla="*/ 90487 w 180975"/>
              <a:gd name="connsiteY10" fmla="*/ 785813 h 785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975" h="785813">
                <a:moveTo>
                  <a:pt x="76200" y="0"/>
                </a:moveTo>
                <a:lnTo>
                  <a:pt x="80962" y="133350"/>
                </a:lnTo>
                <a:lnTo>
                  <a:pt x="180975" y="166688"/>
                </a:lnTo>
                <a:lnTo>
                  <a:pt x="19050" y="223838"/>
                </a:lnTo>
                <a:lnTo>
                  <a:pt x="180975" y="280988"/>
                </a:lnTo>
                <a:lnTo>
                  <a:pt x="19050" y="338138"/>
                </a:lnTo>
                <a:lnTo>
                  <a:pt x="176212" y="404813"/>
                </a:lnTo>
                <a:lnTo>
                  <a:pt x="0" y="461963"/>
                </a:lnTo>
                <a:lnTo>
                  <a:pt x="90487" y="495300"/>
                </a:lnTo>
                <a:lnTo>
                  <a:pt x="90487" y="785813"/>
                </a:lnTo>
                <a:lnTo>
                  <a:pt x="90487" y="785813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CB02290B-0A94-2645-9F08-26C3F8C948B5}"/>
              </a:ext>
            </a:extLst>
          </p:cNvPr>
          <p:cNvSpPr/>
          <p:nvPr/>
        </p:nvSpPr>
        <p:spPr bwMode="auto">
          <a:xfrm>
            <a:off x="3492423" y="3993360"/>
            <a:ext cx="120650" cy="1055688"/>
          </a:xfrm>
          <a:custGeom>
            <a:avLst/>
            <a:gdLst>
              <a:gd name="connsiteX0" fmla="*/ 76200 w 180975"/>
              <a:gd name="connsiteY0" fmla="*/ 0 h 785813"/>
              <a:gd name="connsiteX1" fmla="*/ 80962 w 180975"/>
              <a:gd name="connsiteY1" fmla="*/ 133350 h 785813"/>
              <a:gd name="connsiteX2" fmla="*/ 180975 w 180975"/>
              <a:gd name="connsiteY2" fmla="*/ 166688 h 785813"/>
              <a:gd name="connsiteX3" fmla="*/ 19050 w 180975"/>
              <a:gd name="connsiteY3" fmla="*/ 223838 h 785813"/>
              <a:gd name="connsiteX4" fmla="*/ 180975 w 180975"/>
              <a:gd name="connsiteY4" fmla="*/ 280988 h 785813"/>
              <a:gd name="connsiteX5" fmla="*/ 19050 w 180975"/>
              <a:gd name="connsiteY5" fmla="*/ 338138 h 785813"/>
              <a:gd name="connsiteX6" fmla="*/ 176212 w 180975"/>
              <a:gd name="connsiteY6" fmla="*/ 404813 h 785813"/>
              <a:gd name="connsiteX7" fmla="*/ 0 w 180975"/>
              <a:gd name="connsiteY7" fmla="*/ 461963 h 785813"/>
              <a:gd name="connsiteX8" fmla="*/ 90487 w 180975"/>
              <a:gd name="connsiteY8" fmla="*/ 495300 h 785813"/>
              <a:gd name="connsiteX9" fmla="*/ 90487 w 180975"/>
              <a:gd name="connsiteY9" fmla="*/ 785813 h 785813"/>
              <a:gd name="connsiteX10" fmla="*/ 90487 w 180975"/>
              <a:gd name="connsiteY10" fmla="*/ 785813 h 785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975" h="785813">
                <a:moveTo>
                  <a:pt x="76200" y="0"/>
                </a:moveTo>
                <a:lnTo>
                  <a:pt x="80962" y="133350"/>
                </a:lnTo>
                <a:lnTo>
                  <a:pt x="180975" y="166688"/>
                </a:lnTo>
                <a:lnTo>
                  <a:pt x="19050" y="223838"/>
                </a:lnTo>
                <a:lnTo>
                  <a:pt x="180975" y="280988"/>
                </a:lnTo>
                <a:lnTo>
                  <a:pt x="19050" y="338138"/>
                </a:lnTo>
                <a:lnTo>
                  <a:pt x="176212" y="404813"/>
                </a:lnTo>
                <a:lnTo>
                  <a:pt x="0" y="461963"/>
                </a:lnTo>
                <a:lnTo>
                  <a:pt x="90487" y="495300"/>
                </a:lnTo>
                <a:lnTo>
                  <a:pt x="90487" y="785813"/>
                </a:lnTo>
                <a:lnTo>
                  <a:pt x="90487" y="785813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TextBox 18">
            <a:extLst>
              <a:ext uri="{FF2B5EF4-FFF2-40B4-BE49-F238E27FC236}">
                <a16:creationId xmlns:a16="http://schemas.microsoft.com/office/drawing/2014/main" id="{2D1FFC71-EA46-E840-9D15-BA40D8DC4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112" y="1119503"/>
            <a:ext cx="7619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lang="en-US" altLang="zh-CN" sz="1200" i="1" baseline="-25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endParaRPr lang="en-US" sz="1200" i="1" baseline="-25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9" name="TextBox 18">
            <a:extLst>
              <a:ext uri="{FF2B5EF4-FFF2-40B4-BE49-F238E27FC236}">
                <a16:creationId xmlns:a16="http://schemas.microsoft.com/office/drawing/2014/main" id="{171A4235-7EB2-2142-8158-42D3E6C8F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3631" y="3681617"/>
            <a:ext cx="7619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lang="en-US" altLang="zh-CN" sz="1200" i="1" baseline="-25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</a:t>
            </a:r>
            <a:endParaRPr lang="en-US" sz="1200" i="1" baseline="-25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0" name="TextBox 18">
            <a:extLst>
              <a:ext uri="{FF2B5EF4-FFF2-40B4-BE49-F238E27FC236}">
                <a16:creationId xmlns:a16="http://schemas.microsoft.com/office/drawing/2014/main" id="{0D770CA9-6161-0546-A51E-64160B33E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9151" y="4769824"/>
            <a:ext cx="7619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lang="en-US" altLang="zh-CN" sz="1200" i="1" baseline="-25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</a:t>
            </a:r>
            <a:endParaRPr lang="en-US" sz="1200" i="1" baseline="-25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8B5F560-3926-D947-A253-30457B687EC7}"/>
              </a:ext>
            </a:extLst>
          </p:cNvPr>
          <p:cNvSpPr/>
          <p:nvPr/>
        </p:nvSpPr>
        <p:spPr bwMode="auto">
          <a:xfrm>
            <a:off x="3503094" y="3955902"/>
            <a:ext cx="94872" cy="946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D4C2502-1539-2146-8EDC-BA40F5F5D590}"/>
              </a:ext>
            </a:extLst>
          </p:cNvPr>
          <p:cNvSpPr/>
          <p:nvPr/>
        </p:nvSpPr>
        <p:spPr bwMode="auto">
          <a:xfrm>
            <a:off x="3505110" y="4991821"/>
            <a:ext cx="94872" cy="946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9DE3E57-F55A-EA4B-BB97-0F654BA621E2}"/>
              </a:ext>
            </a:extLst>
          </p:cNvPr>
          <p:cNvSpPr/>
          <p:nvPr/>
        </p:nvSpPr>
        <p:spPr bwMode="auto">
          <a:xfrm>
            <a:off x="2437039" y="3962494"/>
            <a:ext cx="94872" cy="946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9F8D241-C737-A349-AAD6-42DEA7815F1B}"/>
              </a:ext>
            </a:extLst>
          </p:cNvPr>
          <p:cNvSpPr/>
          <p:nvPr/>
        </p:nvSpPr>
        <p:spPr bwMode="auto">
          <a:xfrm>
            <a:off x="3501677" y="1402652"/>
            <a:ext cx="94872" cy="946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0661048D-164B-8143-857C-6590C31A1C3B}"/>
              </a:ext>
            </a:extLst>
          </p:cNvPr>
          <p:cNvSpPr/>
          <p:nvPr/>
        </p:nvSpPr>
        <p:spPr bwMode="auto">
          <a:xfrm>
            <a:off x="3486570" y="1430229"/>
            <a:ext cx="133522" cy="2622550"/>
          </a:xfrm>
          <a:custGeom>
            <a:avLst/>
            <a:gdLst>
              <a:gd name="connsiteX0" fmla="*/ 76200 w 165100"/>
              <a:gd name="connsiteY0" fmla="*/ 0 h 2051050"/>
              <a:gd name="connsiteX1" fmla="*/ 82550 w 165100"/>
              <a:gd name="connsiteY1" fmla="*/ 406400 h 2051050"/>
              <a:gd name="connsiteX2" fmla="*/ 165100 w 165100"/>
              <a:gd name="connsiteY2" fmla="*/ 431800 h 2051050"/>
              <a:gd name="connsiteX3" fmla="*/ 6350 w 165100"/>
              <a:gd name="connsiteY3" fmla="*/ 508000 h 2051050"/>
              <a:gd name="connsiteX4" fmla="*/ 152400 w 165100"/>
              <a:gd name="connsiteY4" fmla="*/ 596900 h 2051050"/>
              <a:gd name="connsiteX5" fmla="*/ 0 w 165100"/>
              <a:gd name="connsiteY5" fmla="*/ 666750 h 2051050"/>
              <a:gd name="connsiteX6" fmla="*/ 152400 w 165100"/>
              <a:gd name="connsiteY6" fmla="*/ 749300 h 2051050"/>
              <a:gd name="connsiteX7" fmla="*/ 12700 w 165100"/>
              <a:gd name="connsiteY7" fmla="*/ 825500 h 2051050"/>
              <a:gd name="connsiteX8" fmla="*/ 82550 w 165100"/>
              <a:gd name="connsiteY8" fmla="*/ 863600 h 2051050"/>
              <a:gd name="connsiteX9" fmla="*/ 82550 w 165100"/>
              <a:gd name="connsiteY9" fmla="*/ 2051050 h 205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5100" h="2051050">
                <a:moveTo>
                  <a:pt x="76200" y="0"/>
                </a:moveTo>
                <a:lnTo>
                  <a:pt x="82550" y="406400"/>
                </a:lnTo>
                <a:lnTo>
                  <a:pt x="165100" y="431800"/>
                </a:lnTo>
                <a:lnTo>
                  <a:pt x="6350" y="508000"/>
                </a:lnTo>
                <a:lnTo>
                  <a:pt x="152400" y="596900"/>
                </a:lnTo>
                <a:lnTo>
                  <a:pt x="0" y="666750"/>
                </a:lnTo>
                <a:lnTo>
                  <a:pt x="152400" y="749300"/>
                </a:lnTo>
                <a:lnTo>
                  <a:pt x="12700" y="825500"/>
                </a:lnTo>
                <a:lnTo>
                  <a:pt x="82550" y="863600"/>
                </a:lnTo>
                <a:lnTo>
                  <a:pt x="82550" y="2051050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7B84F1B-E994-064B-A3EA-FF7621962B9F}"/>
              </a:ext>
            </a:extLst>
          </p:cNvPr>
          <p:cNvSpPr/>
          <p:nvPr/>
        </p:nvSpPr>
        <p:spPr bwMode="auto">
          <a:xfrm>
            <a:off x="1837895" y="3158871"/>
            <a:ext cx="94872" cy="946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67" name="TextBox 18">
            <a:extLst>
              <a:ext uri="{FF2B5EF4-FFF2-40B4-BE49-F238E27FC236}">
                <a16:creationId xmlns:a16="http://schemas.microsoft.com/office/drawing/2014/main" id="{3C941C40-E46F-6443-92A1-9CF20CB39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239" y="2977792"/>
            <a:ext cx="7619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lang="en-US" altLang="zh-CN" sz="1200" i="1" baseline="-25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</a:t>
            </a:r>
            <a:endParaRPr lang="en-US" sz="1200" i="1" baseline="-25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52171E7A-1D4F-984A-8379-DEB1DCED07D2}"/>
              </a:ext>
            </a:extLst>
          </p:cNvPr>
          <p:cNvSpPr/>
          <p:nvPr/>
        </p:nvSpPr>
        <p:spPr bwMode="auto">
          <a:xfrm rot="2650176">
            <a:off x="2626859" y="1187959"/>
            <a:ext cx="180978" cy="2285422"/>
          </a:xfrm>
          <a:custGeom>
            <a:avLst/>
            <a:gdLst>
              <a:gd name="connsiteX0" fmla="*/ 76200 w 165100"/>
              <a:gd name="connsiteY0" fmla="*/ 0 h 2051050"/>
              <a:gd name="connsiteX1" fmla="*/ 82550 w 165100"/>
              <a:gd name="connsiteY1" fmla="*/ 406400 h 2051050"/>
              <a:gd name="connsiteX2" fmla="*/ 165100 w 165100"/>
              <a:gd name="connsiteY2" fmla="*/ 431800 h 2051050"/>
              <a:gd name="connsiteX3" fmla="*/ 6350 w 165100"/>
              <a:gd name="connsiteY3" fmla="*/ 508000 h 2051050"/>
              <a:gd name="connsiteX4" fmla="*/ 152400 w 165100"/>
              <a:gd name="connsiteY4" fmla="*/ 596900 h 2051050"/>
              <a:gd name="connsiteX5" fmla="*/ 0 w 165100"/>
              <a:gd name="connsiteY5" fmla="*/ 666750 h 2051050"/>
              <a:gd name="connsiteX6" fmla="*/ 152400 w 165100"/>
              <a:gd name="connsiteY6" fmla="*/ 749300 h 2051050"/>
              <a:gd name="connsiteX7" fmla="*/ 12700 w 165100"/>
              <a:gd name="connsiteY7" fmla="*/ 825500 h 2051050"/>
              <a:gd name="connsiteX8" fmla="*/ 82550 w 165100"/>
              <a:gd name="connsiteY8" fmla="*/ 863600 h 2051050"/>
              <a:gd name="connsiteX9" fmla="*/ 82550 w 165100"/>
              <a:gd name="connsiteY9" fmla="*/ 2051050 h 205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5100" h="2051050">
                <a:moveTo>
                  <a:pt x="76200" y="0"/>
                </a:moveTo>
                <a:lnTo>
                  <a:pt x="82550" y="406400"/>
                </a:lnTo>
                <a:lnTo>
                  <a:pt x="165100" y="431800"/>
                </a:lnTo>
                <a:lnTo>
                  <a:pt x="6350" y="508000"/>
                </a:lnTo>
                <a:lnTo>
                  <a:pt x="152400" y="596900"/>
                </a:lnTo>
                <a:lnTo>
                  <a:pt x="0" y="666750"/>
                </a:lnTo>
                <a:lnTo>
                  <a:pt x="152400" y="749300"/>
                </a:lnTo>
                <a:lnTo>
                  <a:pt x="12700" y="825500"/>
                </a:lnTo>
                <a:lnTo>
                  <a:pt x="82550" y="863600"/>
                </a:lnTo>
                <a:lnTo>
                  <a:pt x="82550" y="2051050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9" name="平行四边形 33">
            <a:extLst>
              <a:ext uri="{FF2B5EF4-FFF2-40B4-BE49-F238E27FC236}">
                <a16:creationId xmlns:a16="http://schemas.microsoft.com/office/drawing/2014/main" id="{2E93392A-535A-6F43-B4C5-8552DBF405E2}"/>
              </a:ext>
            </a:extLst>
          </p:cNvPr>
          <p:cNvSpPr/>
          <p:nvPr/>
        </p:nvSpPr>
        <p:spPr>
          <a:xfrm>
            <a:off x="4306185" y="4648366"/>
            <a:ext cx="3388588" cy="615169"/>
          </a:xfrm>
          <a:prstGeom prst="parallelogram">
            <a:avLst>
              <a:gd name="adj" fmla="val 216465"/>
            </a:avLst>
          </a:prstGeom>
          <a:blipFill>
            <a:blip r:embed="rId3"/>
            <a:stretch>
              <a:fillRect l="-294" r="-294"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0" name="Straight Connector 39">
            <a:extLst>
              <a:ext uri="{FF2B5EF4-FFF2-40B4-BE49-F238E27FC236}">
                <a16:creationId xmlns:a16="http://schemas.microsoft.com/office/drawing/2014/main" id="{EFB79E50-1837-C841-896B-34CAE2B198A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301824" y="5272993"/>
            <a:ext cx="2106525" cy="3354"/>
          </a:xfrm>
          <a:prstGeom prst="line">
            <a:avLst/>
          </a:prstGeom>
          <a:ln w="34925">
            <a:solidFill>
              <a:srgbClr val="4A452A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4F60157-E9F5-F54E-A519-CA31D0341B39}"/>
              </a:ext>
            </a:extLst>
          </p:cNvPr>
          <p:cNvCxnSpPr>
            <a:cxnSpLocks/>
          </p:cNvCxnSpPr>
          <p:nvPr/>
        </p:nvCxnSpPr>
        <p:spPr>
          <a:xfrm>
            <a:off x="4351453" y="5261594"/>
            <a:ext cx="0" cy="800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FB1A8E0-526C-3944-AE29-C0F34AB084D8}"/>
              </a:ext>
            </a:extLst>
          </p:cNvPr>
          <p:cNvCxnSpPr>
            <a:cxnSpLocks/>
          </p:cNvCxnSpPr>
          <p:nvPr/>
        </p:nvCxnSpPr>
        <p:spPr>
          <a:xfrm>
            <a:off x="6408349" y="5270219"/>
            <a:ext cx="0" cy="783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BBFEE3FC-DD89-6C49-BB56-F7E024FCDD45}"/>
              </a:ext>
            </a:extLst>
          </p:cNvPr>
          <p:cNvSpPr/>
          <p:nvPr/>
        </p:nvSpPr>
        <p:spPr bwMode="auto">
          <a:xfrm>
            <a:off x="5936086" y="4886660"/>
            <a:ext cx="94872" cy="946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74" name="TextBox 18">
            <a:extLst>
              <a:ext uri="{FF2B5EF4-FFF2-40B4-BE49-F238E27FC236}">
                <a16:creationId xmlns:a16="http://schemas.microsoft.com/office/drawing/2014/main" id="{2A93AF23-FAB8-A746-957F-DB847337F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6343" y="4736272"/>
            <a:ext cx="7619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lang="en-US" altLang="zh-CN" sz="1200" i="1" baseline="-25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GRASS</a:t>
            </a:r>
            <a:endParaRPr lang="en-US" sz="1200" i="1" baseline="-25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77E7BF1-04CB-7942-B66D-98C508EE1AC7}"/>
              </a:ext>
            </a:extLst>
          </p:cNvPr>
          <p:cNvCxnSpPr>
            <a:cxnSpLocks/>
          </p:cNvCxnSpPr>
          <p:nvPr/>
        </p:nvCxnSpPr>
        <p:spPr>
          <a:xfrm>
            <a:off x="566230" y="5957414"/>
            <a:ext cx="3811719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2CA1FB1-3555-EF4F-8D36-235EA5C7DBEE}"/>
              </a:ext>
            </a:extLst>
          </p:cNvPr>
          <p:cNvCxnSpPr>
            <a:cxnSpLocks/>
          </p:cNvCxnSpPr>
          <p:nvPr/>
        </p:nvCxnSpPr>
        <p:spPr>
          <a:xfrm>
            <a:off x="4314012" y="5957414"/>
            <a:ext cx="209433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181">
            <a:extLst>
              <a:ext uri="{FF2B5EF4-FFF2-40B4-BE49-F238E27FC236}">
                <a16:creationId xmlns:a16="http://schemas.microsoft.com/office/drawing/2014/main" id="{84C0583B-6388-FB4E-A912-AA4924EFC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4807" y="6062414"/>
            <a:ext cx="936776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altLang="zh-CN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furban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181">
            <a:extLst>
              <a:ext uri="{FF2B5EF4-FFF2-40B4-BE49-F238E27FC236}">
                <a16:creationId xmlns:a16="http://schemas.microsoft.com/office/drawing/2014/main" id="{70D05B4F-CD8C-124E-8B46-2DA7CC42D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9925" y="6053788"/>
            <a:ext cx="150761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altLang="zh-CN" sz="1200" i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 − </a:t>
            </a:r>
            <a:r>
              <a:rPr lang="en-US" altLang="zh-CN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furban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CFCEE056-897D-3E4C-8D20-77DDA8D0FC79}"/>
              </a:ext>
            </a:extLst>
          </p:cNvPr>
          <p:cNvSpPr/>
          <p:nvPr/>
        </p:nvSpPr>
        <p:spPr bwMode="auto">
          <a:xfrm>
            <a:off x="5912799" y="1531751"/>
            <a:ext cx="133522" cy="3363230"/>
          </a:xfrm>
          <a:custGeom>
            <a:avLst/>
            <a:gdLst>
              <a:gd name="connsiteX0" fmla="*/ 76200 w 165100"/>
              <a:gd name="connsiteY0" fmla="*/ 0 h 2051050"/>
              <a:gd name="connsiteX1" fmla="*/ 82550 w 165100"/>
              <a:gd name="connsiteY1" fmla="*/ 406400 h 2051050"/>
              <a:gd name="connsiteX2" fmla="*/ 165100 w 165100"/>
              <a:gd name="connsiteY2" fmla="*/ 431800 h 2051050"/>
              <a:gd name="connsiteX3" fmla="*/ 6350 w 165100"/>
              <a:gd name="connsiteY3" fmla="*/ 508000 h 2051050"/>
              <a:gd name="connsiteX4" fmla="*/ 152400 w 165100"/>
              <a:gd name="connsiteY4" fmla="*/ 596900 h 2051050"/>
              <a:gd name="connsiteX5" fmla="*/ 0 w 165100"/>
              <a:gd name="connsiteY5" fmla="*/ 666750 h 2051050"/>
              <a:gd name="connsiteX6" fmla="*/ 152400 w 165100"/>
              <a:gd name="connsiteY6" fmla="*/ 749300 h 2051050"/>
              <a:gd name="connsiteX7" fmla="*/ 12700 w 165100"/>
              <a:gd name="connsiteY7" fmla="*/ 825500 h 2051050"/>
              <a:gd name="connsiteX8" fmla="*/ 82550 w 165100"/>
              <a:gd name="connsiteY8" fmla="*/ 863600 h 2051050"/>
              <a:gd name="connsiteX9" fmla="*/ 82550 w 165100"/>
              <a:gd name="connsiteY9" fmla="*/ 2051050 h 205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5100" h="2051050">
                <a:moveTo>
                  <a:pt x="76200" y="0"/>
                </a:moveTo>
                <a:lnTo>
                  <a:pt x="82550" y="406400"/>
                </a:lnTo>
                <a:lnTo>
                  <a:pt x="165100" y="431800"/>
                </a:lnTo>
                <a:lnTo>
                  <a:pt x="6350" y="508000"/>
                </a:lnTo>
                <a:lnTo>
                  <a:pt x="152400" y="596900"/>
                </a:lnTo>
                <a:lnTo>
                  <a:pt x="0" y="666750"/>
                </a:lnTo>
                <a:lnTo>
                  <a:pt x="152400" y="749300"/>
                </a:lnTo>
                <a:lnTo>
                  <a:pt x="12700" y="825500"/>
                </a:lnTo>
                <a:lnTo>
                  <a:pt x="82550" y="863600"/>
                </a:lnTo>
                <a:lnTo>
                  <a:pt x="82550" y="2051050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1" name="TextBox 18">
            <a:extLst>
              <a:ext uri="{FF2B5EF4-FFF2-40B4-BE49-F238E27FC236}">
                <a16:creationId xmlns:a16="http://schemas.microsoft.com/office/drawing/2014/main" id="{F5E33F42-EFFD-B649-AA19-4B7B6A173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211" y="1158032"/>
            <a:ext cx="7619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lang="en-US" altLang="zh-CN" sz="1200" i="1" baseline="-25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endParaRPr lang="en-US" sz="1200" i="1" baseline="-25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837A9BC-8DA9-514D-AF73-21F6A68DFBEC}"/>
              </a:ext>
            </a:extLst>
          </p:cNvPr>
          <p:cNvSpPr/>
          <p:nvPr/>
        </p:nvSpPr>
        <p:spPr bwMode="auto">
          <a:xfrm>
            <a:off x="5925827" y="1428773"/>
            <a:ext cx="94872" cy="946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pic>
        <p:nvPicPr>
          <p:cNvPr id="83" name="图片 270">
            <a:extLst>
              <a:ext uri="{FF2B5EF4-FFF2-40B4-BE49-F238E27FC236}">
                <a16:creationId xmlns:a16="http://schemas.microsoft.com/office/drawing/2014/main" id="{B8CD34A8-A687-B548-81EB-9AA4C85927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9565" y="4709907"/>
            <a:ext cx="384735" cy="329242"/>
          </a:xfrm>
          <a:prstGeom prst="rect">
            <a:avLst/>
          </a:prstGeom>
        </p:spPr>
      </p:pic>
      <p:sp>
        <p:nvSpPr>
          <p:cNvPr id="84" name="TextBox 18">
            <a:extLst>
              <a:ext uri="{FF2B5EF4-FFF2-40B4-BE49-F238E27FC236}">
                <a16:creationId xmlns:a16="http://schemas.microsoft.com/office/drawing/2014/main" id="{7BABB2EB-D49E-F346-82DE-3D7BC79BD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55817" y="1108504"/>
            <a:ext cx="7619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zh-CN" altLang="en-US" sz="1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∆</a:t>
            </a:r>
            <a:r>
              <a:rPr lang="en-US" sz="1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lang="en-US" altLang="zh-CN" sz="1200" i="1" baseline="-25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endParaRPr lang="en-US" sz="1200" i="1" baseline="-25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A9D20A2-2005-AC49-B424-1B367854F240}"/>
              </a:ext>
            </a:extLst>
          </p:cNvPr>
          <p:cNvSpPr/>
          <p:nvPr/>
        </p:nvSpPr>
        <p:spPr bwMode="auto">
          <a:xfrm>
            <a:off x="12202987" y="1432831"/>
            <a:ext cx="94872" cy="946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86" name="TextBox 18">
            <a:extLst>
              <a:ext uri="{FF2B5EF4-FFF2-40B4-BE49-F238E27FC236}">
                <a16:creationId xmlns:a16="http://schemas.microsoft.com/office/drawing/2014/main" id="{F30523DD-CC42-1B41-AE97-2567974A4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75655" y="4930232"/>
            <a:ext cx="9627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zh-CN" altLang="en-US" sz="1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∆</a:t>
            </a:r>
            <a:r>
              <a:rPr lang="en-US" sz="1200" i="1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lang="en-US" sz="1200" i="1" baseline="-250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</a:t>
            </a:r>
            <a:r>
              <a:rPr lang="en-US" altLang="zh-CN" sz="1200" i="1" baseline="-250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urface</a:t>
            </a:r>
            <a:endParaRPr lang="en-US" sz="1200" i="1" baseline="-25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10D5A143-CBD5-5041-BFB6-6B7131E2C28D}"/>
              </a:ext>
            </a:extLst>
          </p:cNvPr>
          <p:cNvSpPr/>
          <p:nvPr/>
        </p:nvSpPr>
        <p:spPr bwMode="auto">
          <a:xfrm>
            <a:off x="9635275" y="5213610"/>
            <a:ext cx="94872" cy="946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88" name="TextBox 18">
            <a:extLst>
              <a:ext uri="{FF2B5EF4-FFF2-40B4-BE49-F238E27FC236}">
                <a16:creationId xmlns:a16="http://schemas.microsoft.com/office/drawing/2014/main" id="{791AFB9E-591B-9A46-93B6-5DF3BB516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6857" y="6121868"/>
            <a:ext cx="7619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endParaRPr lang="en-US" sz="1200" i="1" baseline="-25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846A09B-BC44-8742-BDBE-1D446C3CF720}"/>
              </a:ext>
            </a:extLst>
          </p:cNvPr>
          <p:cNvCxnSpPr>
            <a:cxnSpLocks/>
          </p:cNvCxnSpPr>
          <p:nvPr/>
        </p:nvCxnSpPr>
        <p:spPr>
          <a:xfrm flipV="1">
            <a:off x="12965426" y="995711"/>
            <a:ext cx="0" cy="5043942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6933944C-2194-BA48-B42C-DE8A9C4C3CC6}"/>
              </a:ext>
            </a:extLst>
          </p:cNvPr>
          <p:cNvSpPr/>
          <p:nvPr/>
        </p:nvSpPr>
        <p:spPr bwMode="auto">
          <a:xfrm>
            <a:off x="11524049" y="2443174"/>
            <a:ext cx="94872" cy="946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124" name="TextBox 18">
            <a:extLst>
              <a:ext uri="{FF2B5EF4-FFF2-40B4-BE49-F238E27FC236}">
                <a16:creationId xmlns:a16="http://schemas.microsoft.com/office/drawing/2014/main" id="{5F481C51-1285-0C43-B5CC-53BB1196B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69682" y="2166175"/>
            <a:ext cx="7619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zh-CN" altLang="en-US" sz="1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∆</a:t>
            </a:r>
            <a:r>
              <a:rPr lang="en-US" sz="1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lang="en-US" altLang="zh-CN" sz="1200" i="1" baseline="-25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endParaRPr lang="en-US" sz="1200" i="1" baseline="-25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6" name="TextBox 18">
            <a:extLst>
              <a:ext uri="{FF2B5EF4-FFF2-40B4-BE49-F238E27FC236}">
                <a16:creationId xmlns:a16="http://schemas.microsoft.com/office/drawing/2014/main" id="{5B79E5B9-5243-5247-9A74-0AF480733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4588" y="941720"/>
            <a:ext cx="7619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ln(z)</a:t>
            </a:r>
            <a:endParaRPr lang="en-US" sz="1200" i="1" baseline="-25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9" name="直线连接符 10">
            <a:extLst>
              <a:ext uri="{FF2B5EF4-FFF2-40B4-BE49-F238E27FC236}">
                <a16:creationId xmlns:a16="http://schemas.microsoft.com/office/drawing/2014/main" id="{6749D124-162B-2743-A59B-35C3D07A675A}"/>
              </a:ext>
            </a:extLst>
          </p:cNvPr>
          <p:cNvCxnSpPr>
            <a:cxnSpLocks/>
            <a:stCxn id="85" idx="2"/>
            <a:endCxn id="158" idx="6"/>
          </p:cNvCxnSpPr>
          <p:nvPr/>
        </p:nvCxnSpPr>
        <p:spPr>
          <a:xfrm>
            <a:off x="12202987" y="1480160"/>
            <a:ext cx="42865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8">
            <a:extLst>
              <a:ext uri="{FF2B5EF4-FFF2-40B4-BE49-F238E27FC236}">
                <a16:creationId xmlns:a16="http://schemas.microsoft.com/office/drawing/2014/main" id="{7E949646-5D2F-9044-93D2-C1E08981E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385" y="2117010"/>
            <a:ext cx="7619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200" i="1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</a:t>
            </a:r>
            <a:r>
              <a:rPr lang="en-US" altLang="zh-CN" sz="1200" i="1" baseline="-250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</a:t>
            </a:r>
            <a:endParaRPr lang="en-US" sz="1200" i="1" baseline="-25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2" name="TextBox 18">
            <a:extLst>
              <a:ext uri="{FF2B5EF4-FFF2-40B4-BE49-F238E27FC236}">
                <a16:creationId xmlns:a16="http://schemas.microsoft.com/office/drawing/2014/main" id="{DF60D00C-32E5-734C-80DD-75F13021D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867" y="3660805"/>
            <a:ext cx="7619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200" i="1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</a:t>
            </a:r>
            <a:r>
              <a:rPr lang="en-US" altLang="zh-CN" sz="1200" i="1" baseline="-250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</a:t>
            </a:r>
            <a:endParaRPr lang="en-US" sz="1200" i="1" baseline="-25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3" name="TextBox 18">
            <a:extLst>
              <a:ext uri="{FF2B5EF4-FFF2-40B4-BE49-F238E27FC236}">
                <a16:creationId xmlns:a16="http://schemas.microsoft.com/office/drawing/2014/main" id="{AEC41E23-BE5F-AF42-9043-0881DD884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2303" y="1746831"/>
            <a:ext cx="7619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200" i="1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</a:t>
            </a:r>
            <a:r>
              <a:rPr lang="en-US" altLang="zh-CN" sz="1200" i="1" baseline="-250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</a:t>
            </a:r>
            <a:endParaRPr lang="en-US" sz="1200" i="1" baseline="-25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4" name="TextBox 18">
            <a:extLst>
              <a:ext uri="{FF2B5EF4-FFF2-40B4-BE49-F238E27FC236}">
                <a16:creationId xmlns:a16="http://schemas.microsoft.com/office/drawing/2014/main" id="{DD42A690-191C-B54D-BD3E-258CC42EF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3735" y="4263119"/>
            <a:ext cx="7619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200" i="1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</a:t>
            </a:r>
            <a:r>
              <a:rPr lang="en-US" altLang="zh-CN" sz="1200" i="1" baseline="-250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</a:t>
            </a:r>
            <a:endParaRPr lang="en-US" sz="1200" i="1" baseline="-25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5" name="TextBox 18">
            <a:extLst>
              <a:ext uri="{FF2B5EF4-FFF2-40B4-BE49-F238E27FC236}">
                <a16:creationId xmlns:a16="http://schemas.microsoft.com/office/drawing/2014/main" id="{259D7AE2-FD9F-D34A-BF53-A883EE25E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188" y="2350614"/>
            <a:ext cx="7619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200" i="1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</a:t>
            </a:r>
            <a:r>
              <a:rPr lang="en-US" altLang="zh-CN" sz="1200" i="1" baseline="-250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GRASS</a:t>
            </a:r>
            <a:endParaRPr lang="en-US" sz="1200" i="1" baseline="-25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39" name="直线连接符 10">
            <a:extLst>
              <a:ext uri="{FF2B5EF4-FFF2-40B4-BE49-F238E27FC236}">
                <a16:creationId xmlns:a16="http://schemas.microsoft.com/office/drawing/2014/main" id="{E7FA1426-B1E8-F94C-8770-2A723952AB1F}"/>
              </a:ext>
            </a:extLst>
          </p:cNvPr>
          <p:cNvCxnSpPr>
            <a:cxnSpLocks/>
            <a:stCxn id="87" idx="6"/>
            <a:endCxn id="157" idx="2"/>
          </p:cNvCxnSpPr>
          <p:nvPr/>
        </p:nvCxnSpPr>
        <p:spPr>
          <a:xfrm>
            <a:off x="9730147" y="5260939"/>
            <a:ext cx="1989242" cy="1704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61B62625-5F0C-4845-AF39-2C699523D93A}"/>
              </a:ext>
            </a:extLst>
          </p:cNvPr>
          <p:cNvSpPr txBox="1"/>
          <p:nvPr/>
        </p:nvSpPr>
        <p:spPr>
          <a:xfrm>
            <a:off x="182880" y="9144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平行四边形 31">
            <a:extLst>
              <a:ext uri="{FF2B5EF4-FFF2-40B4-BE49-F238E27FC236}">
                <a16:creationId xmlns:a16="http://schemas.microsoft.com/office/drawing/2014/main" id="{71587783-771C-0040-A2AF-4E5BDA6B6A55}"/>
              </a:ext>
            </a:extLst>
          </p:cNvPr>
          <p:cNvSpPr/>
          <p:nvPr/>
        </p:nvSpPr>
        <p:spPr>
          <a:xfrm>
            <a:off x="480431" y="8807423"/>
            <a:ext cx="2744647" cy="611871"/>
          </a:xfrm>
          <a:prstGeom prst="parallelogram">
            <a:avLst>
              <a:gd name="adj" fmla="val 21212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9" name="平行四边形 14">
            <a:extLst>
              <a:ext uri="{FF2B5EF4-FFF2-40B4-BE49-F238E27FC236}">
                <a16:creationId xmlns:a16="http://schemas.microsoft.com/office/drawing/2014/main" id="{2FD95998-9075-E744-8C37-0CE009A1D03F}"/>
              </a:ext>
            </a:extLst>
          </p:cNvPr>
          <p:cNvSpPr/>
          <p:nvPr/>
        </p:nvSpPr>
        <p:spPr>
          <a:xfrm rot="9281730">
            <a:off x="1473364" y="9213901"/>
            <a:ext cx="2171655" cy="1591056"/>
          </a:xfrm>
          <a:prstGeom prst="parallelogram">
            <a:avLst>
              <a:gd name="adj" fmla="val 47910"/>
            </a:avLst>
          </a:prstGeom>
          <a:gradFill flip="none" rotWithShape="1">
            <a:gsLst>
              <a:gs pos="0">
                <a:schemeClr val="bg1">
                  <a:alpha val="0"/>
                  <a:lumMod val="0"/>
                  <a:lumOff val="100000"/>
                </a:schemeClr>
              </a:gs>
              <a:gs pos="35000">
                <a:schemeClr val="accent6">
                  <a:lumMod val="75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15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0" name="Straight Connector 39">
            <a:extLst>
              <a:ext uri="{FF2B5EF4-FFF2-40B4-BE49-F238E27FC236}">
                <a16:creationId xmlns:a16="http://schemas.microsoft.com/office/drawing/2014/main" id="{60957A13-F047-8343-80E1-3D9E58D777B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50047" y="11192740"/>
            <a:ext cx="2334383" cy="0"/>
          </a:xfrm>
          <a:prstGeom prst="line">
            <a:avLst/>
          </a:prstGeom>
          <a:ln w="34925">
            <a:solidFill>
              <a:srgbClr val="4A452A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平行四边形 39">
            <a:extLst>
              <a:ext uri="{FF2B5EF4-FFF2-40B4-BE49-F238E27FC236}">
                <a16:creationId xmlns:a16="http://schemas.microsoft.com/office/drawing/2014/main" id="{4EFC7FA2-9411-2240-9998-A40D0305F107}"/>
              </a:ext>
            </a:extLst>
          </p:cNvPr>
          <p:cNvSpPr/>
          <p:nvPr/>
        </p:nvSpPr>
        <p:spPr>
          <a:xfrm>
            <a:off x="1990748" y="10569429"/>
            <a:ext cx="3531481" cy="598303"/>
          </a:xfrm>
          <a:prstGeom prst="parallelogram">
            <a:avLst>
              <a:gd name="adj" fmla="val 207679"/>
            </a:avLst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2" name="矩形 3">
            <a:extLst>
              <a:ext uri="{FF2B5EF4-FFF2-40B4-BE49-F238E27FC236}">
                <a16:creationId xmlns:a16="http://schemas.microsoft.com/office/drawing/2014/main" id="{D6672515-7879-0A47-890D-2A986FED59F6}"/>
              </a:ext>
            </a:extLst>
          </p:cNvPr>
          <p:cNvSpPr/>
          <p:nvPr/>
        </p:nvSpPr>
        <p:spPr>
          <a:xfrm>
            <a:off x="459649" y="9429197"/>
            <a:ext cx="1479549" cy="1755706"/>
          </a:xfrm>
          <a:prstGeom prst="rect">
            <a:avLst/>
          </a:prstGeom>
          <a:solidFill>
            <a:srgbClr val="E57326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3" name="Group 48">
            <a:extLst>
              <a:ext uri="{FF2B5EF4-FFF2-40B4-BE49-F238E27FC236}">
                <a16:creationId xmlns:a16="http://schemas.microsoft.com/office/drawing/2014/main" id="{28217809-B6DA-ED4F-9F2D-115F2F975D8E}"/>
              </a:ext>
            </a:extLst>
          </p:cNvPr>
          <p:cNvGrpSpPr>
            <a:grpSpLocks/>
          </p:cNvGrpSpPr>
          <p:nvPr/>
        </p:nvGrpSpPr>
        <p:grpSpPr bwMode="auto">
          <a:xfrm>
            <a:off x="459649" y="8792742"/>
            <a:ext cx="2765427" cy="628037"/>
            <a:chOff x="2709333" y="2147127"/>
            <a:chExt cx="1879388" cy="740164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1CF1DC8-8DF9-D846-B419-4BD53A236F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9333" y="2147127"/>
              <a:ext cx="894535" cy="74015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860B12B-FA75-AE40-8DB9-BCC8333FF8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6996" y="2177401"/>
              <a:ext cx="871725" cy="70989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D08728B-78D8-7E4E-B6F7-4CD4257102FB}"/>
              </a:ext>
            </a:extLst>
          </p:cNvPr>
          <p:cNvCxnSpPr>
            <a:cxnSpLocks/>
          </p:cNvCxnSpPr>
          <p:nvPr/>
        </p:nvCxnSpPr>
        <p:spPr>
          <a:xfrm>
            <a:off x="472711" y="11380756"/>
            <a:ext cx="144582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FB6A6B6-D974-F64B-A925-9536B954BF73}"/>
              </a:ext>
            </a:extLst>
          </p:cNvPr>
          <p:cNvCxnSpPr>
            <a:cxnSpLocks/>
          </p:cNvCxnSpPr>
          <p:nvPr/>
        </p:nvCxnSpPr>
        <p:spPr>
          <a:xfrm>
            <a:off x="459648" y="11176954"/>
            <a:ext cx="0" cy="800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C60AD07-755F-1140-AB5B-5D67EA10B751}"/>
              </a:ext>
            </a:extLst>
          </p:cNvPr>
          <p:cNvCxnSpPr/>
          <p:nvPr/>
        </p:nvCxnSpPr>
        <p:spPr>
          <a:xfrm>
            <a:off x="1945890" y="11177804"/>
            <a:ext cx="0" cy="355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AAB9249-1957-AF48-BC20-AD878133BBCB}"/>
              </a:ext>
            </a:extLst>
          </p:cNvPr>
          <p:cNvCxnSpPr>
            <a:cxnSpLocks/>
          </p:cNvCxnSpPr>
          <p:nvPr/>
        </p:nvCxnSpPr>
        <p:spPr>
          <a:xfrm>
            <a:off x="1950047" y="11381988"/>
            <a:ext cx="2334383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181">
            <a:extLst>
              <a:ext uri="{FF2B5EF4-FFF2-40B4-BE49-F238E27FC236}">
                <a16:creationId xmlns:a16="http://schemas.microsoft.com/office/drawing/2014/main" id="{597A3ED4-70FA-5548-8EF4-E55683F55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760" y="11425649"/>
            <a:ext cx="685764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2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81">
            <a:extLst>
              <a:ext uri="{FF2B5EF4-FFF2-40B4-BE49-F238E27FC236}">
                <a16:creationId xmlns:a16="http://schemas.microsoft.com/office/drawing/2014/main" id="{CC548D6F-9CC6-5540-8481-323AE2E96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1199" y="11431792"/>
            <a:ext cx="685764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altLang="zh-CN" sz="1200" i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en-US" sz="12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881D1CC-8CFC-784D-9E26-2A46B8365928}"/>
              </a:ext>
            </a:extLst>
          </p:cNvPr>
          <p:cNvCxnSpPr>
            <a:cxnSpLocks/>
          </p:cNvCxnSpPr>
          <p:nvPr/>
        </p:nvCxnSpPr>
        <p:spPr>
          <a:xfrm flipV="1">
            <a:off x="215545" y="9413177"/>
            <a:ext cx="3" cy="178179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D87543A-5C60-F74B-B7D7-ECCF5D92A473}"/>
              </a:ext>
            </a:extLst>
          </p:cNvPr>
          <p:cNvCxnSpPr>
            <a:cxnSpLocks/>
          </p:cNvCxnSpPr>
          <p:nvPr/>
        </p:nvCxnSpPr>
        <p:spPr>
          <a:xfrm rot="5400000">
            <a:off x="262290" y="11015064"/>
            <a:ext cx="0" cy="355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6DE9A22-431F-294F-BD3B-EF8FFBC36ECE}"/>
              </a:ext>
            </a:extLst>
          </p:cNvPr>
          <p:cNvCxnSpPr>
            <a:cxnSpLocks/>
          </p:cNvCxnSpPr>
          <p:nvPr/>
        </p:nvCxnSpPr>
        <p:spPr>
          <a:xfrm rot="5400000">
            <a:off x="270997" y="9234162"/>
            <a:ext cx="0" cy="355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942B531-08EB-2B49-B00F-FADD79E766ED}"/>
              </a:ext>
            </a:extLst>
          </p:cNvPr>
          <p:cNvCxnSpPr>
            <a:cxnSpLocks/>
          </p:cNvCxnSpPr>
          <p:nvPr/>
        </p:nvCxnSpPr>
        <p:spPr bwMode="auto">
          <a:xfrm flipV="1">
            <a:off x="1946155" y="10576374"/>
            <a:ext cx="1282700" cy="6023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8">
            <a:extLst>
              <a:ext uri="{FF2B5EF4-FFF2-40B4-BE49-F238E27FC236}">
                <a16:creationId xmlns:a16="http://schemas.microsoft.com/office/drawing/2014/main" id="{1AFE1E07-CCFF-8640-8E37-19E103921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3466" y="9613557"/>
            <a:ext cx="7619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lang="en-US" altLang="zh-CN" sz="1200" i="1" baseline="-25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</a:t>
            </a:r>
            <a:endParaRPr lang="en-US" sz="1200" i="1" baseline="-25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3DF8C4DE-80B7-7C4F-AEF8-EE1821113651}"/>
              </a:ext>
            </a:extLst>
          </p:cNvPr>
          <p:cNvSpPr/>
          <p:nvPr/>
        </p:nvSpPr>
        <p:spPr bwMode="auto">
          <a:xfrm rot="5400000">
            <a:off x="2866510" y="9396278"/>
            <a:ext cx="120650" cy="1055688"/>
          </a:xfrm>
          <a:custGeom>
            <a:avLst/>
            <a:gdLst>
              <a:gd name="connsiteX0" fmla="*/ 76200 w 180975"/>
              <a:gd name="connsiteY0" fmla="*/ 0 h 785813"/>
              <a:gd name="connsiteX1" fmla="*/ 80962 w 180975"/>
              <a:gd name="connsiteY1" fmla="*/ 133350 h 785813"/>
              <a:gd name="connsiteX2" fmla="*/ 180975 w 180975"/>
              <a:gd name="connsiteY2" fmla="*/ 166688 h 785813"/>
              <a:gd name="connsiteX3" fmla="*/ 19050 w 180975"/>
              <a:gd name="connsiteY3" fmla="*/ 223838 h 785813"/>
              <a:gd name="connsiteX4" fmla="*/ 180975 w 180975"/>
              <a:gd name="connsiteY4" fmla="*/ 280988 h 785813"/>
              <a:gd name="connsiteX5" fmla="*/ 19050 w 180975"/>
              <a:gd name="connsiteY5" fmla="*/ 338138 h 785813"/>
              <a:gd name="connsiteX6" fmla="*/ 176212 w 180975"/>
              <a:gd name="connsiteY6" fmla="*/ 404813 h 785813"/>
              <a:gd name="connsiteX7" fmla="*/ 0 w 180975"/>
              <a:gd name="connsiteY7" fmla="*/ 461963 h 785813"/>
              <a:gd name="connsiteX8" fmla="*/ 90487 w 180975"/>
              <a:gd name="connsiteY8" fmla="*/ 495300 h 785813"/>
              <a:gd name="connsiteX9" fmla="*/ 90487 w 180975"/>
              <a:gd name="connsiteY9" fmla="*/ 785813 h 785813"/>
              <a:gd name="connsiteX10" fmla="*/ 90487 w 180975"/>
              <a:gd name="connsiteY10" fmla="*/ 785813 h 785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975" h="785813">
                <a:moveTo>
                  <a:pt x="76200" y="0"/>
                </a:moveTo>
                <a:lnTo>
                  <a:pt x="80962" y="133350"/>
                </a:lnTo>
                <a:lnTo>
                  <a:pt x="180975" y="166688"/>
                </a:lnTo>
                <a:lnTo>
                  <a:pt x="19050" y="223838"/>
                </a:lnTo>
                <a:lnTo>
                  <a:pt x="180975" y="280988"/>
                </a:lnTo>
                <a:lnTo>
                  <a:pt x="19050" y="338138"/>
                </a:lnTo>
                <a:lnTo>
                  <a:pt x="176212" y="404813"/>
                </a:lnTo>
                <a:lnTo>
                  <a:pt x="0" y="461963"/>
                </a:lnTo>
                <a:lnTo>
                  <a:pt x="90487" y="495300"/>
                </a:lnTo>
                <a:lnTo>
                  <a:pt x="90487" y="785813"/>
                </a:lnTo>
                <a:lnTo>
                  <a:pt x="90487" y="785813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DFCABD97-0963-1B4C-A568-03A3886E227C}"/>
              </a:ext>
            </a:extLst>
          </p:cNvPr>
          <p:cNvSpPr/>
          <p:nvPr/>
        </p:nvSpPr>
        <p:spPr bwMode="auto">
          <a:xfrm>
            <a:off x="3398904" y="9906764"/>
            <a:ext cx="120650" cy="1055688"/>
          </a:xfrm>
          <a:custGeom>
            <a:avLst/>
            <a:gdLst>
              <a:gd name="connsiteX0" fmla="*/ 76200 w 180975"/>
              <a:gd name="connsiteY0" fmla="*/ 0 h 785813"/>
              <a:gd name="connsiteX1" fmla="*/ 80962 w 180975"/>
              <a:gd name="connsiteY1" fmla="*/ 133350 h 785813"/>
              <a:gd name="connsiteX2" fmla="*/ 180975 w 180975"/>
              <a:gd name="connsiteY2" fmla="*/ 166688 h 785813"/>
              <a:gd name="connsiteX3" fmla="*/ 19050 w 180975"/>
              <a:gd name="connsiteY3" fmla="*/ 223838 h 785813"/>
              <a:gd name="connsiteX4" fmla="*/ 180975 w 180975"/>
              <a:gd name="connsiteY4" fmla="*/ 280988 h 785813"/>
              <a:gd name="connsiteX5" fmla="*/ 19050 w 180975"/>
              <a:gd name="connsiteY5" fmla="*/ 338138 h 785813"/>
              <a:gd name="connsiteX6" fmla="*/ 176212 w 180975"/>
              <a:gd name="connsiteY6" fmla="*/ 404813 h 785813"/>
              <a:gd name="connsiteX7" fmla="*/ 0 w 180975"/>
              <a:gd name="connsiteY7" fmla="*/ 461963 h 785813"/>
              <a:gd name="connsiteX8" fmla="*/ 90487 w 180975"/>
              <a:gd name="connsiteY8" fmla="*/ 495300 h 785813"/>
              <a:gd name="connsiteX9" fmla="*/ 90487 w 180975"/>
              <a:gd name="connsiteY9" fmla="*/ 785813 h 785813"/>
              <a:gd name="connsiteX10" fmla="*/ 90487 w 180975"/>
              <a:gd name="connsiteY10" fmla="*/ 785813 h 785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0975" h="785813">
                <a:moveTo>
                  <a:pt x="76200" y="0"/>
                </a:moveTo>
                <a:lnTo>
                  <a:pt x="80962" y="133350"/>
                </a:lnTo>
                <a:lnTo>
                  <a:pt x="180975" y="166688"/>
                </a:lnTo>
                <a:lnTo>
                  <a:pt x="19050" y="223838"/>
                </a:lnTo>
                <a:lnTo>
                  <a:pt x="180975" y="280988"/>
                </a:lnTo>
                <a:lnTo>
                  <a:pt x="19050" y="338138"/>
                </a:lnTo>
                <a:lnTo>
                  <a:pt x="176212" y="404813"/>
                </a:lnTo>
                <a:lnTo>
                  <a:pt x="0" y="461963"/>
                </a:lnTo>
                <a:lnTo>
                  <a:pt x="90487" y="495300"/>
                </a:lnTo>
                <a:lnTo>
                  <a:pt x="90487" y="785813"/>
                </a:lnTo>
                <a:lnTo>
                  <a:pt x="90487" y="785813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9" name="TextBox 18">
            <a:extLst>
              <a:ext uri="{FF2B5EF4-FFF2-40B4-BE49-F238E27FC236}">
                <a16:creationId xmlns:a16="http://schemas.microsoft.com/office/drawing/2014/main" id="{A75544F7-F65E-514C-BEEA-353CCD153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5593" y="7032907"/>
            <a:ext cx="7619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lang="en-US" altLang="zh-CN" sz="1200" i="1" baseline="-25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endParaRPr lang="en-US" sz="1200" i="1" baseline="-25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0" name="TextBox 18">
            <a:extLst>
              <a:ext uri="{FF2B5EF4-FFF2-40B4-BE49-F238E27FC236}">
                <a16:creationId xmlns:a16="http://schemas.microsoft.com/office/drawing/2014/main" id="{373B2E2E-5F41-4F40-805B-4BE93FC8C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112" y="9595021"/>
            <a:ext cx="7619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lang="en-US" altLang="zh-CN" sz="1200" i="1" baseline="-25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</a:t>
            </a:r>
            <a:endParaRPr lang="en-US" sz="1200" i="1" baseline="-25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1" name="TextBox 18">
            <a:extLst>
              <a:ext uri="{FF2B5EF4-FFF2-40B4-BE49-F238E27FC236}">
                <a16:creationId xmlns:a16="http://schemas.microsoft.com/office/drawing/2014/main" id="{9A15FBBD-02FE-2141-84ED-2EDE2B169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5632" y="10683228"/>
            <a:ext cx="7619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lang="en-US" altLang="zh-CN" sz="1200" i="1" baseline="-25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</a:t>
            </a:r>
            <a:endParaRPr lang="en-US" sz="1200" i="1" baseline="-25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7F8974C-4F52-664B-94E5-93812FAA2449}"/>
              </a:ext>
            </a:extLst>
          </p:cNvPr>
          <p:cNvSpPr/>
          <p:nvPr/>
        </p:nvSpPr>
        <p:spPr bwMode="auto">
          <a:xfrm>
            <a:off x="3409575" y="9869306"/>
            <a:ext cx="94872" cy="946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9AC233E6-8CED-6944-AA5C-BCD202E47097}"/>
              </a:ext>
            </a:extLst>
          </p:cNvPr>
          <p:cNvSpPr/>
          <p:nvPr/>
        </p:nvSpPr>
        <p:spPr bwMode="auto">
          <a:xfrm>
            <a:off x="3411591" y="10905225"/>
            <a:ext cx="94872" cy="946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877E10FB-BBF4-0E4D-B673-AA92AA6DD275}"/>
              </a:ext>
            </a:extLst>
          </p:cNvPr>
          <p:cNvSpPr/>
          <p:nvPr/>
        </p:nvSpPr>
        <p:spPr bwMode="auto">
          <a:xfrm>
            <a:off x="2343520" y="9875898"/>
            <a:ext cx="94872" cy="946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A079B5E-7549-3B40-B2A7-8DEB0189AC4A}"/>
              </a:ext>
            </a:extLst>
          </p:cNvPr>
          <p:cNvSpPr/>
          <p:nvPr/>
        </p:nvSpPr>
        <p:spPr bwMode="auto">
          <a:xfrm>
            <a:off x="3408158" y="7316056"/>
            <a:ext cx="94872" cy="946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8C2A320C-47F3-F944-B8DF-C8618F842045}"/>
              </a:ext>
            </a:extLst>
          </p:cNvPr>
          <p:cNvSpPr/>
          <p:nvPr/>
        </p:nvSpPr>
        <p:spPr bwMode="auto">
          <a:xfrm>
            <a:off x="3393051" y="7343633"/>
            <a:ext cx="133522" cy="2622550"/>
          </a:xfrm>
          <a:custGeom>
            <a:avLst/>
            <a:gdLst>
              <a:gd name="connsiteX0" fmla="*/ 76200 w 165100"/>
              <a:gd name="connsiteY0" fmla="*/ 0 h 2051050"/>
              <a:gd name="connsiteX1" fmla="*/ 82550 w 165100"/>
              <a:gd name="connsiteY1" fmla="*/ 406400 h 2051050"/>
              <a:gd name="connsiteX2" fmla="*/ 165100 w 165100"/>
              <a:gd name="connsiteY2" fmla="*/ 431800 h 2051050"/>
              <a:gd name="connsiteX3" fmla="*/ 6350 w 165100"/>
              <a:gd name="connsiteY3" fmla="*/ 508000 h 2051050"/>
              <a:gd name="connsiteX4" fmla="*/ 152400 w 165100"/>
              <a:gd name="connsiteY4" fmla="*/ 596900 h 2051050"/>
              <a:gd name="connsiteX5" fmla="*/ 0 w 165100"/>
              <a:gd name="connsiteY5" fmla="*/ 666750 h 2051050"/>
              <a:gd name="connsiteX6" fmla="*/ 152400 w 165100"/>
              <a:gd name="connsiteY6" fmla="*/ 749300 h 2051050"/>
              <a:gd name="connsiteX7" fmla="*/ 12700 w 165100"/>
              <a:gd name="connsiteY7" fmla="*/ 825500 h 2051050"/>
              <a:gd name="connsiteX8" fmla="*/ 82550 w 165100"/>
              <a:gd name="connsiteY8" fmla="*/ 863600 h 2051050"/>
              <a:gd name="connsiteX9" fmla="*/ 82550 w 165100"/>
              <a:gd name="connsiteY9" fmla="*/ 2051050 h 205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5100" h="2051050">
                <a:moveTo>
                  <a:pt x="76200" y="0"/>
                </a:moveTo>
                <a:lnTo>
                  <a:pt x="82550" y="406400"/>
                </a:lnTo>
                <a:lnTo>
                  <a:pt x="165100" y="431800"/>
                </a:lnTo>
                <a:lnTo>
                  <a:pt x="6350" y="508000"/>
                </a:lnTo>
                <a:lnTo>
                  <a:pt x="152400" y="596900"/>
                </a:lnTo>
                <a:lnTo>
                  <a:pt x="0" y="666750"/>
                </a:lnTo>
                <a:lnTo>
                  <a:pt x="152400" y="749300"/>
                </a:lnTo>
                <a:lnTo>
                  <a:pt x="12700" y="825500"/>
                </a:lnTo>
                <a:lnTo>
                  <a:pt x="82550" y="863600"/>
                </a:lnTo>
                <a:lnTo>
                  <a:pt x="82550" y="2051050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E951A086-6457-8C48-926B-206E34594286}"/>
              </a:ext>
            </a:extLst>
          </p:cNvPr>
          <p:cNvSpPr/>
          <p:nvPr/>
        </p:nvSpPr>
        <p:spPr bwMode="auto">
          <a:xfrm>
            <a:off x="1744376" y="9072275"/>
            <a:ext cx="94872" cy="946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118" name="TextBox 18">
            <a:extLst>
              <a:ext uri="{FF2B5EF4-FFF2-40B4-BE49-F238E27FC236}">
                <a16:creationId xmlns:a16="http://schemas.microsoft.com/office/drawing/2014/main" id="{341A7F90-3D39-EC49-A2D6-09C686424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0720" y="8891196"/>
            <a:ext cx="7619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lang="en-US" altLang="zh-CN" sz="1200" i="1" baseline="-25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</a:t>
            </a:r>
            <a:endParaRPr lang="en-US" sz="1200" i="1" baseline="-25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9" name="Freeform 118">
            <a:extLst>
              <a:ext uri="{FF2B5EF4-FFF2-40B4-BE49-F238E27FC236}">
                <a16:creationId xmlns:a16="http://schemas.microsoft.com/office/drawing/2014/main" id="{0809A7A0-5B6C-EB42-98AF-0EEBB7D07DEF}"/>
              </a:ext>
            </a:extLst>
          </p:cNvPr>
          <p:cNvSpPr/>
          <p:nvPr/>
        </p:nvSpPr>
        <p:spPr bwMode="auto">
          <a:xfrm rot="2650176">
            <a:off x="2533340" y="7101363"/>
            <a:ext cx="180978" cy="2285422"/>
          </a:xfrm>
          <a:custGeom>
            <a:avLst/>
            <a:gdLst>
              <a:gd name="connsiteX0" fmla="*/ 76200 w 165100"/>
              <a:gd name="connsiteY0" fmla="*/ 0 h 2051050"/>
              <a:gd name="connsiteX1" fmla="*/ 82550 w 165100"/>
              <a:gd name="connsiteY1" fmla="*/ 406400 h 2051050"/>
              <a:gd name="connsiteX2" fmla="*/ 165100 w 165100"/>
              <a:gd name="connsiteY2" fmla="*/ 431800 h 2051050"/>
              <a:gd name="connsiteX3" fmla="*/ 6350 w 165100"/>
              <a:gd name="connsiteY3" fmla="*/ 508000 h 2051050"/>
              <a:gd name="connsiteX4" fmla="*/ 152400 w 165100"/>
              <a:gd name="connsiteY4" fmla="*/ 596900 h 2051050"/>
              <a:gd name="connsiteX5" fmla="*/ 0 w 165100"/>
              <a:gd name="connsiteY5" fmla="*/ 666750 h 2051050"/>
              <a:gd name="connsiteX6" fmla="*/ 152400 w 165100"/>
              <a:gd name="connsiteY6" fmla="*/ 749300 h 2051050"/>
              <a:gd name="connsiteX7" fmla="*/ 12700 w 165100"/>
              <a:gd name="connsiteY7" fmla="*/ 825500 h 2051050"/>
              <a:gd name="connsiteX8" fmla="*/ 82550 w 165100"/>
              <a:gd name="connsiteY8" fmla="*/ 863600 h 2051050"/>
              <a:gd name="connsiteX9" fmla="*/ 82550 w 165100"/>
              <a:gd name="connsiteY9" fmla="*/ 2051050 h 205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5100" h="2051050">
                <a:moveTo>
                  <a:pt x="76200" y="0"/>
                </a:moveTo>
                <a:lnTo>
                  <a:pt x="82550" y="406400"/>
                </a:lnTo>
                <a:lnTo>
                  <a:pt x="165100" y="431800"/>
                </a:lnTo>
                <a:lnTo>
                  <a:pt x="6350" y="508000"/>
                </a:lnTo>
                <a:lnTo>
                  <a:pt x="152400" y="596900"/>
                </a:lnTo>
                <a:lnTo>
                  <a:pt x="0" y="666750"/>
                </a:lnTo>
                <a:lnTo>
                  <a:pt x="152400" y="749300"/>
                </a:lnTo>
                <a:lnTo>
                  <a:pt x="12700" y="825500"/>
                </a:lnTo>
                <a:lnTo>
                  <a:pt x="82550" y="863600"/>
                </a:lnTo>
                <a:lnTo>
                  <a:pt x="82550" y="2051050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0" name="Straight Connector 39">
            <a:extLst>
              <a:ext uri="{FF2B5EF4-FFF2-40B4-BE49-F238E27FC236}">
                <a16:creationId xmlns:a16="http://schemas.microsoft.com/office/drawing/2014/main" id="{85F8E9B8-397E-4E4C-AB6D-3F56CC92C63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08305" y="11186397"/>
            <a:ext cx="2106525" cy="3354"/>
          </a:xfrm>
          <a:prstGeom prst="line">
            <a:avLst/>
          </a:prstGeom>
          <a:ln w="34925">
            <a:solidFill>
              <a:srgbClr val="4A452A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34D6EBD-08BB-314E-8882-7AB21BD2367B}"/>
              </a:ext>
            </a:extLst>
          </p:cNvPr>
          <p:cNvCxnSpPr>
            <a:cxnSpLocks/>
          </p:cNvCxnSpPr>
          <p:nvPr/>
        </p:nvCxnSpPr>
        <p:spPr>
          <a:xfrm>
            <a:off x="4257934" y="11174998"/>
            <a:ext cx="0" cy="8008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25F49F3-B17C-F340-8B3F-0F61E943DC4D}"/>
              </a:ext>
            </a:extLst>
          </p:cNvPr>
          <p:cNvCxnSpPr>
            <a:cxnSpLocks/>
          </p:cNvCxnSpPr>
          <p:nvPr/>
        </p:nvCxnSpPr>
        <p:spPr>
          <a:xfrm>
            <a:off x="6314830" y="11183623"/>
            <a:ext cx="0" cy="783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9791B9F5-4500-084E-8B14-BFE4D2557DB2}"/>
              </a:ext>
            </a:extLst>
          </p:cNvPr>
          <p:cNvSpPr/>
          <p:nvPr/>
        </p:nvSpPr>
        <p:spPr bwMode="auto">
          <a:xfrm>
            <a:off x="5842567" y="10800064"/>
            <a:ext cx="94872" cy="946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128" name="TextBox 18">
            <a:extLst>
              <a:ext uri="{FF2B5EF4-FFF2-40B4-BE49-F238E27FC236}">
                <a16:creationId xmlns:a16="http://schemas.microsoft.com/office/drawing/2014/main" id="{1B30E1F4-36E4-BB48-B5ED-92C7B2C07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824" y="10649676"/>
            <a:ext cx="7619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lang="en-US" altLang="zh-CN" sz="1200" i="1" baseline="-25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GRASS</a:t>
            </a:r>
            <a:endParaRPr lang="en-US" sz="1200" i="1" baseline="-25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7CE2A1A-DF25-B048-8925-3AAEDCAD5921}"/>
              </a:ext>
            </a:extLst>
          </p:cNvPr>
          <p:cNvCxnSpPr>
            <a:cxnSpLocks/>
          </p:cNvCxnSpPr>
          <p:nvPr/>
        </p:nvCxnSpPr>
        <p:spPr>
          <a:xfrm>
            <a:off x="472711" y="11870818"/>
            <a:ext cx="3811719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25724A2B-AEC4-384C-906F-558D50214E68}"/>
              </a:ext>
            </a:extLst>
          </p:cNvPr>
          <p:cNvCxnSpPr>
            <a:cxnSpLocks/>
          </p:cNvCxnSpPr>
          <p:nvPr/>
        </p:nvCxnSpPr>
        <p:spPr>
          <a:xfrm>
            <a:off x="4220493" y="11870818"/>
            <a:ext cx="209433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81">
            <a:extLst>
              <a:ext uri="{FF2B5EF4-FFF2-40B4-BE49-F238E27FC236}">
                <a16:creationId xmlns:a16="http://schemas.microsoft.com/office/drawing/2014/main" id="{B22B280A-31D8-9043-A23A-C91F73C48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5295" y="12034491"/>
            <a:ext cx="936776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altLang="zh-CN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furban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TextBox 181">
            <a:extLst>
              <a:ext uri="{FF2B5EF4-FFF2-40B4-BE49-F238E27FC236}">
                <a16:creationId xmlns:a16="http://schemas.microsoft.com/office/drawing/2014/main" id="{70E0F094-F83C-2B43-991C-79B28D0EE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413" y="12025865"/>
            <a:ext cx="1507618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altLang="zh-CN" sz="1200" i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 − </a:t>
            </a:r>
            <a:r>
              <a:rPr lang="en-US" altLang="zh-CN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furban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Freeform 142">
            <a:extLst>
              <a:ext uri="{FF2B5EF4-FFF2-40B4-BE49-F238E27FC236}">
                <a16:creationId xmlns:a16="http://schemas.microsoft.com/office/drawing/2014/main" id="{9343A8B3-E354-394B-A8E0-D26586D53E63}"/>
              </a:ext>
            </a:extLst>
          </p:cNvPr>
          <p:cNvSpPr/>
          <p:nvPr/>
        </p:nvSpPr>
        <p:spPr bwMode="auto">
          <a:xfrm>
            <a:off x="5819280" y="7445155"/>
            <a:ext cx="133522" cy="3363230"/>
          </a:xfrm>
          <a:custGeom>
            <a:avLst/>
            <a:gdLst>
              <a:gd name="connsiteX0" fmla="*/ 76200 w 165100"/>
              <a:gd name="connsiteY0" fmla="*/ 0 h 2051050"/>
              <a:gd name="connsiteX1" fmla="*/ 82550 w 165100"/>
              <a:gd name="connsiteY1" fmla="*/ 406400 h 2051050"/>
              <a:gd name="connsiteX2" fmla="*/ 165100 w 165100"/>
              <a:gd name="connsiteY2" fmla="*/ 431800 h 2051050"/>
              <a:gd name="connsiteX3" fmla="*/ 6350 w 165100"/>
              <a:gd name="connsiteY3" fmla="*/ 508000 h 2051050"/>
              <a:gd name="connsiteX4" fmla="*/ 152400 w 165100"/>
              <a:gd name="connsiteY4" fmla="*/ 596900 h 2051050"/>
              <a:gd name="connsiteX5" fmla="*/ 0 w 165100"/>
              <a:gd name="connsiteY5" fmla="*/ 666750 h 2051050"/>
              <a:gd name="connsiteX6" fmla="*/ 152400 w 165100"/>
              <a:gd name="connsiteY6" fmla="*/ 749300 h 2051050"/>
              <a:gd name="connsiteX7" fmla="*/ 12700 w 165100"/>
              <a:gd name="connsiteY7" fmla="*/ 825500 h 2051050"/>
              <a:gd name="connsiteX8" fmla="*/ 82550 w 165100"/>
              <a:gd name="connsiteY8" fmla="*/ 863600 h 2051050"/>
              <a:gd name="connsiteX9" fmla="*/ 82550 w 165100"/>
              <a:gd name="connsiteY9" fmla="*/ 2051050 h 205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5100" h="2051050">
                <a:moveTo>
                  <a:pt x="76200" y="0"/>
                </a:moveTo>
                <a:lnTo>
                  <a:pt x="82550" y="406400"/>
                </a:lnTo>
                <a:lnTo>
                  <a:pt x="165100" y="431800"/>
                </a:lnTo>
                <a:lnTo>
                  <a:pt x="6350" y="508000"/>
                </a:lnTo>
                <a:lnTo>
                  <a:pt x="152400" y="596900"/>
                </a:lnTo>
                <a:lnTo>
                  <a:pt x="0" y="666750"/>
                </a:lnTo>
                <a:lnTo>
                  <a:pt x="152400" y="749300"/>
                </a:lnTo>
                <a:lnTo>
                  <a:pt x="12700" y="825500"/>
                </a:lnTo>
                <a:lnTo>
                  <a:pt x="82550" y="863600"/>
                </a:lnTo>
                <a:lnTo>
                  <a:pt x="82550" y="2051050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4" name="TextBox 18">
            <a:extLst>
              <a:ext uri="{FF2B5EF4-FFF2-40B4-BE49-F238E27FC236}">
                <a16:creationId xmlns:a16="http://schemas.microsoft.com/office/drawing/2014/main" id="{DED72FAE-E12E-2742-B8C7-12AF20CA2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1692" y="7071436"/>
            <a:ext cx="7619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lang="en-US" altLang="zh-CN" sz="1200" i="1" baseline="-25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endParaRPr lang="en-US" sz="1200" i="1" baseline="-25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3278A4D7-C84B-FC45-81C4-ADDCF2DEA47B}"/>
              </a:ext>
            </a:extLst>
          </p:cNvPr>
          <p:cNvSpPr/>
          <p:nvPr/>
        </p:nvSpPr>
        <p:spPr bwMode="auto">
          <a:xfrm>
            <a:off x="5832308" y="7342177"/>
            <a:ext cx="94872" cy="946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149" name="TextBox 18">
            <a:extLst>
              <a:ext uri="{FF2B5EF4-FFF2-40B4-BE49-F238E27FC236}">
                <a16:creationId xmlns:a16="http://schemas.microsoft.com/office/drawing/2014/main" id="{CDCD55B8-07A3-E841-97A9-EA9E724CD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866" y="8030414"/>
            <a:ext cx="7619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200" i="1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</a:t>
            </a:r>
            <a:r>
              <a:rPr lang="en-US" altLang="zh-CN" sz="1200" i="1" baseline="-250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</a:t>
            </a:r>
            <a:endParaRPr lang="en-US" sz="1200" i="1" baseline="-25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0" name="TextBox 18">
            <a:extLst>
              <a:ext uri="{FF2B5EF4-FFF2-40B4-BE49-F238E27FC236}">
                <a16:creationId xmlns:a16="http://schemas.microsoft.com/office/drawing/2014/main" id="{989FDBD0-414E-0940-A602-D449427FA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348" y="9574209"/>
            <a:ext cx="7619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200" i="1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</a:t>
            </a:r>
            <a:r>
              <a:rPr lang="en-US" altLang="zh-CN" sz="1200" i="1" baseline="-250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</a:t>
            </a:r>
            <a:endParaRPr lang="en-US" sz="1200" i="1" baseline="-25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1" name="TextBox 18">
            <a:extLst>
              <a:ext uri="{FF2B5EF4-FFF2-40B4-BE49-F238E27FC236}">
                <a16:creationId xmlns:a16="http://schemas.microsoft.com/office/drawing/2014/main" id="{65DC8868-6C7F-4F4F-BEF9-8D8A2AFF1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8784" y="7660235"/>
            <a:ext cx="7619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200" i="1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</a:t>
            </a:r>
            <a:r>
              <a:rPr lang="en-US" altLang="zh-CN" sz="1200" i="1" baseline="-250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</a:t>
            </a:r>
            <a:endParaRPr lang="en-US" sz="1200" i="1" baseline="-25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2" name="TextBox 18">
            <a:extLst>
              <a:ext uri="{FF2B5EF4-FFF2-40B4-BE49-F238E27FC236}">
                <a16:creationId xmlns:a16="http://schemas.microsoft.com/office/drawing/2014/main" id="{AFC2E591-397A-1441-8B88-74EB17378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0216" y="10176523"/>
            <a:ext cx="7619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200" i="1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</a:t>
            </a:r>
            <a:r>
              <a:rPr lang="en-US" altLang="zh-CN" sz="1200" i="1" baseline="-250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</a:t>
            </a:r>
            <a:endParaRPr lang="en-US" sz="1200" i="1" baseline="-25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3" name="TextBox 18">
            <a:extLst>
              <a:ext uri="{FF2B5EF4-FFF2-40B4-BE49-F238E27FC236}">
                <a16:creationId xmlns:a16="http://schemas.microsoft.com/office/drawing/2014/main" id="{9CDE5F73-704E-6A42-99F2-F09D43FE7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5669" y="8264018"/>
            <a:ext cx="7619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200" i="1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</a:t>
            </a:r>
            <a:r>
              <a:rPr lang="en-US" altLang="zh-CN" sz="1200" i="1" baseline="-250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GRASS</a:t>
            </a:r>
            <a:endParaRPr lang="en-US" sz="1200" i="1" baseline="-25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5BBE03E-37AF-7442-B102-F1FE6E3BE0D6}"/>
              </a:ext>
            </a:extLst>
          </p:cNvPr>
          <p:cNvSpPr txBox="1"/>
          <p:nvPr/>
        </p:nvSpPr>
        <p:spPr>
          <a:xfrm>
            <a:off x="182880" y="68580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558310A5-B7A1-1648-AF30-C7E58167A5AC}"/>
              </a:ext>
            </a:extLst>
          </p:cNvPr>
          <p:cNvCxnSpPr>
            <a:cxnSpLocks/>
          </p:cNvCxnSpPr>
          <p:nvPr/>
        </p:nvCxnSpPr>
        <p:spPr>
          <a:xfrm flipV="1">
            <a:off x="11766826" y="1455270"/>
            <a:ext cx="826146" cy="37940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E729FC69-80D7-7A44-9CFD-9DD57A03EEAD}"/>
              </a:ext>
            </a:extLst>
          </p:cNvPr>
          <p:cNvSpPr/>
          <p:nvPr/>
        </p:nvSpPr>
        <p:spPr bwMode="auto">
          <a:xfrm>
            <a:off x="12315607" y="2460572"/>
            <a:ext cx="94872" cy="946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71EB5DE1-77FD-7542-ABB5-BB695D252D7C}"/>
              </a:ext>
            </a:extLst>
          </p:cNvPr>
          <p:cNvSpPr/>
          <p:nvPr/>
        </p:nvSpPr>
        <p:spPr bwMode="auto">
          <a:xfrm>
            <a:off x="11719389" y="5230658"/>
            <a:ext cx="94872" cy="946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B2FD0D46-57DA-3946-AF10-488B0B1E93AB}"/>
              </a:ext>
            </a:extLst>
          </p:cNvPr>
          <p:cNvSpPr/>
          <p:nvPr/>
        </p:nvSpPr>
        <p:spPr bwMode="auto">
          <a:xfrm>
            <a:off x="12536770" y="1432831"/>
            <a:ext cx="94872" cy="946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cxnSp>
        <p:nvCxnSpPr>
          <p:cNvPr id="159" name="直线连接符 10">
            <a:extLst>
              <a:ext uri="{FF2B5EF4-FFF2-40B4-BE49-F238E27FC236}">
                <a16:creationId xmlns:a16="http://schemas.microsoft.com/office/drawing/2014/main" id="{53688AD8-1F09-0440-AA30-10639E173976}"/>
              </a:ext>
            </a:extLst>
          </p:cNvPr>
          <p:cNvCxnSpPr>
            <a:cxnSpLocks/>
          </p:cNvCxnSpPr>
          <p:nvPr/>
        </p:nvCxnSpPr>
        <p:spPr>
          <a:xfrm>
            <a:off x="11544466" y="2494939"/>
            <a:ext cx="858642" cy="1739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D67F7C0C-F8B2-7D4B-B9A0-572AB565C142}"/>
              </a:ext>
            </a:extLst>
          </p:cNvPr>
          <p:cNvSpPr txBox="1"/>
          <p:nvPr/>
        </p:nvSpPr>
        <p:spPr>
          <a:xfrm>
            <a:off x="8961120" y="9144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2D36B0A-D19E-1643-B06C-9ADAD8BD85FD}"/>
              </a:ext>
            </a:extLst>
          </p:cNvPr>
          <p:cNvCxnSpPr>
            <a:cxnSpLocks/>
          </p:cNvCxnSpPr>
          <p:nvPr/>
        </p:nvCxnSpPr>
        <p:spPr>
          <a:xfrm flipH="1">
            <a:off x="9256517" y="11947557"/>
            <a:ext cx="3731196" cy="35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7254E7CE-6276-044D-91A2-86BEA4B9FCB9}"/>
              </a:ext>
            </a:extLst>
          </p:cNvPr>
          <p:cNvCxnSpPr>
            <a:cxnSpLocks/>
            <a:stCxn id="167" idx="7"/>
            <a:endCxn id="165" idx="3"/>
          </p:cNvCxnSpPr>
          <p:nvPr/>
        </p:nvCxnSpPr>
        <p:spPr>
          <a:xfrm flipV="1">
            <a:off x="9730147" y="7430927"/>
            <a:ext cx="2500628" cy="3713846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8">
            <a:extLst>
              <a:ext uri="{FF2B5EF4-FFF2-40B4-BE49-F238E27FC236}">
                <a16:creationId xmlns:a16="http://schemas.microsoft.com/office/drawing/2014/main" id="{4149D0C8-8782-4A43-8DBA-A8AAF5FDF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54401" y="7010253"/>
            <a:ext cx="7619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zh-CN" altLang="en-US" sz="1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∆</a:t>
            </a:r>
            <a:r>
              <a:rPr lang="en-US" sz="1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lang="en-US" altLang="zh-CN" sz="1200" i="1" baseline="-25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endParaRPr lang="en-US" sz="1200" i="1" baseline="-25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E72A306C-12D4-914C-9085-5C9F5C34F7BA}"/>
              </a:ext>
            </a:extLst>
          </p:cNvPr>
          <p:cNvSpPr/>
          <p:nvPr/>
        </p:nvSpPr>
        <p:spPr bwMode="auto">
          <a:xfrm>
            <a:off x="12216881" y="7350132"/>
            <a:ext cx="94872" cy="946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166" name="TextBox 18">
            <a:extLst>
              <a:ext uri="{FF2B5EF4-FFF2-40B4-BE49-F238E27FC236}">
                <a16:creationId xmlns:a16="http://schemas.microsoft.com/office/drawing/2014/main" id="{2B83B73D-B8AD-2A41-8C22-1F59B7456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8567" y="10851034"/>
            <a:ext cx="9627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zh-CN" altLang="en-US" sz="1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∆</a:t>
            </a:r>
            <a:r>
              <a:rPr lang="en-US" sz="1200" i="1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lang="en-US" sz="1200" i="1" baseline="-250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</a:t>
            </a:r>
            <a:r>
              <a:rPr lang="en-US" altLang="zh-CN" sz="1200" i="1" baseline="-25000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urface</a:t>
            </a:r>
            <a:endParaRPr lang="en-US" sz="1200" i="1" baseline="-25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E1D0AA86-D191-BF42-B510-FCEAE62A93DB}"/>
              </a:ext>
            </a:extLst>
          </p:cNvPr>
          <p:cNvSpPr/>
          <p:nvPr/>
        </p:nvSpPr>
        <p:spPr bwMode="auto">
          <a:xfrm>
            <a:off x="9649169" y="11130911"/>
            <a:ext cx="94872" cy="946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168" name="TextBox 18">
            <a:extLst>
              <a:ext uri="{FF2B5EF4-FFF2-40B4-BE49-F238E27FC236}">
                <a16:creationId xmlns:a16="http://schemas.microsoft.com/office/drawing/2014/main" id="{5AD5FC61-B290-4449-A00A-45779852E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0751" y="12039169"/>
            <a:ext cx="7619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endParaRPr lang="en-US" sz="1200" i="1" baseline="-25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C139E028-6F39-6449-A3A1-143A9CC7CB00}"/>
              </a:ext>
            </a:extLst>
          </p:cNvPr>
          <p:cNvCxnSpPr>
            <a:cxnSpLocks/>
          </p:cNvCxnSpPr>
          <p:nvPr/>
        </p:nvCxnSpPr>
        <p:spPr>
          <a:xfrm flipV="1">
            <a:off x="12979320" y="6913012"/>
            <a:ext cx="0" cy="5043942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33182F7F-8C1A-1F4D-8A6C-13E5E5064E7B}"/>
              </a:ext>
            </a:extLst>
          </p:cNvPr>
          <p:cNvSpPr/>
          <p:nvPr/>
        </p:nvSpPr>
        <p:spPr bwMode="auto">
          <a:xfrm>
            <a:off x="11537943" y="8360475"/>
            <a:ext cx="94872" cy="946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171" name="TextBox 18">
            <a:extLst>
              <a:ext uri="{FF2B5EF4-FFF2-40B4-BE49-F238E27FC236}">
                <a16:creationId xmlns:a16="http://schemas.microsoft.com/office/drawing/2014/main" id="{73694253-D483-2148-9211-C8CCA3E37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8311" y="8030599"/>
            <a:ext cx="7619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zh-CN" altLang="en-US" sz="1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∆</a:t>
            </a:r>
            <a:r>
              <a:rPr lang="en-US" sz="1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lang="en-US" altLang="zh-CN" sz="1200" i="1" baseline="-25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endParaRPr lang="en-US" sz="1200" i="1" baseline="-25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2" name="TextBox 18">
            <a:extLst>
              <a:ext uri="{FF2B5EF4-FFF2-40B4-BE49-F238E27FC236}">
                <a16:creationId xmlns:a16="http://schemas.microsoft.com/office/drawing/2014/main" id="{C9C73BBC-0C82-EF47-B649-877802F2A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78482" y="6859021"/>
            <a:ext cx="7619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200" i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ln(z)</a:t>
            </a:r>
            <a:endParaRPr lang="en-US" sz="1200" i="1" baseline="-25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73" name="直线连接符 10">
            <a:extLst>
              <a:ext uri="{FF2B5EF4-FFF2-40B4-BE49-F238E27FC236}">
                <a16:creationId xmlns:a16="http://schemas.microsoft.com/office/drawing/2014/main" id="{B5CE6D96-2F51-2847-9513-29EBA3481185}"/>
              </a:ext>
            </a:extLst>
          </p:cNvPr>
          <p:cNvCxnSpPr>
            <a:cxnSpLocks/>
            <a:stCxn id="165" idx="2"/>
            <a:endCxn id="178" idx="6"/>
          </p:cNvCxnSpPr>
          <p:nvPr/>
        </p:nvCxnSpPr>
        <p:spPr>
          <a:xfrm flipH="1">
            <a:off x="11563208" y="7397461"/>
            <a:ext cx="653673" cy="964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线连接符 10">
            <a:extLst>
              <a:ext uri="{FF2B5EF4-FFF2-40B4-BE49-F238E27FC236}">
                <a16:creationId xmlns:a16="http://schemas.microsoft.com/office/drawing/2014/main" id="{13F522B2-A7BC-4848-9588-86DDD7305D14}"/>
              </a:ext>
            </a:extLst>
          </p:cNvPr>
          <p:cNvCxnSpPr>
            <a:cxnSpLocks/>
            <a:stCxn id="167" idx="6"/>
            <a:endCxn id="177" idx="2"/>
          </p:cNvCxnSpPr>
          <p:nvPr/>
        </p:nvCxnSpPr>
        <p:spPr>
          <a:xfrm flipV="1">
            <a:off x="9744041" y="11166269"/>
            <a:ext cx="906584" cy="1197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CC93219F-82B1-C24E-88C9-3E0462B52561}"/>
              </a:ext>
            </a:extLst>
          </p:cNvPr>
          <p:cNvCxnSpPr>
            <a:cxnSpLocks/>
          </p:cNvCxnSpPr>
          <p:nvPr/>
        </p:nvCxnSpPr>
        <p:spPr>
          <a:xfrm flipV="1">
            <a:off x="10704462" y="7336898"/>
            <a:ext cx="826146" cy="3794013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B71A0B8F-C446-4D41-B3D2-7D81D5BC32C3}"/>
              </a:ext>
            </a:extLst>
          </p:cNvPr>
          <p:cNvSpPr/>
          <p:nvPr/>
        </p:nvSpPr>
        <p:spPr bwMode="auto">
          <a:xfrm>
            <a:off x="11260875" y="8368188"/>
            <a:ext cx="94872" cy="946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356A63E3-292B-FA47-A386-708CC8A85698}"/>
              </a:ext>
            </a:extLst>
          </p:cNvPr>
          <p:cNvSpPr/>
          <p:nvPr/>
        </p:nvSpPr>
        <p:spPr bwMode="auto">
          <a:xfrm>
            <a:off x="10650625" y="11118940"/>
            <a:ext cx="94872" cy="946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60676382-3338-DF40-A358-AF11B1272ED6}"/>
              </a:ext>
            </a:extLst>
          </p:cNvPr>
          <p:cNvSpPr/>
          <p:nvPr/>
        </p:nvSpPr>
        <p:spPr bwMode="auto">
          <a:xfrm>
            <a:off x="11468336" y="7359779"/>
            <a:ext cx="94872" cy="9465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  <a:latin typeface="Calibri" charset="0"/>
              <a:ea typeface="ＭＳ Ｐゴシック" charset="0"/>
              <a:cs typeface="Arial" charset="0"/>
            </a:endParaRPr>
          </a:p>
        </p:txBody>
      </p:sp>
      <p:cxnSp>
        <p:nvCxnSpPr>
          <p:cNvPr id="179" name="直线连接符 10">
            <a:extLst>
              <a:ext uri="{FF2B5EF4-FFF2-40B4-BE49-F238E27FC236}">
                <a16:creationId xmlns:a16="http://schemas.microsoft.com/office/drawing/2014/main" id="{3F21AF57-43F4-F540-9FB1-BABD9E05A828}"/>
              </a:ext>
            </a:extLst>
          </p:cNvPr>
          <p:cNvCxnSpPr>
            <a:cxnSpLocks/>
            <a:stCxn id="170" idx="2"/>
          </p:cNvCxnSpPr>
          <p:nvPr/>
        </p:nvCxnSpPr>
        <p:spPr>
          <a:xfrm flipH="1">
            <a:off x="11283249" y="8407804"/>
            <a:ext cx="254694" cy="322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C9244D6E-108D-D343-B291-8CE1DD60FFCE}"/>
              </a:ext>
            </a:extLst>
          </p:cNvPr>
          <p:cNvSpPr txBox="1"/>
          <p:nvPr/>
        </p:nvSpPr>
        <p:spPr>
          <a:xfrm>
            <a:off x="8961120" y="68580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TextBox 181">
            <a:extLst>
              <a:ext uri="{FF2B5EF4-FFF2-40B4-BE49-F238E27FC236}">
                <a16:creationId xmlns:a16="http://schemas.microsoft.com/office/drawing/2014/main" id="{04FA0A49-FC3C-644D-B343-72D3DD9AE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53555" y="10157609"/>
            <a:ext cx="685764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altLang="zh-CN" sz="1200" i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sz="1200" i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6" name="图片 270">
            <a:extLst>
              <a:ext uri="{FF2B5EF4-FFF2-40B4-BE49-F238E27FC236}">
                <a16:creationId xmlns:a16="http://schemas.microsoft.com/office/drawing/2014/main" id="{DB0C7820-8E71-F94E-8158-4A6DF939EF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9565" y="10586502"/>
            <a:ext cx="384735" cy="32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7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组合 282">
            <a:extLst>
              <a:ext uri="{FF2B5EF4-FFF2-40B4-BE49-F238E27FC236}">
                <a16:creationId xmlns:a16="http://schemas.microsoft.com/office/drawing/2014/main" id="{ADD735EB-44E9-44E4-A9A0-3C5081277579}"/>
              </a:ext>
            </a:extLst>
          </p:cNvPr>
          <p:cNvGrpSpPr/>
          <p:nvPr/>
        </p:nvGrpSpPr>
        <p:grpSpPr>
          <a:xfrm>
            <a:off x="1527202" y="1561169"/>
            <a:ext cx="6924422" cy="3817462"/>
            <a:chOff x="1310604" y="1578608"/>
            <a:chExt cx="6924422" cy="3817462"/>
          </a:xfrm>
        </p:grpSpPr>
        <p:sp>
          <p:nvSpPr>
            <p:cNvPr id="15" name="平行四边形 14">
              <a:extLst>
                <a:ext uri="{FF2B5EF4-FFF2-40B4-BE49-F238E27FC236}">
                  <a16:creationId xmlns:a16="http://schemas.microsoft.com/office/drawing/2014/main" id="{B428ED65-A184-48B0-9889-8085171FC7C2}"/>
                </a:ext>
              </a:extLst>
            </p:cNvPr>
            <p:cNvSpPr/>
            <p:nvPr/>
          </p:nvSpPr>
          <p:spPr>
            <a:xfrm rot="9281730">
              <a:off x="2351867" y="3329697"/>
              <a:ext cx="2171655" cy="1591056"/>
            </a:xfrm>
            <a:prstGeom prst="parallelogram">
              <a:avLst>
                <a:gd name="adj" fmla="val 47910"/>
              </a:avLst>
            </a:prstGeom>
            <a:gradFill flip="none" rotWithShape="1">
              <a:gsLst>
                <a:gs pos="0">
                  <a:schemeClr val="bg1">
                    <a:alpha val="0"/>
                    <a:lumMod val="0"/>
                    <a:lumOff val="100000"/>
                  </a:schemeClr>
                </a:gs>
                <a:gs pos="35000">
                  <a:schemeClr val="accent6">
                    <a:lumMod val="75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15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08" name="Straight Connector 39">
              <a:extLst>
                <a:ext uri="{FF2B5EF4-FFF2-40B4-BE49-F238E27FC236}">
                  <a16:creationId xmlns:a16="http://schemas.microsoft.com/office/drawing/2014/main" id="{627715E0-A54B-4E32-B8AE-AA8F90FA490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96604" y="5293750"/>
              <a:ext cx="1432969" cy="0"/>
            </a:xfrm>
            <a:prstGeom prst="line">
              <a:avLst/>
            </a:prstGeom>
            <a:ln w="34925">
              <a:solidFill>
                <a:srgbClr val="4A452A"/>
              </a:solidFill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平行四边形 39">
              <a:extLst>
                <a:ext uri="{FF2B5EF4-FFF2-40B4-BE49-F238E27FC236}">
                  <a16:creationId xmlns:a16="http://schemas.microsoft.com/office/drawing/2014/main" id="{4D136226-49EE-4F26-A10F-1EEB634308C6}"/>
                </a:ext>
              </a:extLst>
            </p:cNvPr>
            <p:cNvSpPr/>
            <p:nvPr/>
          </p:nvSpPr>
          <p:spPr>
            <a:xfrm>
              <a:off x="2800601" y="4662920"/>
              <a:ext cx="2076538" cy="606336"/>
            </a:xfrm>
            <a:prstGeom prst="parallelogram">
              <a:avLst>
                <a:gd name="adj" fmla="val 216465"/>
              </a:avLst>
            </a:prstGeom>
            <a:blipFill>
              <a:blip r:embed="rId3"/>
              <a:stretch>
                <a:fillRect l="-294" r="-294"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3D50563-7C27-44A8-AF2E-8289B3BAF7C4}"/>
                </a:ext>
              </a:extLst>
            </p:cNvPr>
            <p:cNvSpPr/>
            <p:nvPr/>
          </p:nvSpPr>
          <p:spPr>
            <a:xfrm>
              <a:off x="1310605" y="3533232"/>
              <a:ext cx="1479549" cy="1755706"/>
            </a:xfrm>
            <a:prstGeom prst="rect">
              <a:avLst/>
            </a:prstGeom>
            <a:solidFill>
              <a:srgbClr val="E57326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F8052E1-10B2-4581-BDA5-6C35334BB495}"/>
                </a:ext>
              </a:extLst>
            </p:cNvPr>
            <p:cNvSpPr/>
            <p:nvPr/>
          </p:nvSpPr>
          <p:spPr>
            <a:xfrm>
              <a:off x="5014246" y="3533231"/>
              <a:ext cx="1479549" cy="1750558"/>
            </a:xfrm>
            <a:prstGeom prst="rect">
              <a:avLst/>
            </a:prstGeom>
            <a:solidFill>
              <a:srgbClr val="E57326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42004" name="Group 48"/>
            <p:cNvGrpSpPr>
              <a:grpSpLocks/>
            </p:cNvGrpSpPr>
            <p:nvPr/>
          </p:nvGrpSpPr>
          <p:grpSpPr bwMode="auto">
            <a:xfrm>
              <a:off x="1310606" y="2905909"/>
              <a:ext cx="6468744" cy="628429"/>
              <a:chOff x="2709333" y="2157890"/>
              <a:chExt cx="4396167" cy="740626"/>
            </a:xfrm>
          </p:grpSpPr>
          <p:cxnSp>
            <p:nvCxnSpPr>
              <p:cNvPr id="45" name="Straight Connector 44"/>
              <p:cNvCxnSpPr>
                <a:cxnSpLocks/>
              </p:cNvCxnSpPr>
              <p:nvPr/>
            </p:nvCxnSpPr>
            <p:spPr>
              <a:xfrm flipV="1">
                <a:off x="2709333" y="2177401"/>
                <a:ext cx="871725" cy="70988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cxnSpLocks/>
              </p:cNvCxnSpPr>
              <p:nvPr/>
            </p:nvCxnSpPr>
            <p:spPr>
              <a:xfrm flipV="1">
                <a:off x="3716996" y="2157890"/>
                <a:ext cx="882117" cy="7294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cxnSpLocks/>
              </p:cNvCxnSpPr>
              <p:nvPr/>
            </p:nvCxnSpPr>
            <p:spPr>
              <a:xfrm flipV="1">
                <a:off x="5219860" y="2177405"/>
                <a:ext cx="860716" cy="721111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cxnSpLocks/>
              </p:cNvCxnSpPr>
              <p:nvPr/>
            </p:nvCxnSpPr>
            <p:spPr>
              <a:xfrm flipV="1">
                <a:off x="6244784" y="2207022"/>
                <a:ext cx="860716" cy="69149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41987" name="Picture 1" descr="soil1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" t="56973" r="395" b="32040"/>
            <a:stretch>
              <a:fillRect/>
            </a:stretch>
          </p:blipFill>
          <p:spPr bwMode="auto">
            <a:xfrm>
              <a:off x="1310604" y="5301214"/>
              <a:ext cx="5202245" cy="94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7" name="Straight Connector 26"/>
            <p:cNvCxnSpPr>
              <a:cxnSpLocks/>
            </p:cNvCxnSpPr>
            <p:nvPr/>
          </p:nvCxnSpPr>
          <p:spPr bwMode="auto">
            <a:xfrm flipV="1">
              <a:off x="2817144" y="4654895"/>
              <a:ext cx="1274181" cy="60633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 bwMode="auto">
            <a:xfrm flipV="1">
              <a:off x="6519196" y="4662920"/>
              <a:ext cx="1260153" cy="5983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 bwMode="auto">
            <a:xfrm flipV="1">
              <a:off x="3602958" y="4662920"/>
              <a:ext cx="1274181" cy="6049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平行四边形 31">
              <a:extLst>
                <a:ext uri="{FF2B5EF4-FFF2-40B4-BE49-F238E27FC236}">
                  <a16:creationId xmlns:a16="http://schemas.microsoft.com/office/drawing/2014/main" id="{E81E50C1-9709-4C4B-AFF1-7D1127AB2295}"/>
                </a:ext>
              </a:extLst>
            </p:cNvPr>
            <p:cNvSpPr/>
            <p:nvPr/>
          </p:nvSpPr>
          <p:spPr>
            <a:xfrm>
              <a:off x="1320351" y="2881444"/>
              <a:ext cx="2800370" cy="635458"/>
            </a:xfrm>
            <a:prstGeom prst="parallelogram">
              <a:avLst>
                <a:gd name="adj" fmla="val 209197"/>
              </a:avLst>
            </a:prstGeom>
            <a:gradFill>
              <a:gsLst>
                <a:gs pos="71000">
                  <a:srgbClr val="605C5D"/>
                </a:gs>
                <a:gs pos="0">
                  <a:srgbClr val="5F5C5B"/>
                </a:gs>
                <a:gs pos="100000">
                  <a:schemeClr val="bg1">
                    <a:lumMod val="6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BF30675-72FD-4F64-A0CE-AA412837B2FB}"/>
                </a:ext>
              </a:extLst>
            </p:cNvPr>
            <p:cNvSpPr txBox="1"/>
            <p:nvPr/>
          </p:nvSpPr>
          <p:spPr>
            <a:xfrm rot="19979289">
              <a:off x="1849489" y="3105241"/>
              <a:ext cx="1430741" cy="276999"/>
            </a:xfrm>
            <a:prstGeom prst="rect">
              <a:avLst/>
            </a:prstGeom>
            <a:noFill/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Regular Roof</a:t>
              </a:r>
              <a:endPara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平行四边形 50">
              <a:extLst>
                <a:ext uri="{FF2B5EF4-FFF2-40B4-BE49-F238E27FC236}">
                  <a16:creationId xmlns:a16="http://schemas.microsoft.com/office/drawing/2014/main" id="{6A5DD70A-7A64-4F1E-A76E-710EB65715FC}"/>
                </a:ext>
              </a:extLst>
            </p:cNvPr>
            <p:cNvSpPr/>
            <p:nvPr/>
          </p:nvSpPr>
          <p:spPr>
            <a:xfrm rot="9289705">
              <a:off x="6063371" y="3336161"/>
              <a:ext cx="2171655" cy="1550021"/>
            </a:xfrm>
            <a:prstGeom prst="parallelogram">
              <a:avLst>
                <a:gd name="adj" fmla="val 47910"/>
              </a:avLst>
            </a:prstGeom>
            <a:gradFill flip="none" rotWithShape="1">
              <a:gsLst>
                <a:gs pos="0">
                  <a:schemeClr val="bg1">
                    <a:alpha val="0"/>
                    <a:lumMod val="0"/>
                    <a:lumOff val="100000"/>
                  </a:schemeClr>
                </a:gs>
                <a:gs pos="35000">
                  <a:schemeClr val="accent6">
                    <a:lumMod val="75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15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平行四边形 33">
              <a:extLst>
                <a:ext uri="{FF2B5EF4-FFF2-40B4-BE49-F238E27FC236}">
                  <a16:creationId xmlns:a16="http://schemas.microsoft.com/office/drawing/2014/main" id="{26A462C9-8DFD-4D50-B181-F114EA11A263}"/>
                </a:ext>
              </a:extLst>
            </p:cNvPr>
            <p:cNvSpPr/>
            <p:nvPr/>
          </p:nvSpPr>
          <p:spPr>
            <a:xfrm>
              <a:off x="5805228" y="2930758"/>
              <a:ext cx="1976155" cy="577216"/>
            </a:xfrm>
            <a:prstGeom prst="parallelogram">
              <a:avLst>
                <a:gd name="adj" fmla="val 216465"/>
              </a:avLst>
            </a:prstGeom>
            <a:blipFill>
              <a:blip r:embed="rId3"/>
              <a:stretch>
                <a:fillRect l="-294" r="-294"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9EF52D40-1777-40F4-898C-B7884BE7E503}"/>
                </a:ext>
              </a:extLst>
            </p:cNvPr>
            <p:cNvSpPr txBox="1"/>
            <p:nvPr/>
          </p:nvSpPr>
          <p:spPr>
            <a:xfrm rot="20058667">
              <a:off x="5242985" y="3176140"/>
              <a:ext cx="1182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Cool Roof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A110ACCE-D5F8-4AB3-90AF-A2B477E149AA}"/>
                </a:ext>
              </a:extLst>
            </p:cNvPr>
            <p:cNvSpPr txBox="1"/>
            <p:nvPr/>
          </p:nvSpPr>
          <p:spPr>
            <a:xfrm rot="19996722">
              <a:off x="6100060" y="3123292"/>
              <a:ext cx="1182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Green Roof</a:t>
              </a:r>
              <a:endParaRPr lang="zh-CN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9" name="图片 218">
              <a:extLst>
                <a:ext uri="{FF2B5EF4-FFF2-40B4-BE49-F238E27FC236}">
                  <a16:creationId xmlns:a16="http://schemas.microsoft.com/office/drawing/2014/main" id="{87B7ACA2-07E0-4D71-91C1-ED3B5FF51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5269254" y="4250768"/>
              <a:ext cx="846418" cy="540000"/>
            </a:xfrm>
            <a:prstGeom prst="rect">
              <a:avLst/>
            </a:prstGeom>
          </p:spPr>
        </p:pic>
        <p:pic>
          <p:nvPicPr>
            <p:cNvPr id="1026" name="Picture 2" descr="Hot sun icon cartoon style Royalty Free Vector Image">
              <a:extLst>
                <a:ext uri="{FF2B5EF4-FFF2-40B4-BE49-F238E27FC236}">
                  <a16:creationId xmlns:a16="http://schemas.microsoft.com/office/drawing/2014/main" id="{54AFE64D-0115-4E02-B57F-CC1073D47C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248"/>
            <a:stretch/>
          </p:blipFill>
          <p:spPr bwMode="auto">
            <a:xfrm>
              <a:off x="4958754" y="1578608"/>
              <a:ext cx="791118" cy="776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1" name="图片 270">
              <a:extLst>
                <a:ext uri="{FF2B5EF4-FFF2-40B4-BE49-F238E27FC236}">
                  <a16:creationId xmlns:a16="http://schemas.microsoft.com/office/drawing/2014/main" id="{808A4813-360A-470F-98C5-2C8D5D0CE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35568" y="4930410"/>
              <a:ext cx="384735" cy="329242"/>
            </a:xfrm>
            <a:prstGeom prst="rect">
              <a:avLst/>
            </a:prstGeom>
          </p:spPr>
        </p:pic>
      </p:grpSp>
      <p:sp>
        <p:nvSpPr>
          <p:cNvPr id="82" name="Freeform 54">
            <a:extLst>
              <a:ext uri="{FF2B5EF4-FFF2-40B4-BE49-F238E27FC236}">
                <a16:creationId xmlns:a16="http://schemas.microsoft.com/office/drawing/2014/main" id="{5E1AC21E-62ED-214A-A513-7A13C3FD5FA3}"/>
              </a:ext>
            </a:extLst>
          </p:cNvPr>
          <p:cNvSpPr/>
          <p:nvPr/>
        </p:nvSpPr>
        <p:spPr bwMode="auto">
          <a:xfrm rot="168864" flipH="1">
            <a:off x="4070459" y="2281838"/>
            <a:ext cx="1050108" cy="1187131"/>
          </a:xfrm>
          <a:custGeom>
            <a:avLst/>
            <a:gdLst>
              <a:gd name="connsiteX0" fmla="*/ 243840 w 243840"/>
              <a:gd name="connsiteY0" fmla="*/ 449580 h 449580"/>
              <a:gd name="connsiteX1" fmla="*/ 0 w 243840"/>
              <a:gd name="connsiteY1" fmla="*/ 0 h 4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3840" h="449580">
                <a:moveTo>
                  <a:pt x="243840" y="449580"/>
                </a:moveTo>
                <a:lnTo>
                  <a:pt x="0" y="0"/>
                </a:lnTo>
              </a:path>
            </a:pathLst>
          </a:custGeom>
          <a:ln w="60325">
            <a:solidFill>
              <a:srgbClr val="FFC000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2" name="Freeform 54">
            <a:extLst>
              <a:ext uri="{FF2B5EF4-FFF2-40B4-BE49-F238E27FC236}">
                <a16:creationId xmlns:a16="http://schemas.microsoft.com/office/drawing/2014/main" id="{5274D585-C9F0-494D-9747-021AB8B44298}"/>
              </a:ext>
            </a:extLst>
          </p:cNvPr>
          <p:cNvSpPr/>
          <p:nvPr/>
        </p:nvSpPr>
        <p:spPr bwMode="auto">
          <a:xfrm rot="168864">
            <a:off x="4028870" y="3483627"/>
            <a:ext cx="1189946" cy="644849"/>
          </a:xfrm>
          <a:custGeom>
            <a:avLst/>
            <a:gdLst>
              <a:gd name="connsiteX0" fmla="*/ 243840 w 243840"/>
              <a:gd name="connsiteY0" fmla="*/ 449580 h 449580"/>
              <a:gd name="connsiteX1" fmla="*/ 0 w 243840"/>
              <a:gd name="connsiteY1" fmla="*/ 0 h 4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3840" h="449580">
                <a:moveTo>
                  <a:pt x="243840" y="449580"/>
                </a:moveTo>
                <a:lnTo>
                  <a:pt x="0" y="0"/>
                </a:lnTo>
              </a:path>
            </a:pathLst>
          </a:custGeom>
          <a:ln w="60325">
            <a:solidFill>
              <a:srgbClr val="FFC000"/>
            </a:solidFill>
            <a:head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FEA7A1E-215B-49D3-ACDA-9CFD93681625}"/>
              </a:ext>
            </a:extLst>
          </p:cNvPr>
          <p:cNvCxnSpPr>
            <a:cxnSpLocks/>
          </p:cNvCxnSpPr>
          <p:nvPr/>
        </p:nvCxnSpPr>
        <p:spPr>
          <a:xfrm>
            <a:off x="2096018" y="3519889"/>
            <a:ext cx="0" cy="551566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60C1FA42-457B-45EB-B9A8-218BAB80FB09}"/>
              </a:ext>
            </a:extLst>
          </p:cNvPr>
          <p:cNvCxnSpPr>
            <a:cxnSpLocks/>
          </p:cNvCxnSpPr>
          <p:nvPr/>
        </p:nvCxnSpPr>
        <p:spPr>
          <a:xfrm flipH="1">
            <a:off x="5042000" y="4502754"/>
            <a:ext cx="35864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B338A46-2D62-40FC-B410-9B9C28BBE7AD}"/>
              </a:ext>
            </a:extLst>
          </p:cNvPr>
          <p:cNvCxnSpPr>
            <a:cxnSpLocks/>
          </p:cNvCxnSpPr>
          <p:nvPr/>
        </p:nvCxnSpPr>
        <p:spPr>
          <a:xfrm flipV="1">
            <a:off x="6707134" y="2637126"/>
            <a:ext cx="0" cy="42162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C9C0878-750F-4372-A3DF-4FFF3B0AD85E}"/>
              </a:ext>
            </a:extLst>
          </p:cNvPr>
          <p:cNvCxnSpPr>
            <a:cxnSpLocks/>
          </p:cNvCxnSpPr>
          <p:nvPr/>
        </p:nvCxnSpPr>
        <p:spPr>
          <a:xfrm flipV="1">
            <a:off x="7629976" y="2598913"/>
            <a:ext cx="0" cy="421624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7C55D8E-4C33-45D2-A5E0-B0B46850D113}"/>
              </a:ext>
            </a:extLst>
          </p:cNvPr>
          <p:cNvSpPr txBox="1"/>
          <p:nvPr/>
        </p:nvSpPr>
        <p:spPr>
          <a:xfrm>
            <a:off x="7128877" y="2376231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Evaporation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直接箭头连接符 4">
            <a:extLst>
              <a:ext uri="{FF2B5EF4-FFF2-40B4-BE49-F238E27FC236}">
                <a16:creationId xmlns:a16="http://schemas.microsoft.com/office/drawing/2014/main" id="{EFB12AA0-D6A7-4F48-8060-B0FA1AE66586}"/>
              </a:ext>
            </a:extLst>
          </p:cNvPr>
          <p:cNvCxnSpPr>
            <a:cxnSpLocks/>
          </p:cNvCxnSpPr>
          <p:nvPr/>
        </p:nvCxnSpPr>
        <p:spPr>
          <a:xfrm flipH="1">
            <a:off x="2458996" y="4004985"/>
            <a:ext cx="550935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49">
            <a:extLst>
              <a:ext uri="{FF2B5EF4-FFF2-40B4-BE49-F238E27FC236}">
                <a16:creationId xmlns:a16="http://schemas.microsoft.com/office/drawing/2014/main" id="{2988365B-17FA-2B4A-85D5-DDEEC047034A}"/>
              </a:ext>
            </a:extLst>
          </p:cNvPr>
          <p:cNvCxnSpPr>
            <a:cxnSpLocks/>
          </p:cNvCxnSpPr>
          <p:nvPr/>
        </p:nvCxnSpPr>
        <p:spPr>
          <a:xfrm flipV="1">
            <a:off x="4658362" y="4592016"/>
            <a:ext cx="0" cy="27432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4">
            <a:extLst>
              <a:ext uri="{FF2B5EF4-FFF2-40B4-BE49-F238E27FC236}">
                <a16:creationId xmlns:a16="http://schemas.microsoft.com/office/drawing/2014/main" id="{35ADCEE5-469C-3541-A89A-B8C595587D73}"/>
              </a:ext>
            </a:extLst>
          </p:cNvPr>
          <p:cNvCxnSpPr>
            <a:cxnSpLocks/>
          </p:cNvCxnSpPr>
          <p:nvPr/>
        </p:nvCxnSpPr>
        <p:spPr>
          <a:xfrm>
            <a:off x="5457979" y="3515792"/>
            <a:ext cx="0" cy="248518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图片 218">
            <a:extLst>
              <a:ext uri="{FF2B5EF4-FFF2-40B4-BE49-F238E27FC236}">
                <a16:creationId xmlns:a16="http://schemas.microsoft.com/office/drawing/2014/main" id="{E5476D34-A73D-324D-B04A-C99734E976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573" y="4172657"/>
            <a:ext cx="846418" cy="540000"/>
          </a:xfrm>
          <a:prstGeom prst="rect">
            <a:avLst/>
          </a:prstGeom>
        </p:spPr>
      </p:pic>
      <p:cxnSp>
        <p:nvCxnSpPr>
          <p:cNvPr id="62" name="直接箭头连接符 49">
            <a:extLst>
              <a:ext uri="{FF2B5EF4-FFF2-40B4-BE49-F238E27FC236}">
                <a16:creationId xmlns:a16="http://schemas.microsoft.com/office/drawing/2014/main" id="{7A3A3ECB-D862-9943-AD56-08D01ED2A623}"/>
              </a:ext>
            </a:extLst>
          </p:cNvPr>
          <p:cNvCxnSpPr>
            <a:cxnSpLocks/>
          </p:cNvCxnSpPr>
          <p:nvPr/>
        </p:nvCxnSpPr>
        <p:spPr>
          <a:xfrm>
            <a:off x="2740154" y="4466894"/>
            <a:ext cx="723610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4">
            <a:extLst>
              <a:ext uri="{FF2B5EF4-FFF2-40B4-BE49-F238E27FC236}">
                <a16:creationId xmlns:a16="http://schemas.microsoft.com/office/drawing/2014/main" id="{796648D9-BDD8-6342-9CED-4DDBF35E848A}"/>
              </a:ext>
            </a:extLst>
          </p:cNvPr>
          <p:cNvCxnSpPr>
            <a:cxnSpLocks/>
          </p:cNvCxnSpPr>
          <p:nvPr/>
        </p:nvCxnSpPr>
        <p:spPr>
          <a:xfrm>
            <a:off x="6506184" y="3528854"/>
            <a:ext cx="0" cy="248518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49">
            <a:extLst>
              <a:ext uri="{FF2B5EF4-FFF2-40B4-BE49-F238E27FC236}">
                <a16:creationId xmlns:a16="http://schemas.microsoft.com/office/drawing/2014/main" id="{63CD0CA6-D3C7-D649-8146-50F99FD9CC5A}"/>
              </a:ext>
            </a:extLst>
          </p:cNvPr>
          <p:cNvCxnSpPr>
            <a:cxnSpLocks/>
          </p:cNvCxnSpPr>
          <p:nvPr/>
        </p:nvCxnSpPr>
        <p:spPr>
          <a:xfrm>
            <a:off x="5246171" y="3959968"/>
            <a:ext cx="324740" cy="0"/>
          </a:xfrm>
          <a:prstGeom prst="straightConnector1">
            <a:avLst/>
          </a:prstGeom>
          <a:ln w="57150">
            <a:solidFill>
              <a:srgbClr val="002060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116">
            <a:extLst>
              <a:ext uri="{FF2B5EF4-FFF2-40B4-BE49-F238E27FC236}">
                <a16:creationId xmlns:a16="http://schemas.microsoft.com/office/drawing/2014/main" id="{26160C0A-B070-194F-A0E3-7338E1043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0371" y="4283554"/>
            <a:ext cx="12980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altLang="zh-CN"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</a:t>
            </a:r>
            <a:endParaRPr lang="en-US" sz="1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68" name="Straight Connector 39">
            <a:extLst>
              <a:ext uri="{FF2B5EF4-FFF2-40B4-BE49-F238E27FC236}">
                <a16:creationId xmlns:a16="http://schemas.microsoft.com/office/drawing/2014/main" id="{7898F995-67E7-4143-8E79-B334D720EA8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01890" y="5266350"/>
            <a:ext cx="811312" cy="0"/>
          </a:xfrm>
          <a:prstGeom prst="line">
            <a:avLst/>
          </a:prstGeom>
          <a:ln w="34925">
            <a:solidFill>
              <a:srgbClr val="4A452A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52">
            <a:extLst>
              <a:ext uri="{FF2B5EF4-FFF2-40B4-BE49-F238E27FC236}">
                <a16:creationId xmlns:a16="http://schemas.microsoft.com/office/drawing/2014/main" id="{8C65B487-2BB8-F84A-BBB2-99332443CE36}"/>
              </a:ext>
            </a:extLst>
          </p:cNvPr>
          <p:cNvCxnSpPr>
            <a:cxnSpLocks/>
          </p:cNvCxnSpPr>
          <p:nvPr/>
        </p:nvCxnSpPr>
        <p:spPr>
          <a:xfrm flipV="1">
            <a:off x="2994459" y="2256773"/>
            <a:ext cx="0" cy="72519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文本框 10">
            <a:extLst>
              <a:ext uri="{FF2B5EF4-FFF2-40B4-BE49-F238E27FC236}">
                <a16:creationId xmlns:a16="http://schemas.microsoft.com/office/drawing/2014/main" id="{61F2F5AC-A134-1843-8ECC-ED6AB6CC4EE2}"/>
              </a:ext>
            </a:extLst>
          </p:cNvPr>
          <p:cNvSpPr txBox="1"/>
          <p:nvPr/>
        </p:nvSpPr>
        <p:spPr>
          <a:xfrm>
            <a:off x="3009931" y="2314544"/>
            <a:ext cx="1219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Sensible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Heat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文本框 60">
            <a:extLst>
              <a:ext uri="{FF2B5EF4-FFF2-40B4-BE49-F238E27FC236}">
                <a16:creationId xmlns:a16="http://schemas.microsoft.com/office/drawing/2014/main" id="{51E7530A-F078-F447-AF86-731062E2794D}"/>
              </a:ext>
            </a:extLst>
          </p:cNvPr>
          <p:cNvSpPr txBox="1"/>
          <p:nvPr/>
        </p:nvSpPr>
        <p:spPr>
          <a:xfrm>
            <a:off x="1989740" y="3509592"/>
            <a:ext cx="118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Conductive</a:t>
            </a:r>
            <a:r>
              <a:rPr lang="zh-CN" alt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Heat</a:t>
            </a:r>
            <a:endParaRPr lang="zh-CN" altLang="en-US" sz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文本框 10">
            <a:extLst>
              <a:ext uri="{FF2B5EF4-FFF2-40B4-BE49-F238E27FC236}">
                <a16:creationId xmlns:a16="http://schemas.microsoft.com/office/drawing/2014/main" id="{D685F680-F348-7342-B98B-1AB625FF934D}"/>
              </a:ext>
            </a:extLst>
          </p:cNvPr>
          <p:cNvSpPr txBox="1"/>
          <p:nvPr/>
        </p:nvSpPr>
        <p:spPr>
          <a:xfrm>
            <a:off x="5495434" y="2374635"/>
            <a:ext cx="2296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Sensible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Heat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文本框 60">
            <a:extLst>
              <a:ext uri="{FF2B5EF4-FFF2-40B4-BE49-F238E27FC236}">
                <a16:creationId xmlns:a16="http://schemas.microsoft.com/office/drawing/2014/main" id="{CFE02ADC-B2C6-A64A-B8F5-15B7D1AFCB30}"/>
              </a:ext>
            </a:extLst>
          </p:cNvPr>
          <p:cNvSpPr txBox="1"/>
          <p:nvPr/>
        </p:nvSpPr>
        <p:spPr>
          <a:xfrm>
            <a:off x="5396235" y="3512350"/>
            <a:ext cx="118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Conductive</a:t>
            </a:r>
            <a:r>
              <a:rPr lang="zh-CN" altLang="en-US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Heat</a:t>
            </a:r>
            <a:endParaRPr lang="zh-CN" altLang="en-US" sz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文本框 10">
            <a:extLst>
              <a:ext uri="{FF2B5EF4-FFF2-40B4-BE49-F238E27FC236}">
                <a16:creationId xmlns:a16="http://schemas.microsoft.com/office/drawing/2014/main" id="{7AC42AA1-4232-D849-9162-906EBF56AEF5}"/>
              </a:ext>
            </a:extLst>
          </p:cNvPr>
          <p:cNvSpPr txBox="1"/>
          <p:nvPr/>
        </p:nvSpPr>
        <p:spPr>
          <a:xfrm rot="18812616">
            <a:off x="4419850" y="2768165"/>
            <a:ext cx="830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Radiation</a:t>
            </a:r>
            <a:endParaRPr lang="zh-CN" altLang="en-US" sz="1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文本框 60">
            <a:extLst>
              <a:ext uri="{FF2B5EF4-FFF2-40B4-BE49-F238E27FC236}">
                <a16:creationId xmlns:a16="http://schemas.microsoft.com/office/drawing/2014/main" id="{9DF71BB3-5DB8-A04C-8F2D-1B4DB8160214}"/>
              </a:ext>
            </a:extLst>
          </p:cNvPr>
          <p:cNvSpPr txBox="1"/>
          <p:nvPr/>
        </p:nvSpPr>
        <p:spPr>
          <a:xfrm>
            <a:off x="3665150" y="4125729"/>
            <a:ext cx="1276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Anthropogenic</a:t>
            </a:r>
            <a:r>
              <a: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Heat</a:t>
            </a:r>
            <a:r>
              <a:rPr lang="zh-CN" altLang="en-US" sz="1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DDC62CC-8675-3945-A102-F2E02E230E0C}"/>
              </a:ext>
            </a:extLst>
          </p:cNvPr>
          <p:cNvCxnSpPr>
            <a:cxnSpLocks/>
          </p:cNvCxnSpPr>
          <p:nvPr/>
        </p:nvCxnSpPr>
        <p:spPr bwMode="auto">
          <a:xfrm flipV="1">
            <a:off x="6013192" y="2912735"/>
            <a:ext cx="1266501" cy="58673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116">
            <a:extLst>
              <a:ext uri="{FF2B5EF4-FFF2-40B4-BE49-F238E27FC236}">
                <a16:creationId xmlns:a16="http://schemas.microsoft.com/office/drawing/2014/main" id="{C24362EB-5B02-9B4B-8B2A-2A9009D1C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1049" y="4377526"/>
            <a:ext cx="12980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altLang="zh-CN"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</a:t>
            </a:r>
            <a:endParaRPr lang="en-US" sz="1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7" name="文本框 62">
            <a:extLst>
              <a:ext uri="{FF2B5EF4-FFF2-40B4-BE49-F238E27FC236}">
                <a16:creationId xmlns:a16="http://schemas.microsoft.com/office/drawing/2014/main" id="{BB82DBD5-9B43-384D-9FEC-F42542C05ECA}"/>
              </a:ext>
            </a:extLst>
          </p:cNvPr>
          <p:cNvSpPr txBox="1"/>
          <p:nvPr/>
        </p:nvSpPr>
        <p:spPr>
          <a:xfrm rot="19996722">
            <a:off x="3324144" y="4802774"/>
            <a:ext cx="1341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Pervious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ground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文本框 62">
            <a:extLst>
              <a:ext uri="{FF2B5EF4-FFF2-40B4-BE49-F238E27FC236}">
                <a16:creationId xmlns:a16="http://schemas.microsoft.com/office/drawing/2014/main" id="{E207E52F-DA4A-F949-B13C-71BB03FD39A7}"/>
              </a:ext>
            </a:extLst>
          </p:cNvPr>
          <p:cNvSpPr txBox="1"/>
          <p:nvPr/>
        </p:nvSpPr>
        <p:spPr>
          <a:xfrm rot="19996722">
            <a:off x="4024580" y="5012764"/>
            <a:ext cx="14323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Road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文本框 60">
            <a:extLst>
              <a:ext uri="{FF2B5EF4-FFF2-40B4-BE49-F238E27FC236}">
                <a16:creationId xmlns:a16="http://schemas.microsoft.com/office/drawing/2014/main" id="{409798A1-3C2C-CF45-BDE2-EEA7CB819799}"/>
              </a:ext>
            </a:extLst>
          </p:cNvPr>
          <p:cNvSpPr txBox="1"/>
          <p:nvPr/>
        </p:nvSpPr>
        <p:spPr>
          <a:xfrm rot="20058667">
            <a:off x="2956400" y="3796760"/>
            <a:ext cx="118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Sunlit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Wall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044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1904</TotalTime>
  <Words>99</Words>
  <Application>Microsoft Macintosh PowerPoint</Application>
  <PresentationFormat>On-screen Show (4:3)</PresentationFormat>
  <Paragraphs>65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Princeton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Li</dc:creator>
  <cp:lastModifiedBy>Dan Li</cp:lastModifiedBy>
  <cp:revision>189</cp:revision>
  <dcterms:created xsi:type="dcterms:W3CDTF">2014-04-15T20:31:31Z</dcterms:created>
  <dcterms:modified xsi:type="dcterms:W3CDTF">2025-01-06T19:59:42Z</dcterms:modified>
</cp:coreProperties>
</file>