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4A2D-BACA-0B46-A13C-51E58C44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3F464-7BEA-544E-A979-5F948037F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72F9-94CE-F842-93B9-CD174A1F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1CFF-DA01-164A-9225-4996ECB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BD3B-0054-F54B-A66F-3ABD20D5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0E7B-1DC1-3446-94C5-D23C5E81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B8D3-5540-0C42-963D-E24110FFC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578C-CAA1-494C-B405-C7E6CA59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BF11-3609-4848-9713-931A12B3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16CB-8B89-1A42-A12A-997DF0D4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DF161-7E82-5744-B522-BA4D59FA4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A627B-A631-5A45-8068-D966425B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BA12-EE26-7B4F-B4FF-D6AACC7C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F486-D6C4-7841-A136-7884D0E7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0A03-6257-5143-8E73-FDD2E7B4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97CE-FA8F-D84B-A470-F188CEAF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B75A-48B3-4A4D-AA91-857172D5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1143-9638-944D-99D5-B9C72027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115-0DCC-D54C-973F-BDDCF684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05E6-05E1-8B47-B4E7-7CC6D5C3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6771-DFE8-CB4E-9684-06BE78FB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4B514-7492-7745-AD3E-0829BD80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880A-BEF4-CC41-83DF-7870AB6C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9FA3-7FFA-D34A-BBF1-AD9D2F48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ADED-4D59-9B43-B923-E59EBF87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79BE-6E7E-6649-89A9-19A0BD52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8719-F33F-DF4C-B1B6-0DFA1FE0E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2573-2AB8-5E49-A12C-C20BE520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77FE9-3760-F84A-AA20-A95C408C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34B4-DAB8-AB4C-BBEC-26F1662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BCB2-B90B-D04C-9040-498B37B1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6AA8-CE38-B544-BDA1-9973BE53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BDC5-3F9B-054F-82F4-C1779F54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F0F0-935A-4046-9511-6ED06ED6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ABEE7-9EC0-AE4E-8338-2E5B6228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C1E2-F720-4544-80D7-7115F8D6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0678D-B9D0-A04A-A5E1-C415A4DD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E6F48-36FC-C749-B87E-C6265106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EE0B5-2C30-A349-A09D-75EE348C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F3A6-54CC-0F4E-BF01-DDB25C42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D01D6-9A07-B843-B472-5E8E6A87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4EFCC-14C7-534B-8DD3-9A80EF24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7F9A-C8D2-EC46-A5F0-E0B87B2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FCA1C-D8D0-FA44-9B34-CF8D5054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78B2-B131-934A-97A6-4376CB7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CA55D-BFFE-7E49-A699-DB735CA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080D-2792-6C4D-A57D-2D69B634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C5E8-5ED7-C749-87F3-355EFE0F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4BA5E-3A18-8248-8B74-3B21B016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B93A-764A-7741-8769-5D180C9C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88F6-B915-6A43-90DD-9EACD6A1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4DC84-82A2-7445-A424-F0F931FD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1E60-6A70-0845-9950-A67ADC26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859FF-6DF4-C245-A8B7-626DBFD68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A264-453F-F947-A565-F3FAA01F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177A1-11AB-5043-BB13-9DBE8BE4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0FF97-BA61-5744-A0B8-3746F1A4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DEA5-2268-8C4A-9022-058AB5B1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93669-4CF2-1442-A1B8-630C804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E8BD-423E-0441-B0A4-5F26B539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9A57-A831-3948-80E7-51A68075F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A173-B015-5F47-8206-15A03D7C14D6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07C8-CE1C-E248-AB10-0FD55D5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CAAB-FCA6-7348-96C0-7ECC713A1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D59B-4C6B-EF4F-99C3-69DBDEB8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BD97C-86B7-8341-AA41-F0A29931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6550" y="552450"/>
            <a:ext cx="11518900" cy="5753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5ABE02-DDBB-134A-A0A3-7270624F2807}"/>
              </a:ext>
            </a:extLst>
          </p:cNvPr>
          <p:cNvCxnSpPr>
            <a:cxnSpLocks/>
          </p:cNvCxnSpPr>
          <p:nvPr/>
        </p:nvCxnSpPr>
        <p:spPr bwMode="auto">
          <a:xfrm>
            <a:off x="8645590" y="2838747"/>
            <a:ext cx="0" cy="758698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lg" len="lg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DE919-C5EF-6648-879B-260B4E87968D}"/>
              </a:ext>
            </a:extLst>
          </p:cNvPr>
          <p:cNvCxnSpPr>
            <a:cxnSpLocks/>
          </p:cNvCxnSpPr>
          <p:nvPr/>
        </p:nvCxnSpPr>
        <p:spPr bwMode="auto">
          <a:xfrm flipH="1">
            <a:off x="4869732" y="5072041"/>
            <a:ext cx="2844860" cy="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lg" len="lg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B21251-D9F6-FC41-8B2E-19C02B108C2D}"/>
                  </a:ext>
                </a:extLst>
              </p:cNvPr>
              <p:cNvSpPr txBox="1"/>
              <p:nvPr/>
            </p:nvSpPr>
            <p:spPr>
              <a:xfrm>
                <a:off x="5055766" y="4443118"/>
                <a:ext cx="2492670" cy="510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 charset="0"/>
                        </a:rPr>
                        <m:t>Δ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l-GR" sz="160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𝐿𝐸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𝐸𝐿𝑊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B21251-D9F6-FC41-8B2E-19C02B108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766" y="4443118"/>
                <a:ext cx="2492670" cy="510909"/>
              </a:xfrm>
              <a:prstGeom prst="rect">
                <a:avLst/>
              </a:prstGeom>
              <a:blipFill>
                <a:blip r:embed="rId3"/>
                <a:stretch>
                  <a:fillRect l="-1010" t="-1190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CC9989-4BC1-3E4F-BA83-49FDE6BDF7FB}"/>
                  </a:ext>
                </a:extLst>
              </p:cNvPr>
              <p:cNvSpPr/>
              <p:nvPr/>
            </p:nvSpPr>
            <p:spPr>
              <a:xfrm>
                <a:off x="8724368" y="3090446"/>
                <a:ext cx="1373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 charset="0"/>
                        </a:rPr>
                        <m:t>𝑆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m:rPr>
                          <m:sty m:val="p"/>
                        </m:rPr>
                        <a:rPr lang="el-GR" sz="160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CC9989-4BC1-3E4F-BA83-49FDE6BDF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368" y="3090446"/>
                <a:ext cx="1373581" cy="338554"/>
              </a:xfrm>
              <a:prstGeom prst="rect">
                <a:avLst/>
              </a:prstGeom>
              <a:blipFill>
                <a:blip r:embed="rId4"/>
                <a:stretch>
                  <a:fillRect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390379-932B-B14F-94CA-64EAFF98996A}"/>
                  </a:ext>
                </a:extLst>
              </p:cNvPr>
              <p:cNvSpPr/>
              <p:nvPr/>
            </p:nvSpPr>
            <p:spPr>
              <a:xfrm rot="20607760">
                <a:off x="8130102" y="1871363"/>
                <a:ext cx="2562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slope: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𝐿𝐸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𝐸𝐿𝑊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390379-932B-B14F-94CA-64EAFF989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7760">
                <a:off x="8130102" y="1871363"/>
                <a:ext cx="2562112" cy="338554"/>
              </a:xfrm>
              <a:prstGeom prst="rect">
                <a:avLst/>
              </a:prstGeom>
              <a:blipFill>
                <a:blip r:embed="rId5"/>
                <a:stretch>
                  <a:fillRect l="-14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472C66A-DA77-A640-8919-5288F7FF5E29}"/>
              </a:ext>
            </a:extLst>
          </p:cNvPr>
          <p:cNvSpPr/>
          <p:nvPr/>
        </p:nvSpPr>
        <p:spPr>
          <a:xfrm>
            <a:off x="7724531" y="2730541"/>
            <a:ext cx="110815" cy="1082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D06A8A-5F5A-3E44-BA4D-B6DCB823F35C}"/>
              </a:ext>
            </a:extLst>
          </p:cNvPr>
          <p:cNvSpPr/>
          <p:nvPr/>
        </p:nvSpPr>
        <p:spPr>
          <a:xfrm>
            <a:off x="4748978" y="3577567"/>
            <a:ext cx="110815" cy="1082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Li</dc:creator>
  <cp:lastModifiedBy>Dan Li</cp:lastModifiedBy>
  <cp:revision>3</cp:revision>
  <dcterms:created xsi:type="dcterms:W3CDTF">2024-08-28T13:57:01Z</dcterms:created>
  <dcterms:modified xsi:type="dcterms:W3CDTF">2024-10-28T15:19:52Z</dcterms:modified>
</cp:coreProperties>
</file>