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17"/>
  </p:notesMasterIdLst>
  <p:sldIdLst>
    <p:sldId id="259" r:id="rId2"/>
    <p:sldId id="256" r:id="rId3"/>
    <p:sldId id="257" r:id="rId4"/>
    <p:sldId id="258" r:id="rId5"/>
    <p:sldId id="261" r:id="rId6"/>
    <p:sldId id="262" r:id="rId7"/>
    <p:sldId id="267" r:id="rId8"/>
    <p:sldId id="269" r:id="rId9"/>
    <p:sldId id="270" r:id="rId10"/>
    <p:sldId id="263" r:id="rId11"/>
    <p:sldId id="266" r:id="rId12"/>
    <p:sldId id="265" r:id="rId13"/>
    <p:sldId id="268" r:id="rId14"/>
    <p:sldId id="272" r:id="rId15"/>
    <p:sldId id="260" r:id="rId16"/>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AD985E-9728-4D72-9C45-7514F124243A}" v="1769" dt="2023-10-04T19:45:04.9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4632" autoAdjust="0"/>
  </p:normalViewPr>
  <p:slideViewPr>
    <p:cSldViewPr>
      <p:cViewPr varScale="1">
        <p:scale>
          <a:sx n="56" d="100"/>
          <a:sy n="56" d="100"/>
        </p:scale>
        <p:origin x="1416" y="56"/>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C1930C5E-E13C-53AF-F62A-E095DBE2FC98}"/>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389F8D99-E239-AACE-53F8-654B54EF7993}"/>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7F346AEF-E76A-67DD-B116-1E0A0793D69F}"/>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85A613F6-4E86-0879-DE36-5128D8700F14}"/>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99A3A371-9F5D-C5A8-4345-8ED11778F15E}"/>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A15323EA-98CF-441E-0369-985E468DA653}"/>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88ADC11E-0F0B-45E8-B607-0D9D0DA4BE8C}"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8655B0AF-5CFF-FF1E-A2C8-9934032A30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3E4BD860-3D8C-4FFD-9E4D-FDB43C50E826}" type="slidenum">
              <a:rPr lang="en-IN" altLang="en-US" sz="1400" smtClean="0"/>
              <a:pPr fontAlgn="base">
                <a:spcBef>
                  <a:spcPct val="0"/>
                </a:spcBef>
                <a:spcAft>
                  <a:spcPct val="0"/>
                </a:spcAft>
              </a:pPr>
              <a:t>1</a:t>
            </a:fld>
            <a:endParaRPr lang="en-IN" altLang="en-US" sz="1400"/>
          </a:p>
        </p:txBody>
      </p:sp>
      <p:sp>
        <p:nvSpPr>
          <p:cNvPr id="7171" name="Rectangle 1">
            <a:extLst>
              <a:ext uri="{FF2B5EF4-FFF2-40B4-BE49-F238E27FC236}">
                <a16:creationId xmlns:a16="http://schemas.microsoft.com/office/drawing/2014/main" id="{84554351-2982-B6E7-592A-5809C9032F3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a:extLst>
              <a:ext uri="{FF2B5EF4-FFF2-40B4-BE49-F238E27FC236}">
                <a16:creationId xmlns:a16="http://schemas.microsoft.com/office/drawing/2014/main" id="{F0209082-A3AC-E24D-FBBF-DEBF2D51683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4D17A73A-F6E7-3AA0-4CDA-353B260B9FC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C7772130-707E-4ECC-A29B-AFF62FD724AD}" type="slidenum">
              <a:rPr lang="en-IN" altLang="en-US" sz="1400" smtClean="0"/>
              <a:pPr fontAlgn="base">
                <a:spcBef>
                  <a:spcPct val="0"/>
                </a:spcBef>
                <a:spcAft>
                  <a:spcPct val="0"/>
                </a:spcAft>
              </a:pPr>
              <a:t>12</a:t>
            </a:fld>
            <a:endParaRPr lang="en-IN" altLang="en-US" sz="1400"/>
          </a:p>
        </p:txBody>
      </p:sp>
      <p:sp>
        <p:nvSpPr>
          <p:cNvPr id="25603" name="Rectangle 1">
            <a:extLst>
              <a:ext uri="{FF2B5EF4-FFF2-40B4-BE49-F238E27FC236}">
                <a16:creationId xmlns:a16="http://schemas.microsoft.com/office/drawing/2014/main" id="{6D822354-E316-798D-EE0B-45215CE7980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a:extLst>
              <a:ext uri="{FF2B5EF4-FFF2-40B4-BE49-F238E27FC236}">
                <a16:creationId xmlns:a16="http://schemas.microsoft.com/office/drawing/2014/main" id="{A43DCA18-A8B1-B9D7-1073-BCDBCF7C2BD9}"/>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A336308C-E986-5136-3B14-B55A7E08248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CF065F89-46AC-470F-9912-FC1FC2486F1C}" type="slidenum">
              <a:rPr lang="en-IN" altLang="en-US" sz="1400" smtClean="0"/>
              <a:pPr fontAlgn="base">
                <a:spcBef>
                  <a:spcPct val="0"/>
                </a:spcBef>
                <a:spcAft>
                  <a:spcPct val="0"/>
                </a:spcAft>
              </a:pPr>
              <a:t>13</a:t>
            </a:fld>
            <a:endParaRPr lang="en-IN" altLang="en-US" sz="1400"/>
          </a:p>
        </p:txBody>
      </p:sp>
      <p:sp>
        <p:nvSpPr>
          <p:cNvPr id="27651" name="Rectangle 1">
            <a:extLst>
              <a:ext uri="{FF2B5EF4-FFF2-40B4-BE49-F238E27FC236}">
                <a16:creationId xmlns:a16="http://schemas.microsoft.com/office/drawing/2014/main" id="{C695309C-06F6-9FD2-3A54-D399093E55ED}"/>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a:extLst>
              <a:ext uri="{FF2B5EF4-FFF2-40B4-BE49-F238E27FC236}">
                <a16:creationId xmlns:a16="http://schemas.microsoft.com/office/drawing/2014/main" id="{D97F3EEB-B1E2-E3B9-5AA1-FD234BDE4287}"/>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a:extLst>
              <a:ext uri="{FF2B5EF4-FFF2-40B4-BE49-F238E27FC236}">
                <a16:creationId xmlns:a16="http://schemas.microsoft.com/office/drawing/2014/main" id="{8356A905-B29C-9C82-DA24-6CC3A5A27BF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E0F18CCD-EC81-4C42-972C-4B52F296C33C}" type="slidenum">
              <a:rPr lang="en-IN" altLang="en-US" sz="1400" smtClean="0"/>
              <a:pPr fontAlgn="base">
                <a:spcBef>
                  <a:spcPct val="0"/>
                </a:spcBef>
                <a:spcAft>
                  <a:spcPct val="0"/>
                </a:spcAft>
              </a:pPr>
              <a:t>15</a:t>
            </a:fld>
            <a:endParaRPr lang="en-IN" altLang="en-US" sz="1400"/>
          </a:p>
        </p:txBody>
      </p:sp>
      <p:sp>
        <p:nvSpPr>
          <p:cNvPr id="31747" name="Rectangle 1">
            <a:extLst>
              <a:ext uri="{FF2B5EF4-FFF2-40B4-BE49-F238E27FC236}">
                <a16:creationId xmlns:a16="http://schemas.microsoft.com/office/drawing/2014/main" id="{7F4F8461-0BA4-87AB-EA1C-B6E032B2CB3E}"/>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a:extLst>
              <a:ext uri="{FF2B5EF4-FFF2-40B4-BE49-F238E27FC236}">
                <a16:creationId xmlns:a16="http://schemas.microsoft.com/office/drawing/2014/main" id="{DC345781-5722-26D2-2730-9044B7DC650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F1DDF51A-168A-4DE4-B107-CC597C52C72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E26C2FC3-A522-4866-BAB0-874D6038075A}" type="slidenum">
              <a:rPr lang="en-IN" altLang="en-US" sz="1400" smtClean="0"/>
              <a:pPr fontAlgn="base">
                <a:spcBef>
                  <a:spcPct val="0"/>
                </a:spcBef>
                <a:spcAft>
                  <a:spcPct val="0"/>
                </a:spcAft>
              </a:pPr>
              <a:t>2</a:t>
            </a:fld>
            <a:endParaRPr lang="en-IN" altLang="en-US" sz="1400"/>
          </a:p>
        </p:txBody>
      </p:sp>
      <p:sp>
        <p:nvSpPr>
          <p:cNvPr id="9219" name="Rectangle 1">
            <a:extLst>
              <a:ext uri="{FF2B5EF4-FFF2-40B4-BE49-F238E27FC236}">
                <a16:creationId xmlns:a16="http://schemas.microsoft.com/office/drawing/2014/main" id="{D595C34F-2D97-7ACA-7DA5-0C5B454310BC}"/>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75E5C02E-E4EF-34E1-B5A2-E8D56929A17C}"/>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EA11A61F-BC5C-60BA-6FBF-93D7FD5F0A1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40283336-93B5-445D-B663-81504B71B589}" type="slidenum">
              <a:rPr lang="en-IN" altLang="en-US" sz="1400" smtClean="0"/>
              <a:pPr fontAlgn="base">
                <a:spcBef>
                  <a:spcPct val="0"/>
                </a:spcBef>
                <a:spcAft>
                  <a:spcPct val="0"/>
                </a:spcAft>
              </a:pPr>
              <a:t>3</a:t>
            </a:fld>
            <a:endParaRPr lang="en-IN" altLang="en-US" sz="1400"/>
          </a:p>
        </p:txBody>
      </p:sp>
      <p:sp>
        <p:nvSpPr>
          <p:cNvPr id="11267" name="Rectangle 1">
            <a:extLst>
              <a:ext uri="{FF2B5EF4-FFF2-40B4-BE49-F238E27FC236}">
                <a16:creationId xmlns:a16="http://schemas.microsoft.com/office/drawing/2014/main" id="{ECE96E76-953E-67D9-E797-D801B413D3AE}"/>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9BA8C400-E020-9DF7-11C5-B80A46F8A86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6D17D851-AD97-3A69-6D6B-D094995099C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15F7D032-3691-478D-A1A5-A389887DBF40}" type="slidenum">
              <a:rPr lang="en-IN" altLang="en-US" sz="1400" smtClean="0"/>
              <a:pPr fontAlgn="base">
                <a:spcBef>
                  <a:spcPct val="0"/>
                </a:spcBef>
                <a:spcAft>
                  <a:spcPct val="0"/>
                </a:spcAft>
              </a:pPr>
              <a:t>4</a:t>
            </a:fld>
            <a:endParaRPr lang="en-IN" altLang="en-US" sz="1400"/>
          </a:p>
        </p:txBody>
      </p:sp>
      <p:sp>
        <p:nvSpPr>
          <p:cNvPr id="13315" name="Rectangle 1">
            <a:extLst>
              <a:ext uri="{FF2B5EF4-FFF2-40B4-BE49-F238E27FC236}">
                <a16:creationId xmlns:a16="http://schemas.microsoft.com/office/drawing/2014/main" id="{E737C31B-0C77-D5B4-7A8F-C35936BDC05D}"/>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10092298-543F-271E-6C36-6C24E849112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354D9521-6E74-D3F9-9C17-980263AFEB6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79E4B889-E136-4641-9F78-C8A7859ECDC2}" type="slidenum">
              <a:rPr lang="en-IN" altLang="en-US" sz="1400" smtClean="0"/>
              <a:pPr fontAlgn="base">
                <a:spcBef>
                  <a:spcPct val="0"/>
                </a:spcBef>
                <a:spcAft>
                  <a:spcPct val="0"/>
                </a:spcAft>
              </a:pPr>
              <a:t>5</a:t>
            </a:fld>
            <a:endParaRPr lang="en-IN" altLang="en-US" sz="1400"/>
          </a:p>
        </p:txBody>
      </p:sp>
      <p:sp>
        <p:nvSpPr>
          <p:cNvPr id="15363" name="Rectangle 1">
            <a:extLst>
              <a:ext uri="{FF2B5EF4-FFF2-40B4-BE49-F238E27FC236}">
                <a16:creationId xmlns:a16="http://schemas.microsoft.com/office/drawing/2014/main" id="{E3428C78-97C9-94C6-9BF0-2CF394D8EAC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a16="http://schemas.microsoft.com/office/drawing/2014/main" id="{6A033E39-37E6-1B97-416A-CAE8FEDA4B6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CFA15809-2D8D-EDE9-A3F6-666651D8942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1AA369AF-DA3C-4BE8-80F8-F4FB834097FC}" type="slidenum">
              <a:rPr lang="en-IN" altLang="en-US" sz="1400" smtClean="0"/>
              <a:pPr fontAlgn="base">
                <a:spcBef>
                  <a:spcPct val="0"/>
                </a:spcBef>
                <a:spcAft>
                  <a:spcPct val="0"/>
                </a:spcAft>
              </a:pPr>
              <a:t>6</a:t>
            </a:fld>
            <a:endParaRPr lang="en-IN" altLang="en-US" sz="1400"/>
          </a:p>
        </p:txBody>
      </p:sp>
      <p:sp>
        <p:nvSpPr>
          <p:cNvPr id="17411" name="Rectangle 1">
            <a:extLst>
              <a:ext uri="{FF2B5EF4-FFF2-40B4-BE49-F238E27FC236}">
                <a16:creationId xmlns:a16="http://schemas.microsoft.com/office/drawing/2014/main" id="{B4D7D3EC-10B1-640C-F3DC-9761A163C58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a:extLst>
              <a:ext uri="{FF2B5EF4-FFF2-40B4-BE49-F238E27FC236}">
                <a16:creationId xmlns:a16="http://schemas.microsoft.com/office/drawing/2014/main" id="{73DFC3D9-0943-5475-A592-79C6D3374188}"/>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58FE6E10-1782-06B1-B469-15B85921BE1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D073FFA5-63F0-4127-A13B-0823AD64E4A3}" type="slidenum">
              <a:rPr lang="en-IN" altLang="en-US" sz="1400" smtClean="0"/>
              <a:pPr fontAlgn="base">
                <a:spcBef>
                  <a:spcPct val="0"/>
                </a:spcBef>
                <a:spcAft>
                  <a:spcPct val="0"/>
                </a:spcAft>
              </a:pPr>
              <a:t>7</a:t>
            </a:fld>
            <a:endParaRPr lang="en-IN" altLang="en-US" sz="1400"/>
          </a:p>
        </p:txBody>
      </p:sp>
      <p:sp>
        <p:nvSpPr>
          <p:cNvPr id="19459" name="Rectangle 1">
            <a:extLst>
              <a:ext uri="{FF2B5EF4-FFF2-40B4-BE49-F238E27FC236}">
                <a16:creationId xmlns:a16="http://schemas.microsoft.com/office/drawing/2014/main" id="{D72FD33F-04DF-7667-2BBB-A5187D31ABA7}"/>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a:extLst>
              <a:ext uri="{FF2B5EF4-FFF2-40B4-BE49-F238E27FC236}">
                <a16:creationId xmlns:a16="http://schemas.microsoft.com/office/drawing/2014/main" id="{B9E065DA-A8E7-2862-0051-A4AEC689DC4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6DFAD5E5-0849-82EA-7D64-AD72BFF9716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1951CDB4-F62A-43D1-BABC-CB436937FB70}" type="slidenum">
              <a:rPr lang="en-IN" altLang="en-US" sz="1400" smtClean="0"/>
              <a:pPr fontAlgn="base">
                <a:spcBef>
                  <a:spcPct val="0"/>
                </a:spcBef>
                <a:spcAft>
                  <a:spcPct val="0"/>
                </a:spcAft>
              </a:pPr>
              <a:t>10</a:t>
            </a:fld>
            <a:endParaRPr lang="en-IN" altLang="en-US" sz="1400"/>
          </a:p>
        </p:txBody>
      </p:sp>
      <p:sp>
        <p:nvSpPr>
          <p:cNvPr id="21507" name="Rectangle 1">
            <a:extLst>
              <a:ext uri="{FF2B5EF4-FFF2-40B4-BE49-F238E27FC236}">
                <a16:creationId xmlns:a16="http://schemas.microsoft.com/office/drawing/2014/main" id="{D8771B44-E937-48E8-6368-60DB957BA487}"/>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a:extLst>
              <a:ext uri="{FF2B5EF4-FFF2-40B4-BE49-F238E27FC236}">
                <a16:creationId xmlns:a16="http://schemas.microsoft.com/office/drawing/2014/main" id="{12D6B82C-FB77-2A0F-D4F8-10437AE579A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0EE69EA8-940F-536A-92C9-F4D5A27D8BA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546E3139-D356-4ECC-B054-6E50FBCD4863}" type="slidenum">
              <a:rPr lang="en-IN" altLang="en-US" sz="1400" smtClean="0"/>
              <a:pPr fontAlgn="base">
                <a:spcBef>
                  <a:spcPct val="0"/>
                </a:spcBef>
                <a:spcAft>
                  <a:spcPct val="0"/>
                </a:spcAft>
              </a:pPr>
              <a:t>11</a:t>
            </a:fld>
            <a:endParaRPr lang="en-IN" altLang="en-US" sz="1400"/>
          </a:p>
        </p:txBody>
      </p:sp>
      <p:sp>
        <p:nvSpPr>
          <p:cNvPr id="23555" name="Rectangle 1">
            <a:extLst>
              <a:ext uri="{FF2B5EF4-FFF2-40B4-BE49-F238E27FC236}">
                <a16:creationId xmlns:a16="http://schemas.microsoft.com/office/drawing/2014/main" id="{9061EDA5-1875-3DF2-5754-95831403EFB8}"/>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a:extLst>
              <a:ext uri="{FF2B5EF4-FFF2-40B4-BE49-F238E27FC236}">
                <a16:creationId xmlns:a16="http://schemas.microsoft.com/office/drawing/2014/main" id="{72AF9CFC-4E7D-DF2A-D01C-19EBB578ED6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F068CF5F-3F2C-8749-92F8-A0521A4851E0}"/>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1887290D-23BF-2D60-0EAF-A0526DCF9E24}"/>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9D962E60-948D-21CA-91DD-3925777D1049}"/>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CAAA62E4-AB3F-2BC3-1811-2FC63F22AF7A}"/>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DC213EF4-6996-1C7C-CA5F-25AFB859532B}"/>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58E6574A-105E-C9DB-8E6C-4D451EEA1D50}"/>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61896480-A6DB-94EB-43EF-226DB287027F}"/>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E8967AC1-F088-6A64-A4B5-7A4D6773C91D}"/>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6E0BB088-9007-5766-03EB-A3B89697C218}"/>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FB08B57F-0FA1-5B34-7AF8-1B7D466B133B}"/>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B6232E9E-0779-229E-0417-D98F5A58BE0E}"/>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F6E06E9E-1708-A4FA-0C37-13847A319B82}"/>
              </a:ext>
            </a:extLst>
          </p:cNvPr>
          <p:cNvSpPr>
            <a:spLocks noGrp="1"/>
          </p:cNvSpPr>
          <p:nvPr>
            <p:ph type="dt" sz="half" idx="10"/>
          </p:nvPr>
        </p:nvSpPr>
        <p:spPr/>
        <p:txBody>
          <a:bodyPr/>
          <a:lstStyle>
            <a:lvl1pPr>
              <a:defRPr/>
            </a:lvl1pPr>
          </a:lstStyle>
          <a:p>
            <a:pPr>
              <a:defRPr/>
            </a:pPr>
            <a:fld id="{32BD0260-7FE8-4C64-9AD8-C1F6390513C6}" type="datetimeFigureOut">
              <a:rPr lang="en-US"/>
              <a:pPr>
                <a:defRPr/>
              </a:pPr>
              <a:t>10/4/2023</a:t>
            </a:fld>
            <a:endParaRPr lang="en-US" dirty="0"/>
          </a:p>
        </p:txBody>
      </p:sp>
      <p:sp>
        <p:nvSpPr>
          <p:cNvPr id="16" name="Footer Placeholder 4">
            <a:extLst>
              <a:ext uri="{FF2B5EF4-FFF2-40B4-BE49-F238E27FC236}">
                <a16:creationId xmlns:a16="http://schemas.microsoft.com/office/drawing/2014/main" id="{1F40DFD9-DC3B-D00B-BCB7-809AE5832C4C}"/>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AACCB5D6-1D24-6E30-6621-A70C07BC07F0}"/>
              </a:ext>
            </a:extLst>
          </p:cNvPr>
          <p:cNvSpPr>
            <a:spLocks noGrp="1"/>
          </p:cNvSpPr>
          <p:nvPr>
            <p:ph type="sldNum" sz="quarter" idx="12"/>
          </p:nvPr>
        </p:nvSpPr>
        <p:spPr/>
        <p:txBody>
          <a:bodyPr/>
          <a:lstStyle>
            <a:lvl1pPr>
              <a:defRPr/>
            </a:lvl1pPr>
          </a:lstStyle>
          <a:p>
            <a:pPr>
              <a:defRPr/>
            </a:pPr>
            <a:fld id="{06C6B18B-430C-4A30-BDE4-43BC7CA0507B}" type="slidenum">
              <a:rPr lang="en-US"/>
              <a:pPr>
                <a:defRPr/>
              </a:pPr>
              <a:t>‹#›</a:t>
            </a:fld>
            <a:endParaRPr lang="en-US" dirty="0"/>
          </a:p>
        </p:txBody>
      </p:sp>
    </p:spTree>
    <p:extLst>
      <p:ext uri="{BB962C8B-B14F-4D97-AF65-F5344CB8AC3E}">
        <p14:creationId xmlns:p14="http://schemas.microsoft.com/office/powerpoint/2010/main" val="3318862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733B3D-D667-176B-A12F-9BC614C5433D}"/>
              </a:ext>
            </a:extLst>
          </p:cNvPr>
          <p:cNvSpPr>
            <a:spLocks noGrp="1"/>
          </p:cNvSpPr>
          <p:nvPr>
            <p:ph type="dt" sz="half" idx="10"/>
          </p:nvPr>
        </p:nvSpPr>
        <p:spPr/>
        <p:txBody>
          <a:bodyPr/>
          <a:lstStyle>
            <a:lvl1pPr>
              <a:defRPr/>
            </a:lvl1pPr>
          </a:lstStyle>
          <a:p>
            <a:pPr>
              <a:defRPr/>
            </a:pPr>
            <a:fld id="{C1F7E6D9-8750-49F6-85DD-54E23624D85B}" type="datetimeFigureOut">
              <a:rPr lang="en-US"/>
              <a:pPr>
                <a:defRPr/>
              </a:pPr>
              <a:t>10/4/2023</a:t>
            </a:fld>
            <a:endParaRPr lang="en-US" dirty="0"/>
          </a:p>
        </p:txBody>
      </p:sp>
      <p:sp>
        <p:nvSpPr>
          <p:cNvPr id="5" name="Footer Placeholder 4">
            <a:extLst>
              <a:ext uri="{FF2B5EF4-FFF2-40B4-BE49-F238E27FC236}">
                <a16:creationId xmlns:a16="http://schemas.microsoft.com/office/drawing/2014/main" id="{7B821045-77FD-8350-B102-D2014EA8664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E0D40EF-41EF-F93C-EFEE-8D1EC8EC636F}"/>
              </a:ext>
            </a:extLst>
          </p:cNvPr>
          <p:cNvSpPr>
            <a:spLocks noGrp="1"/>
          </p:cNvSpPr>
          <p:nvPr>
            <p:ph type="sldNum" sz="quarter" idx="12"/>
          </p:nvPr>
        </p:nvSpPr>
        <p:spPr/>
        <p:txBody>
          <a:bodyPr/>
          <a:lstStyle>
            <a:lvl1pPr>
              <a:defRPr/>
            </a:lvl1pPr>
          </a:lstStyle>
          <a:p>
            <a:pPr>
              <a:defRPr/>
            </a:pPr>
            <a:fld id="{64706BFB-21A8-420A-92FB-B4FC9A028539}" type="slidenum">
              <a:rPr lang="en-US"/>
              <a:pPr>
                <a:defRPr/>
              </a:pPr>
              <a:t>‹#›</a:t>
            </a:fld>
            <a:endParaRPr lang="en-US" dirty="0"/>
          </a:p>
        </p:txBody>
      </p:sp>
    </p:spTree>
    <p:extLst>
      <p:ext uri="{BB962C8B-B14F-4D97-AF65-F5344CB8AC3E}">
        <p14:creationId xmlns:p14="http://schemas.microsoft.com/office/powerpoint/2010/main" val="1667661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369FF2-CECA-3E55-C8C7-CD3E0EEBC0BC}"/>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6431A50D-ABD6-1442-0357-E0CF6B955FE8}"/>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47F446DF-7EDA-60C8-70ED-3E10A301CA66}"/>
              </a:ext>
            </a:extLst>
          </p:cNvPr>
          <p:cNvSpPr>
            <a:spLocks noGrp="1"/>
          </p:cNvSpPr>
          <p:nvPr>
            <p:ph type="dt" sz="half" idx="14"/>
          </p:nvPr>
        </p:nvSpPr>
        <p:spPr/>
        <p:txBody>
          <a:bodyPr/>
          <a:lstStyle>
            <a:lvl1pPr>
              <a:defRPr/>
            </a:lvl1pPr>
          </a:lstStyle>
          <a:p>
            <a:pPr>
              <a:defRPr/>
            </a:pPr>
            <a:fld id="{18AB31DE-7A56-4383-B8A9-BCBDFA2F24BF}" type="datetimeFigureOut">
              <a:rPr lang="en-US"/>
              <a:pPr>
                <a:defRPr/>
              </a:pPr>
              <a:t>10/4/2023</a:t>
            </a:fld>
            <a:endParaRPr lang="en-US" dirty="0"/>
          </a:p>
        </p:txBody>
      </p:sp>
      <p:sp>
        <p:nvSpPr>
          <p:cNvPr id="7" name="Footer Placeholder 4">
            <a:extLst>
              <a:ext uri="{FF2B5EF4-FFF2-40B4-BE49-F238E27FC236}">
                <a16:creationId xmlns:a16="http://schemas.microsoft.com/office/drawing/2014/main" id="{9049F86E-5A3F-60AB-166F-5CFD4FA29AA0}"/>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B65CF356-BD0A-5BD9-B0F7-3A2F50CB2A1D}"/>
              </a:ext>
            </a:extLst>
          </p:cNvPr>
          <p:cNvSpPr>
            <a:spLocks noGrp="1"/>
          </p:cNvSpPr>
          <p:nvPr>
            <p:ph type="sldNum" sz="quarter" idx="16"/>
          </p:nvPr>
        </p:nvSpPr>
        <p:spPr/>
        <p:txBody>
          <a:bodyPr/>
          <a:lstStyle>
            <a:lvl1pPr>
              <a:defRPr/>
            </a:lvl1pPr>
          </a:lstStyle>
          <a:p>
            <a:pPr>
              <a:defRPr/>
            </a:pPr>
            <a:fld id="{9C265A53-B1AE-4C07-ABA1-D369E5580C23}" type="slidenum">
              <a:rPr lang="en-US"/>
              <a:pPr>
                <a:defRPr/>
              </a:pPr>
              <a:t>‹#›</a:t>
            </a:fld>
            <a:endParaRPr lang="en-US" dirty="0"/>
          </a:p>
        </p:txBody>
      </p:sp>
    </p:spTree>
    <p:extLst>
      <p:ext uri="{BB962C8B-B14F-4D97-AF65-F5344CB8AC3E}">
        <p14:creationId xmlns:p14="http://schemas.microsoft.com/office/powerpoint/2010/main" val="2306052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6A69EB-0ED8-EF59-75E1-DDCDC25518D6}"/>
              </a:ext>
            </a:extLst>
          </p:cNvPr>
          <p:cNvSpPr>
            <a:spLocks noGrp="1"/>
          </p:cNvSpPr>
          <p:nvPr>
            <p:ph type="dt" sz="half" idx="10"/>
          </p:nvPr>
        </p:nvSpPr>
        <p:spPr/>
        <p:txBody>
          <a:bodyPr/>
          <a:lstStyle>
            <a:lvl1pPr>
              <a:defRPr/>
            </a:lvl1pPr>
          </a:lstStyle>
          <a:p>
            <a:pPr>
              <a:defRPr/>
            </a:pPr>
            <a:fld id="{DC21FC95-984F-433F-8605-C710987F3FE4}" type="datetimeFigureOut">
              <a:rPr lang="en-US"/>
              <a:pPr>
                <a:defRPr/>
              </a:pPr>
              <a:t>10/4/2023</a:t>
            </a:fld>
            <a:endParaRPr lang="en-US" dirty="0"/>
          </a:p>
        </p:txBody>
      </p:sp>
      <p:sp>
        <p:nvSpPr>
          <p:cNvPr id="5" name="Footer Placeholder 4">
            <a:extLst>
              <a:ext uri="{FF2B5EF4-FFF2-40B4-BE49-F238E27FC236}">
                <a16:creationId xmlns:a16="http://schemas.microsoft.com/office/drawing/2014/main" id="{DB472778-2948-CF2E-B315-AE18397C2EC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26B9E89-D2AA-988A-DC67-209152BE61D4}"/>
              </a:ext>
            </a:extLst>
          </p:cNvPr>
          <p:cNvSpPr>
            <a:spLocks noGrp="1"/>
          </p:cNvSpPr>
          <p:nvPr>
            <p:ph type="sldNum" sz="quarter" idx="12"/>
          </p:nvPr>
        </p:nvSpPr>
        <p:spPr/>
        <p:txBody>
          <a:bodyPr/>
          <a:lstStyle>
            <a:lvl1pPr>
              <a:defRPr/>
            </a:lvl1pPr>
          </a:lstStyle>
          <a:p>
            <a:pPr>
              <a:defRPr/>
            </a:pPr>
            <a:fld id="{229F2B2F-75F6-4223-8F8D-0611D441F4E7}" type="slidenum">
              <a:rPr lang="en-US"/>
              <a:pPr>
                <a:defRPr/>
              </a:pPr>
              <a:t>‹#›</a:t>
            </a:fld>
            <a:endParaRPr lang="en-US" dirty="0"/>
          </a:p>
        </p:txBody>
      </p:sp>
    </p:spTree>
    <p:extLst>
      <p:ext uri="{BB962C8B-B14F-4D97-AF65-F5344CB8AC3E}">
        <p14:creationId xmlns:p14="http://schemas.microsoft.com/office/powerpoint/2010/main" val="1191597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C3B799-A832-6B23-AAA4-A390AF9BE6DE}"/>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EF137F91-83D1-0C37-5636-3DF1FC0BD3A9}"/>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64499F38-D284-F98D-5BC3-FA43FA691351}"/>
              </a:ext>
            </a:extLst>
          </p:cNvPr>
          <p:cNvSpPr>
            <a:spLocks noGrp="1"/>
          </p:cNvSpPr>
          <p:nvPr>
            <p:ph type="dt" sz="half" idx="14"/>
          </p:nvPr>
        </p:nvSpPr>
        <p:spPr/>
        <p:txBody>
          <a:bodyPr/>
          <a:lstStyle>
            <a:lvl1pPr>
              <a:defRPr/>
            </a:lvl1pPr>
          </a:lstStyle>
          <a:p>
            <a:pPr>
              <a:defRPr/>
            </a:pPr>
            <a:fld id="{DA6DFA05-7976-45C1-A3F3-92FC2307BE19}" type="datetimeFigureOut">
              <a:rPr lang="en-US"/>
              <a:pPr>
                <a:defRPr/>
              </a:pPr>
              <a:t>10/4/2023</a:t>
            </a:fld>
            <a:endParaRPr lang="en-US" dirty="0"/>
          </a:p>
        </p:txBody>
      </p:sp>
      <p:sp>
        <p:nvSpPr>
          <p:cNvPr id="7" name="Footer Placeholder 4">
            <a:extLst>
              <a:ext uri="{FF2B5EF4-FFF2-40B4-BE49-F238E27FC236}">
                <a16:creationId xmlns:a16="http://schemas.microsoft.com/office/drawing/2014/main" id="{85251AFA-1D39-FD5C-9F03-3BDA09256356}"/>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C2A00102-B429-DEAC-3EF3-7BCC1925D35E}"/>
              </a:ext>
            </a:extLst>
          </p:cNvPr>
          <p:cNvSpPr>
            <a:spLocks noGrp="1"/>
          </p:cNvSpPr>
          <p:nvPr>
            <p:ph type="sldNum" sz="quarter" idx="16"/>
          </p:nvPr>
        </p:nvSpPr>
        <p:spPr/>
        <p:txBody>
          <a:bodyPr/>
          <a:lstStyle>
            <a:lvl1pPr>
              <a:defRPr/>
            </a:lvl1pPr>
          </a:lstStyle>
          <a:p>
            <a:pPr>
              <a:defRPr/>
            </a:pPr>
            <a:fld id="{9C10B616-4E56-41B7-B30B-1B8B802FDC9B}" type="slidenum">
              <a:rPr lang="en-US"/>
              <a:pPr>
                <a:defRPr/>
              </a:pPr>
              <a:t>‹#›</a:t>
            </a:fld>
            <a:endParaRPr lang="en-US" dirty="0"/>
          </a:p>
        </p:txBody>
      </p:sp>
    </p:spTree>
    <p:extLst>
      <p:ext uri="{BB962C8B-B14F-4D97-AF65-F5344CB8AC3E}">
        <p14:creationId xmlns:p14="http://schemas.microsoft.com/office/powerpoint/2010/main" val="3175094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FC2187-420D-30F4-4A7D-B6CFED96255F}"/>
              </a:ext>
            </a:extLst>
          </p:cNvPr>
          <p:cNvSpPr>
            <a:spLocks noGrp="1"/>
          </p:cNvSpPr>
          <p:nvPr>
            <p:ph type="dt" sz="half" idx="14"/>
          </p:nvPr>
        </p:nvSpPr>
        <p:spPr/>
        <p:txBody>
          <a:bodyPr/>
          <a:lstStyle>
            <a:lvl1pPr>
              <a:defRPr/>
            </a:lvl1pPr>
          </a:lstStyle>
          <a:p>
            <a:pPr>
              <a:defRPr/>
            </a:pPr>
            <a:fld id="{07F6E8AB-D5CB-4A30-A8F1-F1F04A74DA9D}" type="datetimeFigureOut">
              <a:rPr lang="en-US"/>
              <a:pPr>
                <a:defRPr/>
              </a:pPr>
              <a:t>10/4/2023</a:t>
            </a:fld>
            <a:endParaRPr lang="en-US" dirty="0"/>
          </a:p>
        </p:txBody>
      </p:sp>
      <p:sp>
        <p:nvSpPr>
          <p:cNvPr id="5" name="Footer Placeholder 4">
            <a:extLst>
              <a:ext uri="{FF2B5EF4-FFF2-40B4-BE49-F238E27FC236}">
                <a16:creationId xmlns:a16="http://schemas.microsoft.com/office/drawing/2014/main" id="{25E6575A-6746-E187-B335-475596BF3FDD}"/>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1487E20-FF42-B271-8C8C-164BE3C0B9F8}"/>
              </a:ext>
            </a:extLst>
          </p:cNvPr>
          <p:cNvSpPr>
            <a:spLocks noGrp="1"/>
          </p:cNvSpPr>
          <p:nvPr>
            <p:ph type="sldNum" sz="quarter" idx="16"/>
          </p:nvPr>
        </p:nvSpPr>
        <p:spPr/>
        <p:txBody>
          <a:bodyPr/>
          <a:lstStyle>
            <a:lvl1pPr>
              <a:defRPr/>
            </a:lvl1pPr>
          </a:lstStyle>
          <a:p>
            <a:pPr>
              <a:defRPr/>
            </a:pPr>
            <a:fld id="{F30757AB-DFF8-4FF7-81E7-757BE483E6A1}" type="slidenum">
              <a:rPr lang="en-US"/>
              <a:pPr>
                <a:defRPr/>
              </a:pPr>
              <a:t>‹#›</a:t>
            </a:fld>
            <a:endParaRPr lang="en-US" dirty="0"/>
          </a:p>
        </p:txBody>
      </p:sp>
    </p:spTree>
    <p:extLst>
      <p:ext uri="{BB962C8B-B14F-4D97-AF65-F5344CB8AC3E}">
        <p14:creationId xmlns:p14="http://schemas.microsoft.com/office/powerpoint/2010/main" val="3294313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E9E7E8C-5FE9-F885-FE46-ADB135C10536}"/>
              </a:ext>
            </a:extLst>
          </p:cNvPr>
          <p:cNvSpPr>
            <a:spLocks noGrp="1"/>
          </p:cNvSpPr>
          <p:nvPr>
            <p:ph type="dt" sz="half" idx="10"/>
          </p:nvPr>
        </p:nvSpPr>
        <p:spPr/>
        <p:txBody>
          <a:bodyPr/>
          <a:lstStyle>
            <a:lvl1pPr>
              <a:defRPr/>
            </a:lvl1pPr>
          </a:lstStyle>
          <a:p>
            <a:pPr>
              <a:defRPr/>
            </a:pPr>
            <a:fld id="{741B475C-27E7-4ED1-848A-B2657C67CEC3}" type="datetimeFigureOut">
              <a:rPr lang="en-US"/>
              <a:pPr>
                <a:defRPr/>
              </a:pPr>
              <a:t>10/4/2023</a:t>
            </a:fld>
            <a:endParaRPr lang="en-US" dirty="0"/>
          </a:p>
        </p:txBody>
      </p:sp>
      <p:sp>
        <p:nvSpPr>
          <p:cNvPr id="5" name="Footer Placeholder 4">
            <a:extLst>
              <a:ext uri="{FF2B5EF4-FFF2-40B4-BE49-F238E27FC236}">
                <a16:creationId xmlns:a16="http://schemas.microsoft.com/office/drawing/2014/main" id="{EAC4CC8A-F7C7-E5B4-35AA-5DCFC11702B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29A8F0F-7330-32E9-3EA3-5684AD9419E1}"/>
              </a:ext>
            </a:extLst>
          </p:cNvPr>
          <p:cNvSpPr>
            <a:spLocks noGrp="1"/>
          </p:cNvSpPr>
          <p:nvPr>
            <p:ph type="sldNum" sz="quarter" idx="12"/>
          </p:nvPr>
        </p:nvSpPr>
        <p:spPr/>
        <p:txBody>
          <a:bodyPr/>
          <a:lstStyle>
            <a:lvl1pPr>
              <a:defRPr/>
            </a:lvl1pPr>
          </a:lstStyle>
          <a:p>
            <a:pPr>
              <a:defRPr/>
            </a:pPr>
            <a:fld id="{77AC128A-F1BE-49D1-A3B9-C8F2B3632532}" type="slidenum">
              <a:rPr lang="en-US"/>
              <a:pPr>
                <a:defRPr/>
              </a:pPr>
              <a:t>‹#›</a:t>
            </a:fld>
            <a:endParaRPr lang="en-US" dirty="0"/>
          </a:p>
        </p:txBody>
      </p:sp>
    </p:spTree>
    <p:extLst>
      <p:ext uri="{BB962C8B-B14F-4D97-AF65-F5344CB8AC3E}">
        <p14:creationId xmlns:p14="http://schemas.microsoft.com/office/powerpoint/2010/main" val="3317401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3F0D89-A730-4280-51B5-9C0C4F41659F}"/>
              </a:ext>
            </a:extLst>
          </p:cNvPr>
          <p:cNvSpPr>
            <a:spLocks noGrp="1"/>
          </p:cNvSpPr>
          <p:nvPr>
            <p:ph type="dt" sz="half" idx="10"/>
          </p:nvPr>
        </p:nvSpPr>
        <p:spPr/>
        <p:txBody>
          <a:bodyPr/>
          <a:lstStyle>
            <a:lvl1pPr>
              <a:defRPr/>
            </a:lvl1pPr>
          </a:lstStyle>
          <a:p>
            <a:pPr>
              <a:defRPr/>
            </a:pPr>
            <a:fld id="{F86E10A6-F918-42D3-A68B-953AC97411E1}" type="datetimeFigureOut">
              <a:rPr lang="en-US"/>
              <a:pPr>
                <a:defRPr/>
              </a:pPr>
              <a:t>10/4/2023</a:t>
            </a:fld>
            <a:endParaRPr lang="en-US" dirty="0"/>
          </a:p>
        </p:txBody>
      </p:sp>
      <p:sp>
        <p:nvSpPr>
          <p:cNvPr id="5" name="Footer Placeholder 4">
            <a:extLst>
              <a:ext uri="{FF2B5EF4-FFF2-40B4-BE49-F238E27FC236}">
                <a16:creationId xmlns:a16="http://schemas.microsoft.com/office/drawing/2014/main" id="{6C46997D-A0FE-1E0F-7C17-A274EC60C1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0DEEE8B-9F6E-B763-176B-F06D49969B51}"/>
              </a:ext>
            </a:extLst>
          </p:cNvPr>
          <p:cNvSpPr>
            <a:spLocks noGrp="1"/>
          </p:cNvSpPr>
          <p:nvPr>
            <p:ph type="sldNum" sz="quarter" idx="12"/>
          </p:nvPr>
        </p:nvSpPr>
        <p:spPr/>
        <p:txBody>
          <a:bodyPr/>
          <a:lstStyle>
            <a:lvl1pPr>
              <a:defRPr/>
            </a:lvl1pPr>
          </a:lstStyle>
          <a:p>
            <a:pPr>
              <a:defRPr/>
            </a:pPr>
            <a:fld id="{BBA00C92-1B19-4627-8543-BD6118B3BF8A}" type="slidenum">
              <a:rPr lang="en-US"/>
              <a:pPr>
                <a:defRPr/>
              </a:pPr>
              <a:t>‹#›</a:t>
            </a:fld>
            <a:endParaRPr lang="en-US" dirty="0"/>
          </a:p>
        </p:txBody>
      </p:sp>
    </p:spTree>
    <p:extLst>
      <p:ext uri="{BB962C8B-B14F-4D97-AF65-F5344CB8AC3E}">
        <p14:creationId xmlns:p14="http://schemas.microsoft.com/office/powerpoint/2010/main" val="247563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BAB74E-3FD5-A096-27B1-BA7FC3061BE8}"/>
              </a:ext>
            </a:extLst>
          </p:cNvPr>
          <p:cNvSpPr>
            <a:spLocks noGrp="1"/>
          </p:cNvSpPr>
          <p:nvPr>
            <p:ph type="dt" sz="half" idx="10"/>
          </p:nvPr>
        </p:nvSpPr>
        <p:spPr/>
        <p:txBody>
          <a:bodyPr/>
          <a:lstStyle>
            <a:lvl1pPr>
              <a:defRPr/>
            </a:lvl1pPr>
          </a:lstStyle>
          <a:p>
            <a:pPr>
              <a:defRPr/>
            </a:pPr>
            <a:fld id="{7283280C-6C02-4CA3-AD29-9B3B27913DE6}" type="datetimeFigureOut">
              <a:rPr lang="en-US"/>
              <a:pPr>
                <a:defRPr/>
              </a:pPr>
              <a:t>10/4/2023</a:t>
            </a:fld>
            <a:endParaRPr lang="en-US" dirty="0"/>
          </a:p>
        </p:txBody>
      </p:sp>
      <p:sp>
        <p:nvSpPr>
          <p:cNvPr id="5" name="Footer Placeholder 4">
            <a:extLst>
              <a:ext uri="{FF2B5EF4-FFF2-40B4-BE49-F238E27FC236}">
                <a16:creationId xmlns:a16="http://schemas.microsoft.com/office/drawing/2014/main" id="{0F70872B-6F5D-6882-D053-1723433C6F7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E69F3DD-CFA5-1B3F-C25A-214C97C6CF02}"/>
              </a:ext>
            </a:extLst>
          </p:cNvPr>
          <p:cNvSpPr>
            <a:spLocks noGrp="1"/>
          </p:cNvSpPr>
          <p:nvPr>
            <p:ph type="sldNum" sz="quarter" idx="12"/>
          </p:nvPr>
        </p:nvSpPr>
        <p:spPr/>
        <p:txBody>
          <a:bodyPr/>
          <a:lstStyle>
            <a:lvl1pPr>
              <a:defRPr/>
            </a:lvl1pPr>
          </a:lstStyle>
          <a:p>
            <a:pPr>
              <a:defRPr/>
            </a:pPr>
            <a:fld id="{3FEE6B0D-054B-4F92-8FF5-B3DF00D32A72}" type="slidenum">
              <a:rPr lang="en-US"/>
              <a:pPr>
                <a:defRPr/>
              </a:pPr>
              <a:t>‹#›</a:t>
            </a:fld>
            <a:endParaRPr lang="en-US" dirty="0"/>
          </a:p>
        </p:txBody>
      </p:sp>
    </p:spTree>
    <p:extLst>
      <p:ext uri="{BB962C8B-B14F-4D97-AF65-F5344CB8AC3E}">
        <p14:creationId xmlns:p14="http://schemas.microsoft.com/office/powerpoint/2010/main" val="1984476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6B7928-FCC5-9B33-7ECD-4793712C6C49}"/>
              </a:ext>
            </a:extLst>
          </p:cNvPr>
          <p:cNvSpPr>
            <a:spLocks noGrp="1"/>
          </p:cNvSpPr>
          <p:nvPr>
            <p:ph type="dt" sz="half" idx="10"/>
          </p:nvPr>
        </p:nvSpPr>
        <p:spPr/>
        <p:txBody>
          <a:bodyPr/>
          <a:lstStyle>
            <a:lvl1pPr>
              <a:defRPr/>
            </a:lvl1pPr>
          </a:lstStyle>
          <a:p>
            <a:pPr>
              <a:defRPr/>
            </a:pPr>
            <a:fld id="{4F4D5A5B-2A7A-48B2-BFBC-363C67CE65F3}" type="datetimeFigureOut">
              <a:rPr lang="en-US"/>
              <a:pPr>
                <a:defRPr/>
              </a:pPr>
              <a:t>10/4/2023</a:t>
            </a:fld>
            <a:endParaRPr lang="en-US" dirty="0"/>
          </a:p>
        </p:txBody>
      </p:sp>
      <p:sp>
        <p:nvSpPr>
          <p:cNvPr id="5" name="Footer Placeholder 4">
            <a:extLst>
              <a:ext uri="{FF2B5EF4-FFF2-40B4-BE49-F238E27FC236}">
                <a16:creationId xmlns:a16="http://schemas.microsoft.com/office/drawing/2014/main" id="{7AC38B23-813D-ABD8-6131-D12813EF8CB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9CF7D68-23CE-59AB-75D3-66871B99ACDA}"/>
              </a:ext>
            </a:extLst>
          </p:cNvPr>
          <p:cNvSpPr>
            <a:spLocks noGrp="1"/>
          </p:cNvSpPr>
          <p:nvPr>
            <p:ph type="sldNum" sz="quarter" idx="12"/>
          </p:nvPr>
        </p:nvSpPr>
        <p:spPr/>
        <p:txBody>
          <a:bodyPr/>
          <a:lstStyle>
            <a:lvl1pPr>
              <a:defRPr/>
            </a:lvl1pPr>
          </a:lstStyle>
          <a:p>
            <a:pPr>
              <a:defRPr/>
            </a:pPr>
            <a:fld id="{FB1FBFC6-7E3F-41C7-B40D-D99166DD367A}" type="slidenum">
              <a:rPr lang="en-US"/>
              <a:pPr>
                <a:defRPr/>
              </a:pPr>
              <a:t>‹#›</a:t>
            </a:fld>
            <a:endParaRPr lang="en-US" dirty="0"/>
          </a:p>
        </p:txBody>
      </p:sp>
    </p:spTree>
    <p:extLst>
      <p:ext uri="{BB962C8B-B14F-4D97-AF65-F5344CB8AC3E}">
        <p14:creationId xmlns:p14="http://schemas.microsoft.com/office/powerpoint/2010/main" val="249059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D3908884-59DC-C187-5DAA-E507F8F88315}"/>
              </a:ext>
            </a:extLst>
          </p:cNvPr>
          <p:cNvSpPr>
            <a:spLocks noGrp="1"/>
          </p:cNvSpPr>
          <p:nvPr>
            <p:ph type="dt" sz="half" idx="10"/>
          </p:nvPr>
        </p:nvSpPr>
        <p:spPr/>
        <p:txBody>
          <a:bodyPr/>
          <a:lstStyle>
            <a:lvl1pPr>
              <a:defRPr/>
            </a:lvl1pPr>
          </a:lstStyle>
          <a:p>
            <a:pPr>
              <a:defRPr/>
            </a:pPr>
            <a:fld id="{AB8A55D1-49D2-49BE-B975-2DDB0618498F}" type="datetimeFigureOut">
              <a:rPr lang="en-US"/>
              <a:pPr>
                <a:defRPr/>
              </a:pPr>
              <a:t>10/4/2023</a:t>
            </a:fld>
            <a:endParaRPr lang="en-US" dirty="0"/>
          </a:p>
        </p:txBody>
      </p:sp>
      <p:sp>
        <p:nvSpPr>
          <p:cNvPr id="6" name="Footer Placeholder 4">
            <a:extLst>
              <a:ext uri="{FF2B5EF4-FFF2-40B4-BE49-F238E27FC236}">
                <a16:creationId xmlns:a16="http://schemas.microsoft.com/office/drawing/2014/main" id="{3789025F-A26A-9209-B8DE-D9CB25A1B4E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E56CFBC-C4F9-D3F1-127A-D6BEC19E042E}"/>
              </a:ext>
            </a:extLst>
          </p:cNvPr>
          <p:cNvSpPr>
            <a:spLocks noGrp="1"/>
          </p:cNvSpPr>
          <p:nvPr>
            <p:ph type="sldNum" sz="quarter" idx="12"/>
          </p:nvPr>
        </p:nvSpPr>
        <p:spPr/>
        <p:txBody>
          <a:bodyPr/>
          <a:lstStyle>
            <a:lvl1pPr>
              <a:defRPr/>
            </a:lvl1pPr>
          </a:lstStyle>
          <a:p>
            <a:pPr>
              <a:defRPr/>
            </a:pPr>
            <a:fld id="{D9920CE7-9C84-4EBB-B8C5-8A5BB51DBA62}" type="slidenum">
              <a:rPr lang="en-US"/>
              <a:pPr>
                <a:defRPr/>
              </a:pPr>
              <a:t>‹#›</a:t>
            </a:fld>
            <a:endParaRPr lang="en-US" dirty="0"/>
          </a:p>
        </p:txBody>
      </p:sp>
    </p:spTree>
    <p:extLst>
      <p:ext uri="{BB962C8B-B14F-4D97-AF65-F5344CB8AC3E}">
        <p14:creationId xmlns:p14="http://schemas.microsoft.com/office/powerpoint/2010/main" val="1859945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E589D2A9-5577-DCBB-2908-5AE2D8B2ACF3}"/>
              </a:ext>
            </a:extLst>
          </p:cNvPr>
          <p:cNvSpPr>
            <a:spLocks noGrp="1"/>
          </p:cNvSpPr>
          <p:nvPr>
            <p:ph type="dt" sz="half" idx="10"/>
          </p:nvPr>
        </p:nvSpPr>
        <p:spPr/>
        <p:txBody>
          <a:bodyPr/>
          <a:lstStyle>
            <a:lvl1pPr>
              <a:defRPr/>
            </a:lvl1pPr>
          </a:lstStyle>
          <a:p>
            <a:pPr>
              <a:defRPr/>
            </a:pPr>
            <a:fld id="{A192A001-6007-40FB-A4E0-5C0EDCE45654}" type="datetimeFigureOut">
              <a:rPr lang="en-US"/>
              <a:pPr>
                <a:defRPr/>
              </a:pPr>
              <a:t>10/4/2023</a:t>
            </a:fld>
            <a:endParaRPr lang="en-US" dirty="0"/>
          </a:p>
        </p:txBody>
      </p:sp>
      <p:sp>
        <p:nvSpPr>
          <p:cNvPr id="8" name="Footer Placeholder 4">
            <a:extLst>
              <a:ext uri="{FF2B5EF4-FFF2-40B4-BE49-F238E27FC236}">
                <a16:creationId xmlns:a16="http://schemas.microsoft.com/office/drawing/2014/main" id="{DF0278C3-A6B9-B951-9DA4-3C6E520D4AFF}"/>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345B0308-EA7E-50AA-CCAE-D07056E83958}"/>
              </a:ext>
            </a:extLst>
          </p:cNvPr>
          <p:cNvSpPr>
            <a:spLocks noGrp="1"/>
          </p:cNvSpPr>
          <p:nvPr>
            <p:ph type="sldNum" sz="quarter" idx="12"/>
          </p:nvPr>
        </p:nvSpPr>
        <p:spPr/>
        <p:txBody>
          <a:bodyPr/>
          <a:lstStyle>
            <a:lvl1pPr>
              <a:defRPr/>
            </a:lvl1pPr>
          </a:lstStyle>
          <a:p>
            <a:pPr>
              <a:defRPr/>
            </a:pPr>
            <a:fld id="{79F05272-4496-495C-B75A-B15BCAFAFCC7}" type="slidenum">
              <a:rPr lang="en-US"/>
              <a:pPr>
                <a:defRPr/>
              </a:pPr>
              <a:t>‹#›</a:t>
            </a:fld>
            <a:endParaRPr lang="en-US" dirty="0"/>
          </a:p>
        </p:txBody>
      </p:sp>
    </p:spTree>
    <p:extLst>
      <p:ext uri="{BB962C8B-B14F-4D97-AF65-F5344CB8AC3E}">
        <p14:creationId xmlns:p14="http://schemas.microsoft.com/office/powerpoint/2010/main" val="4059617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E4221520-8588-BD2F-B966-F7879AE88E19}"/>
              </a:ext>
            </a:extLst>
          </p:cNvPr>
          <p:cNvSpPr>
            <a:spLocks noGrp="1"/>
          </p:cNvSpPr>
          <p:nvPr>
            <p:ph type="dt" sz="half" idx="10"/>
          </p:nvPr>
        </p:nvSpPr>
        <p:spPr/>
        <p:txBody>
          <a:bodyPr/>
          <a:lstStyle>
            <a:lvl1pPr>
              <a:defRPr/>
            </a:lvl1pPr>
          </a:lstStyle>
          <a:p>
            <a:pPr>
              <a:defRPr/>
            </a:pPr>
            <a:fld id="{D62F938D-1B1A-41D7-B6F0-92E2A6CBD536}" type="datetimeFigureOut">
              <a:rPr lang="en-US"/>
              <a:pPr>
                <a:defRPr/>
              </a:pPr>
              <a:t>10/4/2023</a:t>
            </a:fld>
            <a:endParaRPr lang="en-US" dirty="0"/>
          </a:p>
        </p:txBody>
      </p:sp>
      <p:sp>
        <p:nvSpPr>
          <p:cNvPr id="4" name="Footer Placeholder 4">
            <a:extLst>
              <a:ext uri="{FF2B5EF4-FFF2-40B4-BE49-F238E27FC236}">
                <a16:creationId xmlns:a16="http://schemas.microsoft.com/office/drawing/2014/main" id="{DAD5F625-78E0-D92B-1572-F2C6D7E3ED6A}"/>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BF62B109-3055-5F66-2753-7524746846B8}"/>
              </a:ext>
            </a:extLst>
          </p:cNvPr>
          <p:cNvSpPr>
            <a:spLocks noGrp="1"/>
          </p:cNvSpPr>
          <p:nvPr>
            <p:ph type="sldNum" sz="quarter" idx="12"/>
          </p:nvPr>
        </p:nvSpPr>
        <p:spPr/>
        <p:txBody>
          <a:bodyPr/>
          <a:lstStyle>
            <a:lvl1pPr>
              <a:defRPr/>
            </a:lvl1pPr>
          </a:lstStyle>
          <a:p>
            <a:pPr>
              <a:defRPr/>
            </a:pPr>
            <a:fld id="{C5097CF2-39A1-49CD-85AC-135FD7F62D02}" type="slidenum">
              <a:rPr lang="en-US"/>
              <a:pPr>
                <a:defRPr/>
              </a:pPr>
              <a:t>‹#›</a:t>
            </a:fld>
            <a:endParaRPr lang="en-US" dirty="0"/>
          </a:p>
        </p:txBody>
      </p:sp>
    </p:spTree>
    <p:extLst>
      <p:ext uri="{BB962C8B-B14F-4D97-AF65-F5344CB8AC3E}">
        <p14:creationId xmlns:p14="http://schemas.microsoft.com/office/powerpoint/2010/main" val="2375349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FB402CF-B55C-7E15-4B7A-9FB7C149C444}"/>
              </a:ext>
            </a:extLst>
          </p:cNvPr>
          <p:cNvSpPr>
            <a:spLocks noGrp="1"/>
          </p:cNvSpPr>
          <p:nvPr>
            <p:ph type="dt" sz="half" idx="10"/>
          </p:nvPr>
        </p:nvSpPr>
        <p:spPr/>
        <p:txBody>
          <a:bodyPr/>
          <a:lstStyle>
            <a:lvl1pPr>
              <a:defRPr/>
            </a:lvl1pPr>
          </a:lstStyle>
          <a:p>
            <a:pPr>
              <a:defRPr/>
            </a:pPr>
            <a:fld id="{49F0C2AF-62CF-4C63-B71B-6403D6C20E2D}" type="datetimeFigureOut">
              <a:rPr lang="en-US"/>
              <a:pPr>
                <a:defRPr/>
              </a:pPr>
              <a:t>10/4/2023</a:t>
            </a:fld>
            <a:endParaRPr lang="en-US" dirty="0"/>
          </a:p>
        </p:txBody>
      </p:sp>
      <p:sp>
        <p:nvSpPr>
          <p:cNvPr id="3" name="Footer Placeholder 4">
            <a:extLst>
              <a:ext uri="{FF2B5EF4-FFF2-40B4-BE49-F238E27FC236}">
                <a16:creationId xmlns:a16="http://schemas.microsoft.com/office/drawing/2014/main" id="{3A162B45-CCA6-E402-5861-1663B91A47C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4830796D-E241-745D-E99D-DF51DC865370}"/>
              </a:ext>
            </a:extLst>
          </p:cNvPr>
          <p:cNvSpPr>
            <a:spLocks noGrp="1"/>
          </p:cNvSpPr>
          <p:nvPr>
            <p:ph type="sldNum" sz="quarter" idx="12"/>
          </p:nvPr>
        </p:nvSpPr>
        <p:spPr/>
        <p:txBody>
          <a:bodyPr/>
          <a:lstStyle>
            <a:lvl1pPr>
              <a:defRPr/>
            </a:lvl1pPr>
          </a:lstStyle>
          <a:p>
            <a:pPr>
              <a:defRPr/>
            </a:pPr>
            <a:fld id="{98256CFF-8735-4C95-BCDA-B3EC7FE2C565}" type="slidenum">
              <a:rPr lang="en-US"/>
              <a:pPr>
                <a:defRPr/>
              </a:pPr>
              <a:t>‹#›</a:t>
            </a:fld>
            <a:endParaRPr lang="en-US" dirty="0"/>
          </a:p>
        </p:txBody>
      </p:sp>
    </p:spTree>
    <p:extLst>
      <p:ext uri="{BB962C8B-B14F-4D97-AF65-F5344CB8AC3E}">
        <p14:creationId xmlns:p14="http://schemas.microsoft.com/office/powerpoint/2010/main" val="3165862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9897FA07-7FF6-2F69-0BCA-B713F053E8C7}"/>
              </a:ext>
            </a:extLst>
          </p:cNvPr>
          <p:cNvSpPr>
            <a:spLocks noGrp="1"/>
          </p:cNvSpPr>
          <p:nvPr>
            <p:ph type="dt" sz="half" idx="10"/>
          </p:nvPr>
        </p:nvSpPr>
        <p:spPr/>
        <p:txBody>
          <a:bodyPr/>
          <a:lstStyle>
            <a:lvl1pPr>
              <a:defRPr/>
            </a:lvl1pPr>
          </a:lstStyle>
          <a:p>
            <a:pPr>
              <a:defRPr/>
            </a:pPr>
            <a:fld id="{4CCBDF9E-FF18-47A7-B635-0D7706FBC045}" type="datetimeFigureOut">
              <a:rPr lang="en-US"/>
              <a:pPr>
                <a:defRPr/>
              </a:pPr>
              <a:t>10/4/2023</a:t>
            </a:fld>
            <a:endParaRPr lang="en-US" dirty="0"/>
          </a:p>
        </p:txBody>
      </p:sp>
      <p:sp>
        <p:nvSpPr>
          <p:cNvPr id="6" name="Footer Placeholder 4">
            <a:extLst>
              <a:ext uri="{FF2B5EF4-FFF2-40B4-BE49-F238E27FC236}">
                <a16:creationId xmlns:a16="http://schemas.microsoft.com/office/drawing/2014/main" id="{10C56E9F-A742-BF82-FF5B-84BD9ACC4FA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7B27F82-4653-6334-B1BD-664649409C66}"/>
              </a:ext>
            </a:extLst>
          </p:cNvPr>
          <p:cNvSpPr>
            <a:spLocks noGrp="1"/>
          </p:cNvSpPr>
          <p:nvPr>
            <p:ph type="sldNum" sz="quarter" idx="12"/>
          </p:nvPr>
        </p:nvSpPr>
        <p:spPr/>
        <p:txBody>
          <a:bodyPr/>
          <a:lstStyle>
            <a:lvl1pPr>
              <a:defRPr/>
            </a:lvl1pPr>
          </a:lstStyle>
          <a:p>
            <a:pPr>
              <a:defRPr/>
            </a:pPr>
            <a:fld id="{9C5C763F-90DA-41B7-A052-5C55343A90E3}" type="slidenum">
              <a:rPr lang="en-US"/>
              <a:pPr>
                <a:defRPr/>
              </a:pPr>
              <a:t>‹#›</a:t>
            </a:fld>
            <a:endParaRPr lang="en-US" dirty="0"/>
          </a:p>
        </p:txBody>
      </p:sp>
    </p:spTree>
    <p:extLst>
      <p:ext uri="{BB962C8B-B14F-4D97-AF65-F5344CB8AC3E}">
        <p14:creationId xmlns:p14="http://schemas.microsoft.com/office/powerpoint/2010/main" val="2472527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977B46DE-6314-D080-6203-48B91EE42B92}"/>
              </a:ext>
            </a:extLst>
          </p:cNvPr>
          <p:cNvSpPr>
            <a:spLocks noGrp="1"/>
          </p:cNvSpPr>
          <p:nvPr>
            <p:ph type="dt" sz="half" idx="10"/>
          </p:nvPr>
        </p:nvSpPr>
        <p:spPr/>
        <p:txBody>
          <a:bodyPr/>
          <a:lstStyle>
            <a:lvl1pPr>
              <a:defRPr/>
            </a:lvl1pPr>
          </a:lstStyle>
          <a:p>
            <a:pPr>
              <a:defRPr/>
            </a:pPr>
            <a:fld id="{835B9B92-022C-412A-88F1-71921AE19DC3}" type="datetimeFigureOut">
              <a:rPr lang="en-US"/>
              <a:pPr>
                <a:defRPr/>
              </a:pPr>
              <a:t>10/4/2023</a:t>
            </a:fld>
            <a:endParaRPr lang="en-US" dirty="0"/>
          </a:p>
        </p:txBody>
      </p:sp>
      <p:sp>
        <p:nvSpPr>
          <p:cNvPr id="6" name="Footer Placeholder 4">
            <a:extLst>
              <a:ext uri="{FF2B5EF4-FFF2-40B4-BE49-F238E27FC236}">
                <a16:creationId xmlns:a16="http://schemas.microsoft.com/office/drawing/2014/main" id="{36F52941-EA91-1A01-A6E3-E42CEFCA17B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3614C13-9F32-7294-0701-F38954FA2273}"/>
              </a:ext>
            </a:extLst>
          </p:cNvPr>
          <p:cNvSpPr>
            <a:spLocks noGrp="1"/>
          </p:cNvSpPr>
          <p:nvPr>
            <p:ph type="sldNum" sz="quarter" idx="12"/>
          </p:nvPr>
        </p:nvSpPr>
        <p:spPr/>
        <p:txBody>
          <a:bodyPr/>
          <a:lstStyle>
            <a:lvl1pPr>
              <a:defRPr/>
            </a:lvl1pPr>
          </a:lstStyle>
          <a:p>
            <a:pPr>
              <a:defRPr/>
            </a:pPr>
            <a:fld id="{3C75FA4E-4E6E-4EAA-882F-EDB3892A4561}" type="slidenum">
              <a:rPr lang="en-US"/>
              <a:pPr>
                <a:defRPr/>
              </a:pPr>
              <a:t>‹#›</a:t>
            </a:fld>
            <a:endParaRPr lang="en-US" dirty="0"/>
          </a:p>
        </p:txBody>
      </p:sp>
    </p:spTree>
    <p:extLst>
      <p:ext uri="{BB962C8B-B14F-4D97-AF65-F5344CB8AC3E}">
        <p14:creationId xmlns:p14="http://schemas.microsoft.com/office/powerpoint/2010/main" val="3173977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B8F2A014-8190-706A-8D5B-27A942A0B4A3}"/>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3C2129C5-1248-6B25-6889-EE73A4B76A77}"/>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12DE709F-A560-C0E3-545F-86DA87276011}"/>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17A637E8-1A9F-EBD6-7FD4-61492FBE6CB8}"/>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EAED86D1-36B1-7E1F-81E4-E3845A4A1A8A}"/>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9310D0B4-1247-B35D-1AB7-7A5CA4B4C270}"/>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79C71D83-9234-53FB-C802-C6B035191A27}"/>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BD65D2FD-88E2-E3E4-3ED6-C31099C4140B}"/>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F8FA64D5-D8AB-7C5F-E551-FBC3CE1EECED}"/>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2FE4C768-4078-7B67-BD00-80C5A3C2A8E2}"/>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EF1C6CA1-A8F6-2877-A734-7463289C3C08}"/>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90F08FF0-8EF1-C59E-40D7-A1EA83EBDFA8}"/>
              </a:ext>
            </a:extLst>
          </p:cNvPr>
          <p:cNvSpPr>
            <a:spLocks noGrp="1" noChangeArrowheads="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A0A9926E-5B59-916F-2451-F0B881DDCA56}"/>
              </a:ext>
            </a:extLst>
          </p:cNvPr>
          <p:cNvSpPr>
            <a:spLocks noGrp="1" noChangeArrowheads="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1DC9133-4803-BB8D-6D1D-CCF29A5E6592}"/>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5B188E5A-5939-4805-AEFD-1620D53EC8DC}" type="datetimeFigureOut">
              <a:rPr lang="en-US"/>
              <a:pPr>
                <a:defRPr/>
              </a:pPr>
              <a:t>10/4/2023</a:t>
            </a:fld>
            <a:endParaRPr lang="en-US" dirty="0"/>
          </a:p>
        </p:txBody>
      </p:sp>
      <p:sp>
        <p:nvSpPr>
          <p:cNvPr id="5" name="Footer Placeholder 4">
            <a:extLst>
              <a:ext uri="{FF2B5EF4-FFF2-40B4-BE49-F238E27FC236}">
                <a16:creationId xmlns:a16="http://schemas.microsoft.com/office/drawing/2014/main" id="{9AD07B93-F1BF-F8EA-08C8-4A481BD84F44}"/>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906E979E-DA30-5EC1-86D7-D124CD713331}"/>
              </a:ext>
            </a:extLst>
          </p:cNvPr>
          <p:cNvSpPr>
            <a:spLocks noGrp="1"/>
          </p:cNvSpPr>
          <p:nvPr>
            <p:ph type="sldNum" sz="quarter" idx="4"/>
          </p:nvPr>
        </p:nvSpPr>
        <p:spPr>
          <a:xfrm>
            <a:off x="7104063" y="6659563"/>
            <a:ext cx="565150"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accent1"/>
                </a:solidFill>
                <a:latin typeface="+mn-lt"/>
              </a:defRPr>
            </a:lvl1pPr>
          </a:lstStyle>
          <a:p>
            <a:pPr>
              <a:defRPr/>
            </a:pPr>
            <a:fld id="{685424E0-ADE4-4F67-846D-DA7E9289330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77"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8" r:id="rId11"/>
    <p:sldLayoutId id="2147483773" r:id="rId12"/>
    <p:sldLayoutId id="2147483779" r:id="rId13"/>
    <p:sldLayoutId id="2147483774" r:id="rId14"/>
    <p:sldLayoutId id="2147483775" r:id="rId15"/>
    <p:sldLayoutId id="2147483776"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B973652F-F351-CBDF-0EEB-F6D4D5287616}"/>
              </a:ext>
            </a:extLst>
          </p:cNvPr>
          <p:cNvSpPr>
            <a:spLocks noChangeArrowheads="1"/>
          </p:cNvSpPr>
          <p:nvPr/>
        </p:nvSpPr>
        <p:spPr bwMode="auto">
          <a:xfrm>
            <a:off x="503238" y="3016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General Guidelines for Presentation</a:t>
            </a:r>
          </a:p>
        </p:txBody>
      </p:sp>
      <p:sp>
        <p:nvSpPr>
          <p:cNvPr id="7170" name="Rectangle 2">
            <a:extLst>
              <a:ext uri="{FF2B5EF4-FFF2-40B4-BE49-F238E27FC236}">
                <a16:creationId xmlns:a16="http://schemas.microsoft.com/office/drawing/2014/main" id="{F4C8FF15-2530-8D6A-C410-A47348A40935}"/>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eaLnBrk="1" fontAlgn="auto" hangingPunct="1">
              <a:lnSpc>
                <a:spcPct val="150000"/>
              </a:lnSpc>
              <a:spcBef>
                <a:spcPts val="0"/>
              </a:spcBef>
              <a:spcAft>
                <a:spcPts val="1413"/>
              </a:spcAft>
              <a:buClr>
                <a:srgbClr val="000000"/>
              </a:buClr>
              <a:buSzPct val="45000"/>
              <a:buFont typeface="Wingdings" panose="05000000000000000000" pitchFamily="2" charset="2"/>
              <a:buChar char=""/>
              <a:defRPr/>
            </a:pPr>
            <a:r>
              <a:rPr lang="en-IN" altLang="en-US" sz="2400" dirty="0">
                <a:latin typeface="Times New Roman" panose="02020603050405020304" pitchFamily="18" charset="0"/>
                <a:cs typeface="DejaVu Sans" charset="0"/>
              </a:rPr>
              <a:t>Slides should not be too heavy with content.  Better to create point wise.</a:t>
            </a:r>
          </a:p>
          <a:p>
            <a:pPr eaLnBrk="1" fontAlgn="auto" hangingPunct="1">
              <a:lnSpc>
                <a:spcPct val="150000"/>
              </a:lnSpc>
              <a:spcBef>
                <a:spcPts val="0"/>
              </a:spcBef>
              <a:spcAft>
                <a:spcPts val="1413"/>
              </a:spcAft>
              <a:buClr>
                <a:srgbClr val="000000"/>
              </a:buClr>
              <a:buSzPct val="45000"/>
              <a:buFont typeface="Wingdings" panose="05000000000000000000" pitchFamily="2" charset="2"/>
              <a:buChar char=""/>
              <a:defRPr/>
            </a:pPr>
            <a:r>
              <a:rPr lang="en-IN" altLang="en-US" sz="2400" dirty="0">
                <a:latin typeface="Times New Roman" panose="02020603050405020304" pitchFamily="18" charset="0"/>
                <a:cs typeface="DejaVu Sans" charset="0"/>
              </a:rPr>
              <a:t>If you require more than one slide for any point, right click on that point slide then select duplicate slide and modify the duplicated slide.</a:t>
            </a:r>
          </a:p>
          <a:p>
            <a:pPr eaLnBrk="1" fontAlgn="auto" hangingPunct="1">
              <a:lnSpc>
                <a:spcPct val="150000"/>
              </a:lnSpc>
              <a:spcBef>
                <a:spcPts val="0"/>
              </a:spcBef>
              <a:spcAft>
                <a:spcPts val="1413"/>
              </a:spcAft>
              <a:buClr>
                <a:srgbClr val="000000"/>
              </a:buClr>
              <a:buSzPct val="45000"/>
              <a:buFont typeface="Wingdings" panose="05000000000000000000" pitchFamily="2" charset="2"/>
              <a:buChar char=""/>
              <a:defRPr/>
            </a:pPr>
            <a:r>
              <a:rPr lang="en-IN" altLang="en-US" sz="2400" dirty="0">
                <a:latin typeface="Times New Roman" panose="02020603050405020304" pitchFamily="18" charset="0"/>
                <a:cs typeface="DejaVu Sans" charset="0"/>
              </a:rPr>
              <a:t>Diagrams must be aligned at centre and clearly visible with caption.</a:t>
            </a:r>
          </a:p>
          <a:p>
            <a:pPr eaLnBrk="1" fontAlgn="auto" hangingPunct="1">
              <a:lnSpc>
                <a:spcPct val="150000"/>
              </a:lnSpc>
              <a:spcBef>
                <a:spcPts val="0"/>
              </a:spcBef>
              <a:spcAft>
                <a:spcPts val="1413"/>
              </a:spcAft>
              <a:buClr>
                <a:srgbClr val="000000"/>
              </a:buClr>
              <a:buSzPct val="45000"/>
              <a:buFont typeface="Wingdings" panose="05000000000000000000" pitchFamily="2" charset="2"/>
              <a:buChar char=""/>
              <a:defRPr/>
            </a:pPr>
            <a:r>
              <a:rPr lang="en-IN" altLang="en-US" sz="2400" dirty="0">
                <a:latin typeface="Times New Roman" panose="02020603050405020304" pitchFamily="18" charset="0"/>
                <a:cs typeface="DejaVu Sans" charset="0"/>
              </a:rPr>
              <a:t>All the mentioned fonts, font size, title content, etc should not change and strictly as per the given format and guidelines.</a:t>
            </a:r>
          </a:p>
          <a:p>
            <a:pPr eaLnBrk="1" fontAlgn="auto" hangingPunct="1">
              <a:lnSpc>
                <a:spcPct val="93000"/>
              </a:lnSpc>
              <a:spcBef>
                <a:spcPts val="0"/>
              </a:spcBef>
              <a:spcAft>
                <a:spcPts val="1413"/>
              </a:spcAft>
              <a:defRPr/>
            </a:pPr>
            <a:endParaRPr lang="en-IN" altLang="en-US" sz="2400" dirty="0">
              <a:cs typeface="DejaVu Sans" charset="0"/>
            </a:endParaRPr>
          </a:p>
          <a:p>
            <a:pPr marL="431800" eaLnBrk="1" fontAlgn="auto" hangingPunct="1">
              <a:lnSpc>
                <a:spcPct val="93000"/>
              </a:lnSpc>
              <a:spcBef>
                <a:spcPts val="0"/>
              </a:spcBef>
              <a:spcAft>
                <a:spcPts val="1413"/>
              </a:spcAft>
              <a:defRPr/>
            </a:pPr>
            <a:endParaRPr lang="en-IN" altLang="en-US" sz="2400" dirty="0">
              <a:cs typeface="DejaVu Sans"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6589F61F-FB6F-1074-101D-58DAA07D0AAC}"/>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5. </a:t>
            </a:r>
            <a:r>
              <a:rPr lang="en-IN" altLang="en-US" sz="3600" b="1" dirty="0">
                <a:solidFill>
                  <a:srgbClr val="000000"/>
                </a:solidFill>
                <a:latin typeface="Times New Roman" panose="02020603050405020304" pitchFamily="18" charset="0"/>
                <a:cs typeface="DejaVu Sans" charset="0"/>
              </a:rPr>
              <a:t>Proposed System</a:t>
            </a:r>
          </a:p>
          <a:p>
            <a:pP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6146" name="Rectangle 2">
            <a:extLst>
              <a:ext uri="{FF2B5EF4-FFF2-40B4-BE49-F238E27FC236}">
                <a16:creationId xmlns:a16="http://schemas.microsoft.com/office/drawing/2014/main" id="{9E89CD0D-9ED8-CB61-C908-F477EF98B5B5}"/>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nchor="t"/>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220" indent="0" eaLnBrk="1" fontAlgn="auto" hangingPunct="1">
              <a:lnSpc>
                <a:spcPct val="93000"/>
              </a:lnSpc>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Write all the features &amp; Functionality you are planning to implement </a:t>
            </a:r>
            <a:endParaRPr lang="en-US"/>
          </a:p>
          <a:p>
            <a:pPr marL="429895" indent="-321945">
              <a:buAutoNum type="arabicPeriod"/>
              <a:defRPr/>
            </a:pPr>
            <a:r>
              <a:rPr lang="en-IN" sz="2400" dirty="0">
                <a:solidFill>
                  <a:srgbClr val="374151"/>
                </a:solidFill>
                <a:latin typeface="Times New Roman"/>
                <a:cs typeface="Arial"/>
              </a:rPr>
              <a:t>Quick Buy: A convenient feature that allows shoppers to make a purchase with just a single click, streamlining the checkout process for faster transactions.</a:t>
            </a:r>
            <a:endParaRPr lang="en-IN" sz="2400">
              <a:latin typeface="Times New Roman"/>
            </a:endParaRPr>
          </a:p>
          <a:p>
            <a:pPr marL="429895" indent="-321945">
              <a:buAutoNum type="arabicPeriod"/>
              <a:defRPr/>
            </a:pPr>
            <a:r>
              <a:rPr lang="en-IN" sz="2400" dirty="0">
                <a:solidFill>
                  <a:srgbClr val="374151"/>
                </a:solidFill>
                <a:latin typeface="Times New Roman"/>
                <a:cs typeface="Arial"/>
              </a:rPr>
              <a:t>Product Description: Detailed information about a product, including specifications, features, and benefits, helping customers make informed purchasing decisions.</a:t>
            </a:r>
            <a:endParaRPr lang="en-IN" sz="2400">
              <a:latin typeface="Times New Roman"/>
            </a:endParaRPr>
          </a:p>
          <a:p>
            <a:pPr marL="109220" indent="0">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690416EA-3162-45D3-4933-CD527966ECDF}"/>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6. Outcome of Project</a:t>
            </a:r>
          </a:p>
        </p:txBody>
      </p:sp>
      <p:sp>
        <p:nvSpPr>
          <p:cNvPr id="6146" name="Rectangle 2">
            <a:extLst>
              <a:ext uri="{FF2B5EF4-FFF2-40B4-BE49-F238E27FC236}">
                <a16:creationId xmlns:a16="http://schemas.microsoft.com/office/drawing/2014/main" id="{944DFAC8-3D7E-B6FD-C016-ED2612492B74}"/>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nchor="t"/>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220" indent="0" eaLnBrk="1" fontAlgn="auto" hangingPunct="1">
              <a:lnSpc>
                <a:spcPct val="93000"/>
              </a:lnSpc>
              <a:spcBef>
                <a:spcPts val="0"/>
              </a:spcBef>
              <a:spcAft>
                <a:spcPts val="1413"/>
              </a:spcAft>
              <a:defRPr/>
            </a:pPr>
            <a:r>
              <a:rPr lang="en-IN" sz="2400" dirty="0">
                <a:latin typeface="Times New Roman"/>
                <a:cs typeface="Times New Roman"/>
              </a:rPr>
              <a:t>User can log in, create a profile &amp; store their delivery address together.</a:t>
            </a:r>
            <a:endParaRPr lang="en-IN" altLang="en-US" sz="2400" dirty="0">
              <a:latin typeface="Times New Roman" panose="02020603050405020304" pitchFamily="18" charset="0"/>
              <a:cs typeface="Times New Roman" panose="02020603050405020304" pitchFamily="18" charset="0"/>
            </a:endParaRPr>
          </a:p>
          <a:p>
            <a:pPr marL="109220" indent="0">
              <a:lnSpc>
                <a:spcPct val="150000"/>
              </a:lnSpc>
              <a:spcBef>
                <a:spcPts val="0"/>
              </a:spcBef>
              <a:spcAft>
                <a:spcPts val="1413"/>
              </a:spcAft>
              <a:defRPr/>
            </a:pPr>
            <a:r>
              <a:rPr lang="en-IN" altLang="en-US" sz="2400" dirty="0">
                <a:latin typeface="Times New Roman"/>
                <a:cs typeface="Times New Roman"/>
              </a:rPr>
              <a:t>User can search for product availability.</a:t>
            </a:r>
          </a:p>
          <a:p>
            <a:pPr marL="109220" indent="0">
              <a:lnSpc>
                <a:spcPct val="150000"/>
              </a:lnSpc>
              <a:spcBef>
                <a:spcPts val="0"/>
              </a:spcBef>
              <a:spcAft>
                <a:spcPts val="1413"/>
              </a:spcAft>
              <a:defRPr/>
            </a:pPr>
            <a:r>
              <a:rPr lang="en-IN" altLang="en-US" sz="2400" dirty="0">
                <a:latin typeface="Times New Roman"/>
                <a:cs typeface="Times New Roman"/>
              </a:rPr>
              <a:t>User can view product details while buying it.</a:t>
            </a:r>
          </a:p>
          <a:p>
            <a:pPr marL="109220" indent="0">
              <a:lnSpc>
                <a:spcPct val="150000"/>
              </a:lnSpc>
              <a:spcBef>
                <a:spcPts val="0"/>
              </a:spcBef>
              <a:spcAft>
                <a:spcPts val="1413"/>
              </a:spcAft>
              <a:defRPr/>
            </a:pPr>
            <a:r>
              <a:rPr lang="en-IN" altLang="en-US" sz="2400" dirty="0">
                <a:latin typeface="Times New Roman"/>
                <a:cs typeface="Times New Roman"/>
              </a:rPr>
              <a:t>User doesn't need to repeat checkout steps.</a:t>
            </a:r>
          </a:p>
          <a:p>
            <a:pPr marL="109220" indent="0">
              <a:lnSpc>
                <a:spcPct val="150000"/>
              </a:lnSpc>
              <a:spcBef>
                <a:spcPts val="0"/>
              </a:spcBef>
              <a:spcAft>
                <a:spcPts val="1413"/>
              </a:spcAft>
              <a:defRPr/>
            </a:pPr>
            <a:endParaRPr lang="en-IN" altLang="en-US" sz="2400" dirty="0">
              <a:latin typeface="Times New Roman"/>
              <a:cs typeface="Times New Roman"/>
            </a:endParaRPr>
          </a:p>
          <a:p>
            <a:pPr marL="109220" indent="0">
              <a:lnSpc>
                <a:spcPct val="150000"/>
              </a:lnSpc>
              <a:spcBef>
                <a:spcPts val="0"/>
              </a:spcBef>
              <a:spcAft>
                <a:spcPts val="1413"/>
              </a:spcAft>
              <a:defRPr/>
            </a:pPr>
            <a:endParaRPr lang="en-IN" altLang="en-US" sz="2400" dirty="0">
              <a:latin typeface="Times New Roman"/>
              <a:cs typeface="Times New Roman"/>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63E1013A-3A16-3A66-473B-3FFAED5AB680}"/>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7. Block Diagram</a:t>
            </a:r>
          </a:p>
        </p:txBody>
      </p:sp>
      <p:sp>
        <p:nvSpPr>
          <p:cNvPr id="24579" name="Rectangle 2">
            <a:extLst>
              <a:ext uri="{FF2B5EF4-FFF2-40B4-BE49-F238E27FC236}">
                <a16:creationId xmlns:a16="http://schemas.microsoft.com/office/drawing/2014/main" id="{0663F912-5F2F-E300-C4CF-0C83FC1427A6}"/>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965BCB8B-8E43-F37A-CAFC-C11DD5B4A94A}"/>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8. Use Case/Data Flow Diagram</a:t>
            </a:r>
          </a:p>
        </p:txBody>
      </p:sp>
      <p:sp>
        <p:nvSpPr>
          <p:cNvPr id="26627" name="Rectangle 2">
            <a:extLst>
              <a:ext uri="{FF2B5EF4-FFF2-40B4-BE49-F238E27FC236}">
                <a16:creationId xmlns:a16="http://schemas.microsoft.com/office/drawing/2014/main" id="{38FF41C3-D504-013D-A50C-50000C722B3B}"/>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pic>
        <p:nvPicPr>
          <p:cNvPr id="2" name="Picture 1" descr="A diagram of a database&#10;&#10;Description automatically generated">
            <a:extLst>
              <a:ext uri="{FF2B5EF4-FFF2-40B4-BE49-F238E27FC236}">
                <a16:creationId xmlns:a16="http://schemas.microsoft.com/office/drawing/2014/main" id="{06A1C790-259B-E3A9-BE52-757735EE94C0}"/>
              </a:ext>
            </a:extLst>
          </p:cNvPr>
          <p:cNvPicPr>
            <a:picLocks noChangeAspect="1"/>
          </p:cNvPicPr>
          <p:nvPr/>
        </p:nvPicPr>
        <p:blipFill>
          <a:blip r:embed="rId3"/>
          <a:stretch>
            <a:fillRect/>
          </a:stretch>
        </p:blipFill>
        <p:spPr>
          <a:xfrm>
            <a:off x="506096" y="2122316"/>
            <a:ext cx="8766502" cy="3632916"/>
          </a:xfrm>
          <a:prstGeom prst="rect">
            <a:avLst/>
          </a:prstGeom>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D8BD5-4C0B-874F-56E6-26E1C262B1DB}"/>
              </a:ext>
            </a:extLst>
          </p:cNvPr>
          <p:cNvSpPr>
            <a:spLocks noGrp="1"/>
          </p:cNvSpPr>
          <p:nvPr>
            <p:ph type="title"/>
          </p:nvPr>
        </p:nvSpPr>
        <p:spPr>
          <a:xfrm>
            <a:off x="260653" y="292298"/>
            <a:ext cx="4509244" cy="679167"/>
          </a:xfrm>
          <a:ln>
            <a:solidFill>
              <a:schemeClr val="bg1"/>
            </a:solidFill>
          </a:ln>
        </p:spPr>
        <p:txBody>
          <a:bodyPr/>
          <a:lstStyle/>
          <a:p>
            <a:r>
              <a:rPr lang="en-GB" sz="2800" dirty="0">
                <a:solidFill>
                  <a:schemeClr val="tx1"/>
                </a:solidFill>
              </a:rPr>
              <a:t>9.TECHNOLOGY STACK</a:t>
            </a:r>
          </a:p>
        </p:txBody>
      </p:sp>
      <p:sp>
        <p:nvSpPr>
          <p:cNvPr id="3" name="Content Placeholder 2">
            <a:extLst>
              <a:ext uri="{FF2B5EF4-FFF2-40B4-BE49-F238E27FC236}">
                <a16:creationId xmlns:a16="http://schemas.microsoft.com/office/drawing/2014/main" id="{0BCE00A1-0BFE-D5CE-2F0E-126EB5DB82C3}"/>
              </a:ext>
            </a:extLst>
          </p:cNvPr>
          <p:cNvSpPr>
            <a:spLocks noGrp="1"/>
          </p:cNvSpPr>
          <p:nvPr>
            <p:ph idx="1"/>
          </p:nvPr>
        </p:nvSpPr>
        <p:spPr>
          <a:xfrm>
            <a:off x="355468" y="737983"/>
            <a:ext cx="6997700" cy="6528782"/>
          </a:xfrm>
        </p:spPr>
        <p:txBody>
          <a:bodyPr/>
          <a:lstStyle/>
          <a:p>
            <a:pPr marL="0" indent="0">
              <a:buNone/>
            </a:pPr>
            <a:r>
              <a:rPr lang="en-GB" b="1" u="sng" dirty="0">
                <a:latin typeface="Times New Roman"/>
                <a:cs typeface="Times New Roman"/>
              </a:rPr>
              <a:t>FRONTEND:</a:t>
            </a:r>
            <a:endParaRPr lang="en-US" dirty="0">
              <a:latin typeface="Times New Roman"/>
              <a:cs typeface="Times New Roman"/>
            </a:endParaRPr>
          </a:p>
          <a:p>
            <a:pPr>
              <a:buFont typeface="Wingdings" panose="05040102010807070707" pitchFamily="18" charset="2"/>
              <a:buChar char="Ø"/>
            </a:pPr>
            <a:r>
              <a:rPr lang="en-GB" dirty="0">
                <a:latin typeface="Times New Roman"/>
                <a:cs typeface="Times New Roman"/>
              </a:rPr>
              <a:t>HTML</a:t>
            </a:r>
          </a:p>
          <a:p>
            <a:pPr>
              <a:buFont typeface="Wingdings" panose="05040102010807070707" pitchFamily="18" charset="2"/>
              <a:buChar char="Ø"/>
            </a:pPr>
            <a:r>
              <a:rPr lang="en-GB" dirty="0">
                <a:latin typeface="Times New Roman"/>
                <a:cs typeface="Times New Roman"/>
              </a:rPr>
              <a:t>CSS</a:t>
            </a:r>
            <a:endParaRPr lang="en-US" dirty="0">
              <a:latin typeface="Times New Roman"/>
              <a:cs typeface="Times New Roman"/>
            </a:endParaRPr>
          </a:p>
          <a:p>
            <a:pPr>
              <a:buFont typeface="Wingdings" panose="05040102010807070707" pitchFamily="18" charset="2"/>
              <a:buChar char="Ø"/>
            </a:pPr>
            <a:r>
              <a:rPr lang="en-GB" dirty="0">
                <a:latin typeface="Times New Roman"/>
                <a:cs typeface="Times New Roman"/>
              </a:rPr>
              <a:t>JAVASCRIPT</a:t>
            </a:r>
            <a:endParaRPr lang="en-US" dirty="0">
              <a:latin typeface="Times New Roman"/>
              <a:cs typeface="Times New Roman"/>
            </a:endParaRPr>
          </a:p>
          <a:p>
            <a:pPr>
              <a:buFont typeface="Wingdings" panose="05040102010807070707" pitchFamily="18" charset="2"/>
              <a:buChar char="Ø"/>
            </a:pPr>
            <a:endParaRPr lang="en-GB" dirty="0">
              <a:latin typeface="Times New Roman"/>
              <a:cs typeface="Times New Roman"/>
            </a:endParaRPr>
          </a:p>
          <a:p>
            <a:pPr marL="0" indent="0">
              <a:buNone/>
            </a:pPr>
            <a:r>
              <a:rPr lang="en-GB" b="1" u="sng" dirty="0">
                <a:latin typeface="Times New Roman"/>
                <a:cs typeface="Times New Roman"/>
              </a:rPr>
              <a:t>BACKEND:</a:t>
            </a:r>
            <a:endParaRPr lang="en-GB" dirty="0">
              <a:latin typeface="Times New Roman"/>
              <a:cs typeface="Times New Roman"/>
            </a:endParaRPr>
          </a:p>
          <a:p>
            <a:pPr>
              <a:buFont typeface="Wingdings" panose="05040102010807070707" pitchFamily="18" charset="2"/>
              <a:buChar char="Ø"/>
            </a:pPr>
            <a:r>
              <a:rPr lang="en-GB" dirty="0">
                <a:latin typeface="Times New Roman"/>
                <a:cs typeface="Times New Roman"/>
              </a:rPr>
              <a:t>JAVA</a:t>
            </a:r>
          </a:p>
          <a:p>
            <a:pPr>
              <a:buFont typeface="Wingdings" panose="05040102010807070707" pitchFamily="18" charset="2"/>
              <a:buChar char="Ø"/>
            </a:pPr>
            <a:r>
              <a:rPr lang="en-GB" dirty="0">
                <a:latin typeface="Times New Roman"/>
                <a:cs typeface="Times New Roman"/>
              </a:rPr>
              <a:t>SERVLET JSP</a:t>
            </a:r>
            <a:endParaRPr lang="en-US" dirty="0">
              <a:latin typeface="Times New Roman"/>
              <a:cs typeface="Times New Roman"/>
            </a:endParaRPr>
          </a:p>
          <a:p>
            <a:pPr>
              <a:buFont typeface="Wingdings" panose="05040102010807070707" pitchFamily="18" charset="2"/>
              <a:buChar char="Ø"/>
            </a:pPr>
            <a:r>
              <a:rPr lang="en-GB" dirty="0">
                <a:latin typeface="Times New Roman"/>
                <a:cs typeface="Times New Roman"/>
              </a:rPr>
              <a:t>JDBC</a:t>
            </a:r>
            <a:endParaRPr lang="en-US" dirty="0">
              <a:latin typeface="Times New Roman"/>
              <a:cs typeface="Times New Roman"/>
            </a:endParaRPr>
          </a:p>
          <a:p>
            <a:endParaRPr lang="en-GB" dirty="0">
              <a:latin typeface="Times New Roman"/>
              <a:cs typeface="Times New Roman"/>
            </a:endParaRPr>
          </a:p>
          <a:p>
            <a:pPr marL="0" indent="0">
              <a:buNone/>
            </a:pPr>
            <a:r>
              <a:rPr lang="en-GB" b="1" u="sng" dirty="0">
                <a:latin typeface="Times New Roman"/>
                <a:cs typeface="Times New Roman"/>
              </a:rPr>
              <a:t>DATABASE:</a:t>
            </a:r>
            <a:endParaRPr lang="en-US" dirty="0">
              <a:latin typeface="Times New Roman"/>
              <a:cs typeface="Times New Roman"/>
            </a:endParaRPr>
          </a:p>
          <a:p>
            <a:pPr>
              <a:buFont typeface="Wingdings" panose="05040102010807070707" pitchFamily="18" charset="2"/>
              <a:buChar char="Ø"/>
            </a:pPr>
            <a:r>
              <a:rPr lang="en-GB" dirty="0">
                <a:latin typeface="Times New Roman"/>
                <a:cs typeface="Times New Roman"/>
              </a:rPr>
              <a:t>MYSQL</a:t>
            </a:r>
            <a:endParaRPr lang="en-US" dirty="0">
              <a:latin typeface="Times New Roman"/>
              <a:cs typeface="Times New Roman"/>
            </a:endParaRPr>
          </a:p>
          <a:p>
            <a:endParaRPr lang="en-GB" dirty="0">
              <a:latin typeface="Times New Roman"/>
              <a:cs typeface="Times New Roman"/>
            </a:endParaRPr>
          </a:p>
          <a:p>
            <a:pPr marL="0" indent="0">
              <a:buNone/>
            </a:pPr>
            <a:r>
              <a:rPr lang="en-GB" b="1" u="sng" dirty="0">
                <a:latin typeface="Times New Roman"/>
                <a:cs typeface="Times New Roman"/>
              </a:rPr>
              <a:t>SERVER:</a:t>
            </a:r>
            <a:endParaRPr lang="en-GB" dirty="0">
              <a:latin typeface="Times New Roman"/>
              <a:cs typeface="Times New Roman"/>
            </a:endParaRPr>
          </a:p>
          <a:p>
            <a:pPr>
              <a:buFont typeface="Wingdings" panose="05040102010807070707" pitchFamily="18" charset="2"/>
              <a:buChar char="Ø"/>
            </a:pPr>
            <a:r>
              <a:rPr lang="en-GB" dirty="0">
                <a:latin typeface="Times New Roman"/>
                <a:cs typeface="Times New Roman"/>
              </a:rPr>
              <a:t>Apache Tomcat 10.1</a:t>
            </a:r>
            <a:endParaRPr lang="en-US" dirty="0">
              <a:latin typeface="Times New Roman"/>
              <a:cs typeface="Times New Roman"/>
            </a:endParaRPr>
          </a:p>
          <a:p>
            <a:endParaRPr lang="en-GB" dirty="0"/>
          </a:p>
        </p:txBody>
      </p:sp>
    </p:spTree>
    <p:extLst>
      <p:ext uri="{BB962C8B-B14F-4D97-AF65-F5344CB8AC3E}">
        <p14:creationId xmlns:p14="http://schemas.microsoft.com/office/powerpoint/2010/main" val="865825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a:extLst>
              <a:ext uri="{FF2B5EF4-FFF2-40B4-BE49-F238E27FC236}">
                <a16:creationId xmlns:a16="http://schemas.microsoft.com/office/drawing/2014/main" id="{2D66314E-C527-0EEF-8BBF-260F13499361}"/>
              </a:ext>
            </a:extLst>
          </p:cNvPr>
          <p:cNvSpPr>
            <a:spLocks noChangeArrowheads="1"/>
          </p:cNvSpPr>
          <p:nvPr/>
        </p:nvSpPr>
        <p:spPr bwMode="auto">
          <a:xfrm>
            <a:off x="647700" y="30575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pPr>
            <a:r>
              <a:rPr lang="en-IN" altLang="en-US" sz="5400" dirty="0">
                <a:solidFill>
                  <a:srgbClr val="000000"/>
                </a:solidFill>
                <a:latin typeface="Times New Roman"/>
                <a:cs typeface="DejaVu Sans" charset="0"/>
              </a:rPr>
              <a:t>THANK YOU...!!</a:t>
            </a:r>
            <a:endParaRPr lang="en-IN" altLang="en-US" sz="5400">
              <a:solidFill>
                <a:srgbClr val="000000"/>
              </a:solidFill>
              <a:latin typeface="Times New Roman" panose="02020603050405020304" pitchFamily="18" charset="0"/>
              <a:cs typeface="DejaVu Sans"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22EED6BC-34A3-615F-489A-BCF64E0687B1}"/>
              </a:ext>
            </a:extLst>
          </p:cNvPr>
          <p:cNvSpPr>
            <a:spLocks noChangeArrowheads="1"/>
          </p:cNvSpPr>
          <p:nvPr/>
        </p:nvSpPr>
        <p:spPr bwMode="auto">
          <a:xfrm>
            <a:off x="503238" y="17684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a:cs typeface="Times New Roman"/>
              </a:rPr>
              <a:t>E-Commerce Website</a:t>
            </a: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a:cs typeface="Times New Roman"/>
              </a:rPr>
              <a:t>Harsh Gajera-37</a:t>
            </a:r>
            <a:endPar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a:cs typeface="Times New Roman"/>
              </a:rPr>
              <a:t>Sekhar Gauda-38</a:t>
            </a:r>
            <a:endPar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spcBef>
                <a:spcPts val="0"/>
              </a:spcBef>
              <a:spcAft>
                <a:spcPts val="0"/>
              </a:spcAft>
              <a:defRPr/>
            </a:pPr>
            <a:r>
              <a:rPr lang="en-IN" altLang="en-US" sz="3200" b="1">
                <a:solidFill>
                  <a:srgbClr val="000000"/>
                </a:solidFill>
                <a:effectLst>
                  <a:outerShdw blurRad="38100" dist="38100" dir="2700000" algn="tl">
                    <a:srgbClr val="000000">
                      <a:alpha val="43137"/>
                    </a:srgbClr>
                  </a:outerShdw>
                </a:effectLst>
                <a:latin typeface="Times New Roman"/>
                <a:cs typeface="Times New Roman"/>
              </a:rPr>
              <a:t>Aditya Gupta-46</a:t>
            </a:r>
            <a:endParaRPr lang="en-IN" altLang="en-US" sz="3200" b="1" dirty="0">
              <a:solidFill>
                <a:srgbClr val="000000"/>
              </a:solidFill>
              <a:effectLst>
                <a:outerShdw blurRad="38100" dist="38100" dir="2700000" algn="tl">
                  <a:srgbClr val="000000">
                    <a:alpha val="43137"/>
                  </a:srgbClr>
                </a:outerShdw>
              </a:effectLst>
              <a:latin typeface="Times New Roman"/>
              <a:cs typeface="Times New Roman"/>
            </a:endParaRPr>
          </a:p>
          <a:p>
            <a:pPr algn="ctr">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a:cs typeface="Times New Roman"/>
              </a:rPr>
              <a:t>Paresh Gupta-48</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Ms. Rujata Chaudhari</a:t>
            </a:r>
          </a:p>
        </p:txBody>
      </p:sp>
      <p:pic>
        <p:nvPicPr>
          <p:cNvPr id="8195" name="Picture 2">
            <a:extLst>
              <a:ext uri="{FF2B5EF4-FFF2-40B4-BE49-F238E27FC236}">
                <a16:creationId xmlns:a16="http://schemas.microsoft.com/office/drawing/2014/main" id="{9379D65A-4C21-C9C6-3A83-5D411EAB79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96838"/>
            <a:ext cx="9934575" cy="1871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3" name="Straight Connector 2">
            <a:extLst>
              <a:ext uri="{FF2B5EF4-FFF2-40B4-BE49-F238E27FC236}">
                <a16:creationId xmlns:a16="http://schemas.microsoft.com/office/drawing/2014/main" id="{11B9322A-87E8-BFBE-DC7D-D032FE860C07}"/>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61852551-EEE7-F5E3-34B2-53388D453386}"/>
              </a:ext>
            </a:extLst>
          </p:cNvPr>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Contents</a:t>
            </a:r>
          </a:p>
        </p:txBody>
      </p:sp>
      <p:sp>
        <p:nvSpPr>
          <p:cNvPr id="10243" name="Rectangle 2">
            <a:extLst>
              <a:ext uri="{FF2B5EF4-FFF2-40B4-BE49-F238E27FC236}">
                <a16:creationId xmlns:a16="http://schemas.microsoft.com/office/drawing/2014/main" id="{8510A56C-53EC-CE37-4756-75BB5D382D35}"/>
              </a:ext>
            </a:extLst>
          </p:cNvPr>
          <p:cNvSpPr>
            <a:spLocks noChangeArrowheads="1"/>
          </p:cNvSpPr>
          <p:nvPr/>
        </p:nvSpPr>
        <p:spPr bwMode="auto">
          <a:xfrm>
            <a:off x="377825" y="990600"/>
            <a:ext cx="9323388" cy="557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cs typeface="DejaVu Sans" charset="0"/>
              </a:rPr>
              <a:t>Introduction</a:t>
            </a:r>
          </a:p>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cs typeface="DejaVu Sans" charset="0"/>
              </a:rPr>
              <a:t>Objectives</a:t>
            </a:r>
          </a:p>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cs typeface="DejaVu Sans" charset="0"/>
              </a:rPr>
              <a:t>Scope</a:t>
            </a:r>
          </a:p>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cs typeface="DejaVu Sans" charset="0"/>
              </a:rPr>
              <a:t>Literature Survey</a:t>
            </a:r>
          </a:p>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cs typeface="DejaVu Sans" charset="0"/>
              </a:rPr>
              <a:t>Proposed System</a:t>
            </a:r>
          </a:p>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cs typeface="DejaVu Sans" charset="0"/>
              </a:rPr>
              <a:t>Project Outcomes</a:t>
            </a:r>
          </a:p>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cs typeface="DejaVu Sans" charset="0"/>
              </a:rPr>
              <a:t>Block Diagram </a:t>
            </a:r>
          </a:p>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cs typeface="DejaVu Sans" charset="0"/>
              </a:rPr>
              <a:t>Use Case/DFD</a:t>
            </a:r>
          </a:p>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cs typeface="DejaVu Sans" charset="0"/>
              </a:rPr>
              <a:t>Technology Stack</a:t>
            </a:r>
          </a:p>
          <a:p>
            <a:pPr eaLnBrk="1" hangingPunct="1">
              <a:lnSpc>
                <a:spcPct val="150000"/>
              </a:lnSpc>
              <a:spcAft>
                <a:spcPts val="1413"/>
              </a:spcAft>
              <a:buClr>
                <a:srgbClr val="000000"/>
              </a:buClr>
              <a:buSzPct val="45000"/>
              <a:buFont typeface="Wingdings" panose="05000000000000000000" pitchFamily="2" charset="2"/>
              <a:buChar char=""/>
            </a:pPr>
            <a:endParaRPr lang="en-IN" altLang="en-US" sz="2400">
              <a:solidFill>
                <a:srgbClr val="000000"/>
              </a:solidFill>
              <a:latin typeface="Times New Roman" panose="02020603050405020304" pitchFamily="18" charset="0"/>
              <a:cs typeface="DejaVu Sans" charset="0"/>
            </a:endParaRPr>
          </a:p>
          <a:p>
            <a:pPr eaLnBrk="1" hangingPunct="1">
              <a:lnSpc>
                <a:spcPct val="200000"/>
              </a:lnSpc>
              <a:spcAft>
                <a:spcPts val="1413"/>
              </a:spcAft>
              <a:buClr>
                <a:srgbClr val="000000"/>
              </a:buClr>
              <a:buSzPct val="45000"/>
              <a:buFont typeface="Wingdings" panose="05000000000000000000" pitchFamily="2" charset="2"/>
              <a:buChar char=""/>
            </a:pPr>
            <a:endParaRPr lang="en-IN" altLang="en-US" sz="2400">
              <a:solidFill>
                <a:srgbClr val="000000"/>
              </a:solidFill>
              <a:latin typeface="Times New Roman" panose="02020603050405020304" pitchFamily="18" charset="0"/>
              <a:cs typeface="DejaVu Sans"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9CFAAC37-16A5-E122-F4FF-ACF1C26170A4}"/>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1. Introduction</a:t>
            </a:r>
          </a:p>
        </p:txBody>
      </p:sp>
      <p:sp>
        <p:nvSpPr>
          <p:cNvPr id="12291" name="Rectangle 2">
            <a:extLst>
              <a:ext uri="{FF2B5EF4-FFF2-40B4-BE49-F238E27FC236}">
                <a16:creationId xmlns:a16="http://schemas.microsoft.com/office/drawing/2014/main" id="{229F5329-8167-B251-77B7-20C4B237E0BD}"/>
              </a:ext>
            </a:extLst>
          </p:cNvPr>
          <p:cNvSpPr>
            <a:spLocks noChangeArrowheads="1"/>
          </p:cNvSpPr>
          <p:nvPr/>
        </p:nvSpPr>
        <p:spPr bwMode="auto">
          <a:xfrm>
            <a:off x="361017" y="1294456"/>
            <a:ext cx="9070975" cy="614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nchor="t"/>
          <a:lstStyle>
            <a:lvl1pPr marL="450850"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935038"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r>
              <a:rPr lang="en-IN" sz="2400" b="1" u="sng" dirty="0">
                <a:solidFill>
                  <a:srgbClr val="000000"/>
                </a:solidFill>
                <a:latin typeface="Times New Roman"/>
                <a:cs typeface="Times New Roman"/>
              </a:rPr>
              <a:t>Problem statement :</a:t>
            </a:r>
            <a:endParaRPr lang="en-US" dirty="0">
              <a:latin typeface="Times New Roman"/>
              <a:cs typeface="Times New Roman"/>
            </a:endParaRPr>
          </a:p>
          <a:p>
            <a:pPr marL="107950" indent="0"/>
            <a:r>
              <a:rPr lang="en-IN" sz="2400" dirty="0">
                <a:latin typeface="Times New Roman"/>
                <a:cs typeface="Times New Roman"/>
              </a:rPr>
              <a:t>It overcome the basic problem of additional step like while purchasing a  product online like :</a:t>
            </a:r>
          </a:p>
          <a:p>
            <a:pPr marL="107950" indent="0"/>
            <a:r>
              <a:rPr lang="en-IN" sz="2400" dirty="0">
                <a:latin typeface="Times New Roman"/>
                <a:cs typeface="Times New Roman"/>
              </a:rPr>
              <a:t>Add Address</a:t>
            </a:r>
          </a:p>
          <a:p>
            <a:pPr marL="107950" indent="0"/>
            <a:r>
              <a:rPr lang="en-IN" sz="2400" dirty="0">
                <a:latin typeface="Times New Roman"/>
                <a:cs typeface="Times New Roman"/>
              </a:rPr>
              <a:t>Add Card Details</a:t>
            </a:r>
          </a:p>
          <a:p>
            <a:pPr marL="107950" indent="0"/>
            <a:r>
              <a:rPr lang="en-IN" sz="2400" b="1" u="sng" dirty="0">
                <a:latin typeface="Times New Roman"/>
                <a:cs typeface="Times New Roman"/>
              </a:rPr>
              <a:t>Solution:</a:t>
            </a:r>
          </a:p>
          <a:p>
            <a:pPr marL="107950" indent="0"/>
            <a:r>
              <a:rPr lang="en-IN" sz="2400" dirty="0">
                <a:latin typeface="Times New Roman"/>
                <a:cs typeface="Times New Roman"/>
              </a:rPr>
              <a:t>So with the help of our web application user can avoid repeating such steps for each purchasing. </a:t>
            </a:r>
            <a:r>
              <a:rPr lang="en-IN" sz="2400" err="1">
                <a:latin typeface="Times New Roman"/>
                <a:cs typeface="Times New Roman"/>
              </a:rPr>
              <a:t>I.e.They</a:t>
            </a:r>
            <a:r>
              <a:rPr lang="en-IN" sz="2400" dirty="0">
                <a:latin typeface="Times New Roman"/>
                <a:cs typeface="Times New Roman"/>
              </a:rPr>
              <a:t> only need to add such details for once.</a:t>
            </a:r>
          </a:p>
          <a:p>
            <a:pPr marL="107950" indent="0"/>
            <a:endParaRPr lang="en-IN" sz="2400" dirty="0">
              <a:latin typeface="Times New Roman"/>
              <a:cs typeface="Times New Roman"/>
            </a:endParaRPr>
          </a:p>
          <a:p>
            <a:pPr marL="107950" indent="0"/>
            <a:r>
              <a:rPr lang="en-IN" sz="2400" dirty="0">
                <a:latin typeface="Times New Roman"/>
                <a:cs typeface="Times New Roman"/>
              </a:rPr>
              <a:t>In this feature,</a:t>
            </a:r>
          </a:p>
          <a:p>
            <a:pPr marL="107950" indent="0"/>
            <a:r>
              <a:rPr lang="en-IN" sz="2400" dirty="0">
                <a:latin typeface="Times New Roman"/>
                <a:cs typeface="Times New Roman"/>
              </a:rPr>
              <a:t>User need to add their address and payment details like card details while User Registration.</a:t>
            </a:r>
          </a:p>
          <a:p>
            <a:pPr marL="107950" indent="0"/>
            <a:r>
              <a:rPr lang="en-IN" sz="2400" dirty="0">
                <a:latin typeface="Times New Roman"/>
                <a:cs typeface="Times New Roman"/>
              </a:rPr>
              <a:t>If in future, user want to change their details they can change it.</a:t>
            </a:r>
          </a:p>
          <a:p>
            <a:pPr marL="107950" indent="0"/>
            <a:endParaRPr lang="en-IN" sz="2400" dirty="0">
              <a:latin typeface="Times New Roman"/>
              <a:cs typeface="Times New Roman"/>
            </a:endParaRPr>
          </a:p>
          <a:p>
            <a:pPr marL="107950" indent="0"/>
            <a:r>
              <a:rPr lang="en-IN" sz="2400" dirty="0">
                <a:latin typeface="Times New Roman"/>
                <a:cs typeface="Times New Roman"/>
              </a:rPr>
              <a:t>This feature leads to efficiency of user and their time.</a:t>
            </a:r>
          </a:p>
          <a:p>
            <a:pPr marL="107950" indent="0"/>
            <a:br>
              <a:rPr lang="en-IN" sz="2400" dirty="0">
                <a:latin typeface="Times New Roman"/>
                <a:cs typeface="Times New Roman"/>
              </a:rPr>
            </a:br>
            <a:endParaRPr lang="en-IN" sz="2400">
              <a:latin typeface="Times New Roman"/>
              <a:cs typeface="Times New Roman"/>
            </a:endParaRPr>
          </a:p>
          <a:p>
            <a:endParaRPr lang="en-IN" sz="2400" dirty="0">
              <a:latin typeface="Times New Roman"/>
              <a:cs typeface="Times New Roman"/>
            </a:endParaRPr>
          </a:p>
          <a:p>
            <a:pPr marL="107950" indent="0">
              <a:lnSpc>
                <a:spcPct val="93000"/>
              </a:lnSpc>
              <a:spcAft>
                <a:spcPts val="1413"/>
              </a:spcAft>
            </a:pPr>
            <a:br>
              <a:rPr lang="en-US" dirty="0"/>
            </a:br>
            <a:endParaRPr lang="en-US" dirty="0"/>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626360AB-4797-597F-0ED4-FF8E67287E04}"/>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2. Objectives</a:t>
            </a:r>
          </a:p>
        </p:txBody>
      </p:sp>
      <p:sp>
        <p:nvSpPr>
          <p:cNvPr id="6146" name="Rectangle 2">
            <a:extLst>
              <a:ext uri="{FF2B5EF4-FFF2-40B4-BE49-F238E27FC236}">
                <a16:creationId xmlns:a16="http://schemas.microsoft.com/office/drawing/2014/main" id="{9F936E0D-EBFE-B7F4-F8D7-29012C793DA5}"/>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nchor="t"/>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220" indent="0" eaLnBrk="1" fontAlgn="auto" hangingPunct="1">
              <a:lnSpc>
                <a:spcPct val="93000"/>
              </a:lnSpc>
              <a:spcBef>
                <a:spcPts val="0"/>
              </a:spcBef>
              <a:spcAft>
                <a:spcPts val="1413"/>
              </a:spcAft>
              <a:defRPr/>
            </a:pPr>
            <a:r>
              <a:rPr lang="en-IN" altLang="en-US" sz="2400" dirty="0">
                <a:latin typeface="Times New Roman"/>
                <a:cs typeface="Times New Roman"/>
              </a:rPr>
              <a:t>Write objectives of selected project topic in numbers like:</a:t>
            </a:r>
            <a:endParaRPr lang="en-US" dirty="0"/>
          </a:p>
          <a:p>
            <a:pPr marL="566420" indent="-457200" eaLnBrk="1" fontAlgn="auto" hangingPunct="1">
              <a:lnSpc>
                <a:spcPct val="93000"/>
              </a:lnSpc>
              <a:spcBef>
                <a:spcPts val="0"/>
              </a:spcBef>
              <a:spcAft>
                <a:spcPts val="1413"/>
              </a:spcAft>
              <a:buAutoNum type="arabicPeriod"/>
              <a:defRPr/>
            </a:pPr>
            <a:r>
              <a:rPr lang="en-IN" sz="2400" dirty="0">
                <a:solidFill>
                  <a:schemeClr val="tx1"/>
                </a:solidFill>
                <a:latin typeface="Times New Roman"/>
                <a:cs typeface="Times New Roman"/>
              </a:rPr>
              <a:t>To simplify the process for amateur person.</a:t>
            </a:r>
          </a:p>
          <a:p>
            <a:pPr marL="566420" indent="-457200">
              <a:lnSpc>
                <a:spcPct val="93000"/>
              </a:lnSpc>
              <a:spcBef>
                <a:spcPts val="0"/>
              </a:spcBef>
              <a:spcAft>
                <a:spcPts val="1413"/>
              </a:spcAft>
              <a:buAutoNum type="arabicPeriod"/>
              <a:defRPr/>
            </a:pPr>
            <a:r>
              <a:rPr lang="en-IN" sz="2400" dirty="0">
                <a:solidFill>
                  <a:schemeClr val="tx1"/>
                </a:solidFill>
                <a:latin typeface="Times New Roman"/>
                <a:cs typeface="Times New Roman"/>
              </a:rPr>
              <a:t>To provide hassle-free experience to all user.</a:t>
            </a:r>
          </a:p>
          <a:p>
            <a:pPr marL="566420" indent="-457200">
              <a:lnSpc>
                <a:spcPct val="93000"/>
              </a:lnSpc>
              <a:spcBef>
                <a:spcPts val="0"/>
              </a:spcBef>
              <a:spcAft>
                <a:spcPts val="1413"/>
              </a:spcAft>
              <a:buAutoNum type="arabicPeriod"/>
              <a:defRPr/>
            </a:pPr>
            <a:r>
              <a:rPr lang="en-IN" sz="2400" dirty="0">
                <a:solidFill>
                  <a:schemeClr val="tx1"/>
                </a:solidFill>
                <a:latin typeface="Times New Roman"/>
                <a:cs typeface="Times New Roman"/>
              </a:rPr>
              <a:t>To build trust between user and supplier by providing product details and ratings while viewing a product.</a:t>
            </a:r>
          </a:p>
          <a:p>
            <a:pPr marL="109220" indent="0">
              <a:lnSpc>
                <a:spcPct val="93000"/>
              </a:lnSpc>
              <a:spcBef>
                <a:spcPts val="0"/>
              </a:spcBef>
              <a:spcAft>
                <a:spcPts val="1413"/>
              </a:spcAft>
              <a:defRPr/>
            </a:pPr>
            <a:endParaRPr lang="en-IN" sz="2400" dirty="0">
              <a:solidFill>
                <a:schemeClr val="tx1"/>
              </a:solidFill>
              <a:latin typeface="Times New Roman"/>
              <a:cs typeface="Times New Roman"/>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9416FE7A-22C3-DB64-C474-28B7E5FEC0E4}"/>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3. Scope</a:t>
            </a:r>
          </a:p>
        </p:txBody>
      </p:sp>
      <p:sp>
        <p:nvSpPr>
          <p:cNvPr id="6146" name="Rectangle 2">
            <a:extLst>
              <a:ext uri="{FF2B5EF4-FFF2-40B4-BE49-F238E27FC236}">
                <a16:creationId xmlns:a16="http://schemas.microsoft.com/office/drawing/2014/main" id="{44ECAFBB-C1A1-C18C-978E-18ABC9346F5A}"/>
              </a:ext>
            </a:extLst>
          </p:cNvPr>
          <p:cNvSpPr>
            <a:spLocks noChangeArrowheads="1"/>
          </p:cNvSpPr>
          <p:nvPr/>
        </p:nvSpPr>
        <p:spPr bwMode="auto">
          <a:xfrm>
            <a:off x="503238" y="1563067"/>
            <a:ext cx="9070975" cy="4989513"/>
          </a:xfrm>
          <a:prstGeom prst="rect">
            <a:avLst/>
          </a:prstGeom>
          <a:noFill/>
          <a:ln>
            <a:noFill/>
          </a:ln>
          <a:effectLst/>
        </p:spPr>
        <p:txBody>
          <a:bodyPr lIns="0" tIns="21240" rIns="0" bIns="0" anchor="t"/>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420" indent="-457200" eaLnBrk="1" fontAlgn="auto" hangingPunct="1">
              <a:lnSpc>
                <a:spcPct val="93000"/>
              </a:lnSpc>
              <a:spcBef>
                <a:spcPts val="0"/>
              </a:spcBef>
              <a:spcAft>
                <a:spcPts val="1413"/>
              </a:spcAft>
              <a:buAutoNum type="arabicPeriod"/>
              <a:defRPr/>
            </a:pPr>
            <a:r>
              <a:rPr lang="en-IN" altLang="en-US" sz="2400" dirty="0">
                <a:latin typeface="Times New Roman"/>
                <a:cs typeface="Times New Roman"/>
              </a:rPr>
              <a:t>It can be used in E-commerce domain.</a:t>
            </a:r>
            <a:endParaRPr lang="en-US" dirty="0"/>
          </a:p>
          <a:p>
            <a:pPr marL="566420" indent="-457200">
              <a:lnSpc>
                <a:spcPct val="93000"/>
              </a:lnSpc>
              <a:spcBef>
                <a:spcPts val="0"/>
              </a:spcBef>
              <a:spcAft>
                <a:spcPts val="1413"/>
              </a:spcAft>
              <a:buAutoNum type="arabicPeriod"/>
              <a:defRPr/>
            </a:pPr>
            <a:r>
              <a:rPr lang="en-IN" altLang="en-US" sz="2400" dirty="0">
                <a:latin typeface="Times New Roman"/>
                <a:cs typeface="Times New Roman"/>
              </a:rPr>
              <a:t>It can be also used by a local distributer to start and increase their growth in business globally.</a:t>
            </a:r>
          </a:p>
          <a:p>
            <a:pPr marL="109220" indent="0">
              <a:lnSpc>
                <a:spcPct val="93000"/>
              </a:lnSpc>
              <a:spcBef>
                <a:spcPts val="0"/>
              </a:spcBef>
              <a:spcAft>
                <a:spcPts val="1413"/>
              </a:spcAft>
              <a:defRPr/>
            </a:pPr>
            <a:endParaRPr lang="en-IN" altLang="en-US" sz="2400" dirty="0">
              <a:latin typeface="Times New Roman"/>
              <a:cs typeface="Times New Roman"/>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F4B5EF43-1AD5-6A5C-319A-6168AFFF8F26}"/>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4. Literature Survey</a:t>
            </a:r>
          </a:p>
        </p:txBody>
      </p:sp>
      <p:sp>
        <p:nvSpPr>
          <p:cNvPr id="6146" name="Rectangle 2">
            <a:extLst>
              <a:ext uri="{FF2B5EF4-FFF2-40B4-BE49-F238E27FC236}">
                <a16:creationId xmlns:a16="http://schemas.microsoft.com/office/drawing/2014/main" id="{B3C05E79-A457-CDB0-BDA4-AB76BB07E637}"/>
              </a:ext>
            </a:extLst>
          </p:cNvPr>
          <p:cNvSpPr>
            <a:spLocks noChangeArrowheads="1"/>
          </p:cNvSpPr>
          <p:nvPr/>
        </p:nvSpPr>
        <p:spPr bwMode="auto">
          <a:xfrm>
            <a:off x="503238" y="1294456"/>
            <a:ext cx="9070975" cy="4989513"/>
          </a:xfrm>
          <a:prstGeom prst="rect">
            <a:avLst/>
          </a:prstGeom>
          <a:noFill/>
          <a:ln>
            <a:noFill/>
          </a:ln>
          <a:effectLst/>
        </p:spPr>
        <p:txBody>
          <a:bodyPr lIns="0" tIns="21240" rIns="0" bIns="0" anchor="t"/>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429895" indent="-321945">
              <a:defRPr/>
            </a:pPr>
            <a:r>
              <a:rPr lang="en-US" sz="2400" b="1" dirty="0">
                <a:latin typeface="Times New Roman"/>
                <a:cs typeface="Times New Roman"/>
              </a:rPr>
              <a:t>1st Paper Summary:</a:t>
            </a:r>
            <a:endParaRPr lang="en-US" dirty="0"/>
          </a:p>
          <a:p>
            <a:pPr marL="429895" indent="-321945">
              <a:defRPr/>
            </a:pPr>
            <a:r>
              <a:rPr lang="en-US" sz="2400" b="1" dirty="0">
                <a:latin typeface="Times New Roman"/>
                <a:cs typeface="Times New Roman"/>
              </a:rPr>
              <a:t>Title: </a:t>
            </a:r>
            <a:r>
              <a:rPr lang="en-US" sz="2000" dirty="0">
                <a:solidFill>
                  <a:srgbClr val="374151"/>
                </a:solidFill>
                <a:latin typeface="Arial"/>
                <a:cs typeface="Arial"/>
              </a:rPr>
              <a:t>"The Impact of Website Quality on E-commerce Success"</a:t>
            </a:r>
            <a:endParaRPr lang="en-US" sz="2000" dirty="0"/>
          </a:p>
          <a:p>
            <a:pPr marL="429895" indent="-321945">
              <a:defRPr/>
            </a:pPr>
            <a:endParaRPr lang="en-US" sz="2000" dirty="0">
              <a:solidFill>
                <a:srgbClr val="374151"/>
              </a:solidFill>
              <a:latin typeface="Arial"/>
              <a:cs typeface="Arial"/>
            </a:endParaRPr>
          </a:p>
          <a:p>
            <a:pPr marL="429895" indent="-321945">
              <a:defRPr/>
            </a:pPr>
            <a:r>
              <a:rPr lang="en-US" sz="2000" b="1" dirty="0">
                <a:solidFill>
                  <a:srgbClr val="374151"/>
                </a:solidFill>
                <a:latin typeface="Arial"/>
                <a:cs typeface="Arial"/>
              </a:rPr>
              <a:t>Summary:</a:t>
            </a:r>
            <a:endParaRPr lang="en-US" sz="2000" dirty="0">
              <a:cs typeface="Arial"/>
            </a:endParaRPr>
          </a:p>
          <a:p>
            <a:pPr marL="107950" indent="0">
              <a:defRPr/>
            </a:pPr>
            <a:r>
              <a:rPr lang="en-US" sz="2000" dirty="0">
                <a:solidFill>
                  <a:srgbClr val="374151"/>
                </a:solidFill>
                <a:latin typeface="Arial"/>
                <a:cs typeface="Arial"/>
              </a:rPr>
              <a:t>This research paper investigates the influence of website quality on the success of e-commerce websites. The authors conducted a comprehensive study, including a survey of online shoppers and an analysis of various e-commerce websites. They identified several critical dimensions of website quality, such as usability, information quality, and service quality, and assessed their impact on user satisfaction and purchase intention. The results of this study provide valuable insights for e-commerce businesses, emphasizing the importance of investing in website quality to enhance customer satisfaction and drive online sales.</a:t>
            </a:r>
            <a:endParaRPr lang="en-US" sz="2000"/>
          </a:p>
          <a:p>
            <a:pPr marL="429895" indent="-321945">
              <a:defRPr/>
            </a:pPr>
            <a:endParaRPr lang="en-US" sz="2000" b="1" dirty="0">
              <a:solidFill>
                <a:srgbClr val="374151"/>
              </a:solidFill>
              <a:cs typeface="Arial"/>
            </a:endParaRPr>
          </a:p>
          <a:p>
            <a:pPr marL="429895" indent="-321945">
              <a:defRPr/>
            </a:pPr>
            <a:endParaRPr lang="en-US" sz="2400" b="1" dirty="0">
              <a:latin typeface="Times New Roman"/>
              <a:cs typeface="Times New Roman"/>
            </a:endParaRPr>
          </a:p>
          <a:p>
            <a:pPr marL="109220" indent="0">
              <a:lnSpc>
                <a:spcPct val="93000"/>
              </a:lnSpc>
              <a:spcBef>
                <a:spcPts val="0"/>
              </a:spcBef>
              <a:spcAft>
                <a:spcPts val="1413"/>
              </a:spcAft>
              <a:defRPr/>
            </a:pPr>
            <a:br>
              <a:rPr lang="en-US" dirty="0"/>
            </a:br>
            <a:endParaRPr lang="en-US" dirty="0"/>
          </a:p>
          <a:p>
            <a:pPr marL="566420" indent="-457200" eaLnBrk="1" fontAlgn="auto" hangingPunct="1">
              <a:lnSpc>
                <a:spcPct val="93000"/>
              </a:lnSpc>
              <a:spcBef>
                <a:spcPts val="0"/>
              </a:spcBef>
              <a:spcAft>
                <a:spcPts val="1413"/>
              </a:spcAft>
              <a:buFont typeface="+mj-lt"/>
              <a:buAutoNum type="arabicPeriod"/>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423E40-4C96-99E1-75F0-44CA97BBDCF4}"/>
              </a:ext>
            </a:extLst>
          </p:cNvPr>
          <p:cNvSpPr>
            <a:spLocks noGrp="1"/>
          </p:cNvSpPr>
          <p:nvPr>
            <p:ph type="title"/>
          </p:nvPr>
        </p:nvSpPr>
        <p:spPr>
          <a:xfrm>
            <a:off x="13013108" y="1620171"/>
            <a:ext cx="6997700" cy="1249709"/>
          </a:xfrm>
        </p:spPr>
        <p:txBody>
          <a:bodyPr/>
          <a:lstStyle/>
          <a:p>
            <a:endParaRPr lang="en-GB"/>
          </a:p>
        </p:txBody>
      </p:sp>
      <p:sp>
        <p:nvSpPr>
          <p:cNvPr id="5" name="Content Placeholder 4">
            <a:extLst>
              <a:ext uri="{FF2B5EF4-FFF2-40B4-BE49-F238E27FC236}">
                <a16:creationId xmlns:a16="http://schemas.microsoft.com/office/drawing/2014/main" id="{F95EFFBC-EA42-BB9D-DC84-D21D3195BDB5}"/>
              </a:ext>
            </a:extLst>
          </p:cNvPr>
          <p:cNvSpPr>
            <a:spLocks noGrp="1"/>
          </p:cNvSpPr>
          <p:nvPr>
            <p:ph idx="1"/>
          </p:nvPr>
        </p:nvSpPr>
        <p:spPr>
          <a:xfrm>
            <a:off x="181642" y="169161"/>
            <a:ext cx="9074055" cy="7051778"/>
          </a:xfrm>
        </p:spPr>
        <p:txBody>
          <a:bodyPr/>
          <a:lstStyle/>
          <a:p>
            <a:pPr>
              <a:buNone/>
            </a:pPr>
            <a:r>
              <a:rPr lang="en-GB" sz="2400" b="1" dirty="0">
                <a:solidFill>
                  <a:srgbClr val="000000"/>
                </a:solidFill>
                <a:latin typeface="Times New Roman"/>
                <a:cs typeface="Times New Roman"/>
              </a:rPr>
              <a:t>2nd Paper Summary:</a:t>
            </a:r>
            <a:endParaRPr lang="en-US" dirty="0"/>
          </a:p>
          <a:p>
            <a:pPr>
              <a:buNone/>
            </a:pPr>
            <a:r>
              <a:rPr lang="en-GB" sz="2400" b="1" dirty="0">
                <a:solidFill>
                  <a:srgbClr val="000000"/>
                </a:solidFill>
                <a:latin typeface="Times New Roman"/>
                <a:cs typeface="Times New Roman"/>
              </a:rPr>
              <a:t>Title: </a:t>
            </a:r>
            <a:r>
              <a:rPr lang="en-GB" sz="2000" dirty="0">
                <a:solidFill>
                  <a:srgbClr val="374151"/>
                </a:solidFill>
                <a:ea typeface="+mn-lt"/>
                <a:cs typeface="+mn-lt"/>
              </a:rPr>
              <a:t>"Personalization in E-commerce: A Comprehensive Review"</a:t>
            </a:r>
            <a:endParaRPr lang="en-GB" sz="2000" dirty="0"/>
          </a:p>
          <a:p>
            <a:pPr>
              <a:buNone/>
            </a:pPr>
            <a:r>
              <a:rPr lang="en-GB" sz="2000" b="1" dirty="0">
                <a:solidFill>
                  <a:srgbClr val="374151"/>
                </a:solidFill>
              </a:rPr>
              <a:t>Summary:</a:t>
            </a:r>
            <a:endParaRPr lang="en-GB" sz="2000" dirty="0">
              <a:solidFill>
                <a:srgbClr val="374151"/>
              </a:solidFill>
            </a:endParaRPr>
          </a:p>
          <a:p>
            <a:pPr marL="0" indent="0">
              <a:buNone/>
            </a:pPr>
            <a:r>
              <a:rPr lang="en-GB" sz="2000" dirty="0">
                <a:solidFill>
                  <a:srgbClr val="374151"/>
                </a:solidFill>
                <a:ea typeface="+mn-lt"/>
                <a:cs typeface="+mn-lt"/>
              </a:rPr>
              <a:t>This research paper presents a comprehensive review of personalization techniques in the context of e-commerce websites. Personalization plays a crucial role in enhancing the user experience and increasing customer engagement in online shopping platforms. The authors provide an overview of various personalization methods, including collaborative filtering, content-based filtering, and hybrid approaches, and discuss their advantages and limitations. The paper also explores the challenges and ethical considerations associated with e-commerce personalization. It serves as a valuable resource for e-commerce businesses looking to implement effective personalization strategies to improve customer satisfaction and sales.</a:t>
            </a:r>
            <a:endParaRPr lang="en-GB" sz="2000"/>
          </a:p>
          <a:p>
            <a:pPr marL="0" indent="0">
              <a:buNone/>
            </a:pPr>
            <a:br>
              <a:rPr lang="en-US" dirty="0"/>
            </a:br>
            <a:endParaRPr lang="en-US" dirty="0"/>
          </a:p>
        </p:txBody>
      </p:sp>
    </p:spTree>
    <p:extLst>
      <p:ext uri="{BB962C8B-B14F-4D97-AF65-F5344CB8AC3E}">
        <p14:creationId xmlns:p14="http://schemas.microsoft.com/office/powerpoint/2010/main" val="3347074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113D-3F3F-D937-47B6-21DBD8FE2612}"/>
              </a:ext>
            </a:extLst>
          </p:cNvPr>
          <p:cNvSpPr>
            <a:spLocks noGrp="1"/>
          </p:cNvSpPr>
          <p:nvPr>
            <p:ph type="title"/>
          </p:nvPr>
        </p:nvSpPr>
        <p:spPr>
          <a:xfrm>
            <a:off x="12618050" y="1162813"/>
            <a:ext cx="6997700" cy="964437"/>
          </a:xfrm>
        </p:spPr>
        <p:txBody>
          <a:bodyPr/>
          <a:lstStyle/>
          <a:p>
            <a:endParaRPr lang="en-GB"/>
          </a:p>
        </p:txBody>
      </p:sp>
      <p:sp>
        <p:nvSpPr>
          <p:cNvPr id="3" name="Content Placeholder 2">
            <a:extLst>
              <a:ext uri="{FF2B5EF4-FFF2-40B4-BE49-F238E27FC236}">
                <a16:creationId xmlns:a16="http://schemas.microsoft.com/office/drawing/2014/main" id="{64CD9C86-5915-899C-400C-C462C05413F9}"/>
              </a:ext>
            </a:extLst>
          </p:cNvPr>
          <p:cNvSpPr>
            <a:spLocks noGrp="1"/>
          </p:cNvSpPr>
          <p:nvPr>
            <p:ph idx="1"/>
          </p:nvPr>
        </p:nvSpPr>
        <p:spPr>
          <a:xfrm>
            <a:off x="102630" y="248164"/>
            <a:ext cx="8978954" cy="6671417"/>
          </a:xfrm>
        </p:spPr>
        <p:txBody>
          <a:bodyPr/>
          <a:lstStyle/>
          <a:p>
            <a:pPr marL="0" indent="0">
              <a:buNone/>
            </a:pPr>
            <a:endParaRPr lang="en-GB"/>
          </a:p>
          <a:p>
            <a:pPr>
              <a:buNone/>
            </a:pPr>
            <a:r>
              <a:rPr lang="en-GB" sz="2400" b="1" dirty="0">
                <a:solidFill>
                  <a:srgbClr val="000000"/>
                </a:solidFill>
                <a:latin typeface="Times New Roman"/>
                <a:cs typeface="Times New Roman"/>
              </a:rPr>
              <a:t>3rd Paper Summary:</a:t>
            </a:r>
            <a:endParaRPr lang="en-GB" dirty="0"/>
          </a:p>
          <a:p>
            <a:pPr>
              <a:buNone/>
            </a:pPr>
            <a:r>
              <a:rPr lang="en-GB" sz="2400" b="1" dirty="0">
                <a:solidFill>
                  <a:srgbClr val="000000"/>
                </a:solidFill>
                <a:latin typeface="Times New Roman"/>
                <a:cs typeface="Times New Roman"/>
              </a:rPr>
              <a:t>Title: </a:t>
            </a:r>
            <a:r>
              <a:rPr lang="en-GB" sz="2400" dirty="0">
                <a:solidFill>
                  <a:srgbClr val="374151"/>
                </a:solidFill>
                <a:ea typeface="+mn-lt"/>
                <a:cs typeface="+mn-lt"/>
              </a:rPr>
              <a:t>"</a:t>
            </a:r>
            <a:r>
              <a:rPr lang="en-GB" sz="2000" dirty="0">
                <a:solidFill>
                  <a:srgbClr val="374151"/>
                </a:solidFill>
                <a:ea typeface="+mn-lt"/>
                <a:cs typeface="+mn-lt"/>
              </a:rPr>
              <a:t>Security Issues and Solutions in E-commerce Applications: A Comprehensive Review</a:t>
            </a:r>
            <a:r>
              <a:rPr lang="en-GB" sz="2400" dirty="0">
                <a:solidFill>
                  <a:srgbClr val="374151"/>
                </a:solidFill>
                <a:ea typeface="+mn-lt"/>
                <a:cs typeface="+mn-lt"/>
              </a:rPr>
              <a:t>"</a:t>
            </a:r>
          </a:p>
          <a:p>
            <a:pPr>
              <a:buNone/>
            </a:pPr>
            <a:r>
              <a:rPr lang="en-GB" sz="2400" b="1" dirty="0">
                <a:solidFill>
                  <a:srgbClr val="374151"/>
                </a:solidFill>
              </a:rPr>
              <a:t>Summary:</a:t>
            </a:r>
          </a:p>
          <a:p>
            <a:pPr marL="0" indent="0">
              <a:buNone/>
            </a:pPr>
            <a:r>
              <a:rPr lang="en-GB" sz="2000" dirty="0">
                <a:solidFill>
                  <a:srgbClr val="374151"/>
                </a:solidFill>
                <a:ea typeface="+mn-lt"/>
                <a:cs typeface="+mn-lt"/>
              </a:rPr>
              <a:t>This research paper offers a comprehensive review of security issues and solutions in e-commerce applications. Ensuring the security of e-commerce websites is of paramount importance to protect sensitive customer information and maintain trust. The authors discuss various security threats, including data breaches, payment fraud, and identity theft, that e-commerce websites face. They also provide an overview of security mechanisms and strategies, such as encryption, authentication, and secure payment gateways, to mitigate these threats. The paper highlights the importance of implementing robust security measures to safeguard e-commerce transactions and maintain customer confidence.</a:t>
            </a:r>
            <a:endParaRPr lang="en-GB" sz="2000" dirty="0"/>
          </a:p>
          <a:p>
            <a:pPr marL="0" indent="0">
              <a:buNone/>
            </a:pPr>
            <a:r>
              <a:rPr lang="en-GB" sz="2000" dirty="0">
                <a:solidFill>
                  <a:srgbClr val="374151"/>
                </a:solidFill>
                <a:ea typeface="+mn-lt"/>
                <a:cs typeface="+mn-lt"/>
              </a:rPr>
              <a:t>These summaries should provide you with insights into key research areas related to e-commerce websites, including website quality, personalization, and security. Depending on the specific focus of your project, you can delve deeper into these topics or explore additional research papers for more detailed information.</a:t>
            </a:r>
            <a:endParaRPr lang="en-GB" sz="2000" dirty="0"/>
          </a:p>
          <a:p>
            <a:pPr marL="0" indent="0">
              <a:buNone/>
            </a:pPr>
            <a:endParaRPr lang="en-GB" sz="2000" b="1" dirty="0">
              <a:solidFill>
                <a:srgbClr val="374151"/>
              </a:solidFill>
            </a:endParaRPr>
          </a:p>
        </p:txBody>
      </p:sp>
    </p:spTree>
    <p:extLst>
      <p:ext uri="{BB962C8B-B14F-4D97-AF65-F5344CB8AC3E}">
        <p14:creationId xmlns:p14="http://schemas.microsoft.com/office/powerpoint/2010/main" val="39657797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162</TotalTime>
  <Words>425</Words>
  <Application>Microsoft Office PowerPoint</Application>
  <PresentationFormat>Custom</PresentationFormat>
  <Paragraphs>89</Paragraphs>
  <Slides>15</Slides>
  <Notes>12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9.TECHNOLOGY STACK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Jayshree Jha</cp:lastModifiedBy>
  <cp:revision>458</cp:revision>
  <cp:lastPrinted>1601-01-01T00:00:00Z</cp:lastPrinted>
  <dcterms:created xsi:type="dcterms:W3CDTF">2017-10-25T08:22:14Z</dcterms:created>
  <dcterms:modified xsi:type="dcterms:W3CDTF">2023-10-04T19:46:07Z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