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1"/>
  </p:notesMasterIdLst>
  <p:sldIdLst>
    <p:sldId id="256" r:id="rId2"/>
    <p:sldId id="257" r:id="rId3"/>
    <p:sldId id="258" r:id="rId4"/>
    <p:sldId id="261" r:id="rId5"/>
    <p:sldId id="262" r:id="rId6"/>
    <p:sldId id="267" r:id="rId7"/>
    <p:sldId id="263" r:id="rId8"/>
    <p:sldId id="266" r:id="rId9"/>
    <p:sldId id="265" r:id="rId10"/>
    <p:sldId id="268" r:id="rId11"/>
    <p:sldId id="264" r:id="rId12"/>
    <p:sldId id="269" r:id="rId13"/>
    <p:sldId id="270" r:id="rId14"/>
    <p:sldId id="274" r:id="rId15"/>
    <p:sldId id="275" r:id="rId16"/>
    <p:sldId id="271" r:id="rId17"/>
    <p:sldId id="273" r:id="rId18"/>
    <p:sldId id="272" r:id="rId19"/>
    <p:sldId id="260" r:id="rId20"/>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FE0F5"/>
    <a:srgbClr val="B0E5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D76FD-B66E-42F1-81C8-E7D476E5B6B6}" v="17" dt="2024-04-20T08:39:18.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3107F877-43C7-54FC-3FC7-9ABE34061CF5}"/>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9BA1C213-0239-4FE3-710C-B2454F39F911}"/>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F1493A0C-F8E6-54D0-E076-A4F5E07480A9}"/>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98531D49-CE3B-14F2-4A4C-7FA4E4CEA7FB}"/>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82EB309E-E94E-94DD-18D5-1722FBFA68FA}"/>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872BE28B-6302-50DE-3D9D-D6508D8B8137}"/>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39EB6AA4-A557-4169-A673-D292B83F5CF1}"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0E898D7E-87A2-81D9-01F6-2250C37A060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DA6F326-087E-4D20-949C-6DB906F80F00}" type="slidenum">
              <a:rPr lang="en-IN" altLang="en-US" sz="1400"/>
              <a:pPr>
                <a:spcBef>
                  <a:spcPct val="0"/>
                </a:spcBef>
              </a:pPr>
              <a:t>1</a:t>
            </a:fld>
            <a:endParaRPr lang="en-IN" altLang="en-US" sz="1400"/>
          </a:p>
        </p:txBody>
      </p:sp>
      <p:sp>
        <p:nvSpPr>
          <p:cNvPr id="9219" name="Rectangle 1">
            <a:extLst>
              <a:ext uri="{FF2B5EF4-FFF2-40B4-BE49-F238E27FC236}">
                <a16:creationId xmlns:a16="http://schemas.microsoft.com/office/drawing/2014/main" id="{FDC9B0B0-B59F-EE07-1760-B268B45C031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89927F55-D77E-3B6C-ACC9-53D9F9C35E5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13A8F019-196C-D1EC-0DD3-DF9F7BE4965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2FFEE8F-D314-43E3-B6D2-1FC23C04FF34}" type="slidenum">
              <a:rPr lang="en-IN" altLang="en-US" sz="1400"/>
              <a:pPr>
                <a:spcBef>
                  <a:spcPct val="0"/>
                </a:spcBef>
              </a:pPr>
              <a:t>10</a:t>
            </a:fld>
            <a:endParaRPr lang="en-IN" altLang="en-US" sz="1400"/>
          </a:p>
        </p:txBody>
      </p:sp>
      <p:sp>
        <p:nvSpPr>
          <p:cNvPr id="27651" name="Rectangle 1">
            <a:extLst>
              <a:ext uri="{FF2B5EF4-FFF2-40B4-BE49-F238E27FC236}">
                <a16:creationId xmlns:a16="http://schemas.microsoft.com/office/drawing/2014/main" id="{2D9CFBB2-9776-A982-AD40-D2093BFF55A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BA84C9AC-0BE9-B5D1-F1FF-469EF768CED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F9252393-E4F3-A8A9-5AC8-FA96887BDB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EBF3B6F6-1069-49D0-AECF-DC7855F93C5C}" type="slidenum">
              <a:rPr lang="en-IN" altLang="en-US" sz="1400"/>
              <a:pPr>
                <a:spcBef>
                  <a:spcPct val="0"/>
                </a:spcBef>
              </a:pPr>
              <a:t>11</a:t>
            </a:fld>
            <a:endParaRPr lang="en-IN" altLang="en-US" sz="1400"/>
          </a:p>
        </p:txBody>
      </p:sp>
      <p:sp>
        <p:nvSpPr>
          <p:cNvPr id="29699" name="Rectangle 1">
            <a:extLst>
              <a:ext uri="{FF2B5EF4-FFF2-40B4-BE49-F238E27FC236}">
                <a16:creationId xmlns:a16="http://schemas.microsoft.com/office/drawing/2014/main" id="{211E19EF-46A8-811C-7E69-5471651D389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7D6D4C11-1A80-2607-DCFC-1DE2CB93B5B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51AC0AF1-9EA0-E976-7D73-4E02EEF2B1E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29133927-346A-44F3-91D9-A29DEF4A5EC9}" type="slidenum">
              <a:rPr lang="en-IN" altLang="en-US" sz="1400"/>
              <a:pPr>
                <a:spcBef>
                  <a:spcPct val="0"/>
                </a:spcBef>
              </a:pPr>
              <a:t>19</a:t>
            </a:fld>
            <a:endParaRPr lang="en-IN" altLang="en-US" sz="1400"/>
          </a:p>
        </p:txBody>
      </p:sp>
      <p:sp>
        <p:nvSpPr>
          <p:cNvPr id="35843" name="Rectangle 1">
            <a:extLst>
              <a:ext uri="{FF2B5EF4-FFF2-40B4-BE49-F238E27FC236}">
                <a16:creationId xmlns:a16="http://schemas.microsoft.com/office/drawing/2014/main" id="{09A4270E-6B53-B44B-E657-8562E899B26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a:extLst>
              <a:ext uri="{FF2B5EF4-FFF2-40B4-BE49-F238E27FC236}">
                <a16:creationId xmlns:a16="http://schemas.microsoft.com/office/drawing/2014/main" id="{FD60B57B-1678-73BC-BCD0-C46D5E16EC3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62A1E5A3-6D71-1523-790D-B0B32ADD6C2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2E597E20-4C84-494A-B958-5DEA4B48FBA2}" type="slidenum">
              <a:rPr lang="en-IN" altLang="en-US" sz="1400"/>
              <a:pPr>
                <a:spcBef>
                  <a:spcPct val="0"/>
                </a:spcBef>
              </a:pPr>
              <a:t>2</a:t>
            </a:fld>
            <a:endParaRPr lang="en-IN" altLang="en-US" sz="1400"/>
          </a:p>
        </p:txBody>
      </p:sp>
      <p:sp>
        <p:nvSpPr>
          <p:cNvPr id="11267" name="Rectangle 1">
            <a:extLst>
              <a:ext uri="{FF2B5EF4-FFF2-40B4-BE49-F238E27FC236}">
                <a16:creationId xmlns:a16="http://schemas.microsoft.com/office/drawing/2014/main" id="{AFEC3B7D-F0C1-5217-55C1-7A21F4FF93B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000FDDA7-1C75-9768-537E-AF9143D807D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0737457B-1CE6-8F13-7FD1-E23DEE32202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8B068AA4-3655-443B-8572-1869C290E999}" type="slidenum">
              <a:rPr lang="en-IN" altLang="en-US" sz="1400"/>
              <a:pPr>
                <a:spcBef>
                  <a:spcPct val="0"/>
                </a:spcBef>
              </a:pPr>
              <a:t>3</a:t>
            </a:fld>
            <a:endParaRPr lang="en-IN" altLang="en-US" sz="1400"/>
          </a:p>
        </p:txBody>
      </p:sp>
      <p:sp>
        <p:nvSpPr>
          <p:cNvPr id="13315" name="Rectangle 1">
            <a:extLst>
              <a:ext uri="{FF2B5EF4-FFF2-40B4-BE49-F238E27FC236}">
                <a16:creationId xmlns:a16="http://schemas.microsoft.com/office/drawing/2014/main" id="{D217E6E1-E6CB-D240-FDFF-241C41F5842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1EC744D5-28DD-6B45-50FB-5867512734D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542212EC-D4EB-5789-5E22-FAABBA2D453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C1C6AE25-1B48-437E-B28C-7A0569F15724}" type="slidenum">
              <a:rPr lang="en-IN" altLang="en-US" sz="1400"/>
              <a:pPr>
                <a:spcBef>
                  <a:spcPct val="0"/>
                </a:spcBef>
              </a:pPr>
              <a:t>4</a:t>
            </a:fld>
            <a:endParaRPr lang="en-IN" altLang="en-US" sz="1400"/>
          </a:p>
        </p:txBody>
      </p:sp>
      <p:sp>
        <p:nvSpPr>
          <p:cNvPr id="15363" name="Rectangle 1">
            <a:extLst>
              <a:ext uri="{FF2B5EF4-FFF2-40B4-BE49-F238E27FC236}">
                <a16:creationId xmlns:a16="http://schemas.microsoft.com/office/drawing/2014/main" id="{D826DBB4-1027-6226-BAA2-5C9BC2A6D01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01756FE5-F385-BA7B-F1F8-18F59E34B72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BDDEBCEC-DD8A-ACDC-6F75-173E3612673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0C9E52C-BA36-4489-B102-EFE3160C9C23}" type="slidenum">
              <a:rPr lang="en-IN" altLang="en-US" sz="1400"/>
              <a:pPr>
                <a:spcBef>
                  <a:spcPct val="0"/>
                </a:spcBef>
              </a:pPr>
              <a:t>5</a:t>
            </a:fld>
            <a:endParaRPr lang="en-IN" altLang="en-US" sz="1400"/>
          </a:p>
        </p:txBody>
      </p:sp>
      <p:sp>
        <p:nvSpPr>
          <p:cNvPr id="17411" name="Rectangle 1">
            <a:extLst>
              <a:ext uri="{FF2B5EF4-FFF2-40B4-BE49-F238E27FC236}">
                <a16:creationId xmlns:a16="http://schemas.microsoft.com/office/drawing/2014/main" id="{8A811CB6-49F0-CB4D-3636-A1CAA3E986D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1ECCB45A-FD5A-AE62-13FD-079F08EF3E8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F91E7061-9DE1-4BB6-6D99-38EEE02251B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974C3CE0-08DD-4023-9FD5-E13205E92F36}" type="slidenum">
              <a:rPr lang="en-IN" altLang="en-US" sz="1400"/>
              <a:pPr>
                <a:spcBef>
                  <a:spcPct val="0"/>
                </a:spcBef>
              </a:pPr>
              <a:t>6</a:t>
            </a:fld>
            <a:endParaRPr lang="en-IN" altLang="en-US" sz="1400"/>
          </a:p>
        </p:txBody>
      </p:sp>
      <p:sp>
        <p:nvSpPr>
          <p:cNvPr id="19459" name="Rectangle 1">
            <a:extLst>
              <a:ext uri="{FF2B5EF4-FFF2-40B4-BE49-F238E27FC236}">
                <a16:creationId xmlns:a16="http://schemas.microsoft.com/office/drawing/2014/main" id="{0D658E62-DD87-F93C-4474-F6CEF588AF2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90B596F7-8EA0-B46D-F1A5-82A31EB9AC3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0D865F1A-46BD-0E57-E540-BC179A71CFC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0FAEFBBC-54A8-4291-A80C-5C68CDBED72B}" type="slidenum">
              <a:rPr lang="en-IN" altLang="en-US" sz="1400"/>
              <a:pPr>
                <a:spcBef>
                  <a:spcPct val="0"/>
                </a:spcBef>
              </a:pPr>
              <a:t>7</a:t>
            </a:fld>
            <a:endParaRPr lang="en-IN" altLang="en-US" sz="1400"/>
          </a:p>
        </p:txBody>
      </p:sp>
      <p:sp>
        <p:nvSpPr>
          <p:cNvPr id="21507" name="Rectangle 1">
            <a:extLst>
              <a:ext uri="{FF2B5EF4-FFF2-40B4-BE49-F238E27FC236}">
                <a16:creationId xmlns:a16="http://schemas.microsoft.com/office/drawing/2014/main" id="{4D46D550-D8E2-5224-68EB-0956AEF168A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2D1CA1D9-3C22-8122-755E-5888C8774C7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95931456-EE11-83EE-A000-2BF47057EE0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CEF5DC6-E78D-431A-A934-FE23D357C61A}" type="slidenum">
              <a:rPr lang="en-IN" altLang="en-US" sz="1400"/>
              <a:pPr>
                <a:spcBef>
                  <a:spcPct val="0"/>
                </a:spcBef>
              </a:pPr>
              <a:t>8</a:t>
            </a:fld>
            <a:endParaRPr lang="en-IN" altLang="en-US" sz="1400"/>
          </a:p>
        </p:txBody>
      </p:sp>
      <p:sp>
        <p:nvSpPr>
          <p:cNvPr id="23555" name="Rectangle 1">
            <a:extLst>
              <a:ext uri="{FF2B5EF4-FFF2-40B4-BE49-F238E27FC236}">
                <a16:creationId xmlns:a16="http://schemas.microsoft.com/office/drawing/2014/main" id="{B55180F8-636A-1236-59D9-63C42922ED5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BE8A96E3-2A14-8504-AF47-775C28583FE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88209720-E450-F4BD-BA99-8989B658C3A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EEA7ED6F-D210-4609-B9A7-F381BF509DE8}" type="slidenum">
              <a:rPr lang="en-IN" altLang="en-US" sz="1400"/>
              <a:pPr>
                <a:spcBef>
                  <a:spcPct val="0"/>
                </a:spcBef>
              </a:pPr>
              <a:t>9</a:t>
            </a:fld>
            <a:endParaRPr lang="en-IN" altLang="en-US" sz="1400"/>
          </a:p>
        </p:txBody>
      </p:sp>
      <p:sp>
        <p:nvSpPr>
          <p:cNvPr id="25603" name="Rectangle 1">
            <a:extLst>
              <a:ext uri="{FF2B5EF4-FFF2-40B4-BE49-F238E27FC236}">
                <a16:creationId xmlns:a16="http://schemas.microsoft.com/office/drawing/2014/main" id="{0BB9D213-563C-C5D6-E1F2-F08A451848F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FBB97C45-DE08-F196-6705-5B3D5ED1D27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B3F01875-6CA3-9F9D-4678-041DE3CA67CF}"/>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17FBEF8A-16DE-1FC2-F72F-8CF01F4D3E3D}"/>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8756F8E-30E7-3C5D-C6D5-3C1B99232409}"/>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95D77F83-739A-0AC0-232E-3A0FDC0F0445}"/>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937C71FF-0581-61AC-9637-BEA57CE63362}"/>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E870D5A5-07B8-6F1E-E456-3B956C565579}"/>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EF6E3AA0-AD7B-8A2D-A2DE-B9B36615089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C6B996EE-E614-5D20-8D9D-C1637B06A4F0}"/>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580C0FE8-076C-BB9C-E35A-0ED2E5CA1D9D}"/>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0A6975EC-A661-8B2A-011D-6C5C63C99323}"/>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6520F2AA-CB78-4EA2-603C-FAD1BB815F76}"/>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p>
        </p:txBody>
      </p:sp>
      <p:sp>
        <p:nvSpPr>
          <p:cNvPr id="15" name="Date Placeholder 3">
            <a:extLst>
              <a:ext uri="{FF2B5EF4-FFF2-40B4-BE49-F238E27FC236}">
                <a16:creationId xmlns:a16="http://schemas.microsoft.com/office/drawing/2014/main" id="{7A2DAA53-7124-02D4-4738-A617FBD1D9A3}"/>
              </a:ext>
            </a:extLst>
          </p:cNvPr>
          <p:cNvSpPr>
            <a:spLocks noGrp="1"/>
          </p:cNvSpPr>
          <p:nvPr>
            <p:ph type="dt" sz="half" idx="10"/>
          </p:nvPr>
        </p:nvSpPr>
        <p:spPr/>
        <p:txBody>
          <a:bodyPr/>
          <a:lstStyle>
            <a:lvl1pPr>
              <a:defRPr/>
            </a:lvl1pPr>
          </a:lstStyle>
          <a:p>
            <a:pPr>
              <a:defRPr/>
            </a:pPr>
            <a:fld id="{E037BB0F-F6EF-4BB1-8E97-CDFFBA9AF72B}" type="datetimeFigureOut">
              <a:rPr lang="en-US"/>
              <a:pPr>
                <a:defRPr/>
              </a:pPr>
              <a:t>4/20/2024</a:t>
            </a:fld>
            <a:endParaRPr lang="en-US"/>
          </a:p>
        </p:txBody>
      </p:sp>
      <p:sp>
        <p:nvSpPr>
          <p:cNvPr id="16" name="Footer Placeholder 4">
            <a:extLst>
              <a:ext uri="{FF2B5EF4-FFF2-40B4-BE49-F238E27FC236}">
                <a16:creationId xmlns:a16="http://schemas.microsoft.com/office/drawing/2014/main" id="{B01304F7-A1B3-051E-07B5-DB71FAB8F717}"/>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2842EE5F-0FB5-BB99-093D-0159A68ABCB1}"/>
              </a:ext>
            </a:extLst>
          </p:cNvPr>
          <p:cNvSpPr>
            <a:spLocks noGrp="1"/>
          </p:cNvSpPr>
          <p:nvPr>
            <p:ph type="sldNum" sz="quarter" idx="12"/>
          </p:nvPr>
        </p:nvSpPr>
        <p:spPr/>
        <p:txBody>
          <a:bodyPr/>
          <a:lstStyle>
            <a:lvl1pPr>
              <a:defRPr/>
            </a:lvl1pPr>
          </a:lstStyle>
          <a:p>
            <a:fld id="{F80F57FE-5EEB-4A63-ADC2-4F0116ED7DBF}" type="slidenum">
              <a:rPr lang="en-US" altLang="en-US"/>
              <a:pPr/>
              <a:t>‹#›</a:t>
            </a:fld>
            <a:endParaRPr lang="en-US" altLang="en-US"/>
          </a:p>
        </p:txBody>
      </p:sp>
    </p:spTree>
    <p:extLst>
      <p:ext uri="{BB962C8B-B14F-4D97-AF65-F5344CB8AC3E}">
        <p14:creationId xmlns:p14="http://schemas.microsoft.com/office/powerpoint/2010/main" val="82338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B376AD-07E0-A2C2-6E09-D54ABF833074}"/>
              </a:ext>
            </a:extLst>
          </p:cNvPr>
          <p:cNvSpPr>
            <a:spLocks noGrp="1"/>
          </p:cNvSpPr>
          <p:nvPr>
            <p:ph type="dt" sz="half" idx="10"/>
          </p:nvPr>
        </p:nvSpPr>
        <p:spPr/>
        <p:txBody>
          <a:bodyPr/>
          <a:lstStyle>
            <a:lvl1pPr>
              <a:defRPr/>
            </a:lvl1pPr>
          </a:lstStyle>
          <a:p>
            <a:pPr>
              <a:defRPr/>
            </a:pPr>
            <a:fld id="{0BB4B085-F9A1-4EE9-9672-349EF953B9BB}" type="datetimeFigureOut">
              <a:rPr lang="en-US"/>
              <a:pPr>
                <a:defRPr/>
              </a:pPr>
              <a:t>4/20/2024</a:t>
            </a:fld>
            <a:endParaRPr lang="en-US"/>
          </a:p>
        </p:txBody>
      </p:sp>
      <p:sp>
        <p:nvSpPr>
          <p:cNvPr id="5" name="Footer Placeholder 4">
            <a:extLst>
              <a:ext uri="{FF2B5EF4-FFF2-40B4-BE49-F238E27FC236}">
                <a16:creationId xmlns:a16="http://schemas.microsoft.com/office/drawing/2014/main" id="{790D4548-2D5F-2375-5B4F-F28E4032B0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F5E4A42-4154-DA7E-41B2-687585CEAABF}"/>
              </a:ext>
            </a:extLst>
          </p:cNvPr>
          <p:cNvSpPr>
            <a:spLocks noGrp="1"/>
          </p:cNvSpPr>
          <p:nvPr>
            <p:ph type="sldNum" sz="quarter" idx="12"/>
          </p:nvPr>
        </p:nvSpPr>
        <p:spPr/>
        <p:txBody>
          <a:bodyPr/>
          <a:lstStyle>
            <a:lvl1pPr>
              <a:defRPr/>
            </a:lvl1pPr>
          </a:lstStyle>
          <a:p>
            <a:fld id="{9828DFD2-4ACA-4D83-B0B9-3222E5C3269F}" type="slidenum">
              <a:rPr lang="en-US" altLang="en-US"/>
              <a:pPr/>
              <a:t>‹#›</a:t>
            </a:fld>
            <a:endParaRPr lang="en-US" altLang="en-US"/>
          </a:p>
        </p:txBody>
      </p:sp>
    </p:spTree>
    <p:extLst>
      <p:ext uri="{BB962C8B-B14F-4D97-AF65-F5344CB8AC3E}">
        <p14:creationId xmlns:p14="http://schemas.microsoft.com/office/powerpoint/2010/main" val="282260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0513F7-0D62-35EA-F5C4-20495161BD34}"/>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FDC9D36E-63AC-56C7-EAD2-4A3BF3281DD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B2A065ED-AE24-5135-61E0-3ABE632BD062}"/>
              </a:ext>
            </a:extLst>
          </p:cNvPr>
          <p:cNvSpPr>
            <a:spLocks noGrp="1"/>
          </p:cNvSpPr>
          <p:nvPr>
            <p:ph type="dt" sz="half" idx="14"/>
          </p:nvPr>
        </p:nvSpPr>
        <p:spPr/>
        <p:txBody>
          <a:bodyPr/>
          <a:lstStyle>
            <a:lvl1pPr>
              <a:defRPr/>
            </a:lvl1pPr>
          </a:lstStyle>
          <a:p>
            <a:pPr>
              <a:defRPr/>
            </a:pPr>
            <a:fld id="{0CAA12F6-52BE-4B5A-B5DB-9CF012FBC3F4}" type="datetimeFigureOut">
              <a:rPr lang="en-US"/>
              <a:pPr>
                <a:defRPr/>
              </a:pPr>
              <a:t>4/20/2024</a:t>
            </a:fld>
            <a:endParaRPr lang="en-US"/>
          </a:p>
        </p:txBody>
      </p:sp>
      <p:sp>
        <p:nvSpPr>
          <p:cNvPr id="7" name="Footer Placeholder 4">
            <a:extLst>
              <a:ext uri="{FF2B5EF4-FFF2-40B4-BE49-F238E27FC236}">
                <a16:creationId xmlns:a16="http://schemas.microsoft.com/office/drawing/2014/main" id="{595DF353-612E-6BEE-B854-C750B8C2B610}"/>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A3904DAF-D295-1AA6-248D-14384D30AFBA}"/>
              </a:ext>
            </a:extLst>
          </p:cNvPr>
          <p:cNvSpPr>
            <a:spLocks noGrp="1"/>
          </p:cNvSpPr>
          <p:nvPr>
            <p:ph type="sldNum" sz="quarter" idx="16"/>
          </p:nvPr>
        </p:nvSpPr>
        <p:spPr/>
        <p:txBody>
          <a:bodyPr/>
          <a:lstStyle>
            <a:lvl1pPr>
              <a:defRPr/>
            </a:lvl1pPr>
          </a:lstStyle>
          <a:p>
            <a:fld id="{112D319D-0117-492A-B89C-F0F06F1D0EC9}" type="slidenum">
              <a:rPr lang="en-US" altLang="en-US"/>
              <a:pPr/>
              <a:t>‹#›</a:t>
            </a:fld>
            <a:endParaRPr lang="en-US" altLang="en-US"/>
          </a:p>
        </p:txBody>
      </p:sp>
    </p:spTree>
    <p:extLst>
      <p:ext uri="{BB962C8B-B14F-4D97-AF65-F5344CB8AC3E}">
        <p14:creationId xmlns:p14="http://schemas.microsoft.com/office/powerpoint/2010/main" val="412641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95A05B-E67B-1B8C-31D9-41826FC54D75}"/>
              </a:ext>
            </a:extLst>
          </p:cNvPr>
          <p:cNvSpPr>
            <a:spLocks noGrp="1"/>
          </p:cNvSpPr>
          <p:nvPr>
            <p:ph type="dt" sz="half" idx="10"/>
          </p:nvPr>
        </p:nvSpPr>
        <p:spPr/>
        <p:txBody>
          <a:bodyPr/>
          <a:lstStyle>
            <a:lvl1pPr>
              <a:defRPr/>
            </a:lvl1pPr>
          </a:lstStyle>
          <a:p>
            <a:pPr>
              <a:defRPr/>
            </a:pPr>
            <a:fld id="{AD77A4D3-4C95-41CD-801B-C4D829C817BF}" type="datetimeFigureOut">
              <a:rPr lang="en-US"/>
              <a:pPr>
                <a:defRPr/>
              </a:pPr>
              <a:t>4/20/2024</a:t>
            </a:fld>
            <a:endParaRPr lang="en-US"/>
          </a:p>
        </p:txBody>
      </p:sp>
      <p:sp>
        <p:nvSpPr>
          <p:cNvPr id="5" name="Footer Placeholder 4">
            <a:extLst>
              <a:ext uri="{FF2B5EF4-FFF2-40B4-BE49-F238E27FC236}">
                <a16:creationId xmlns:a16="http://schemas.microsoft.com/office/drawing/2014/main" id="{F6CCA99F-4C3E-B947-31CB-FC5A921BC9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1BBA782-3349-47AA-6521-41E6E8B6727C}"/>
              </a:ext>
            </a:extLst>
          </p:cNvPr>
          <p:cNvSpPr>
            <a:spLocks noGrp="1"/>
          </p:cNvSpPr>
          <p:nvPr>
            <p:ph type="sldNum" sz="quarter" idx="12"/>
          </p:nvPr>
        </p:nvSpPr>
        <p:spPr/>
        <p:txBody>
          <a:bodyPr/>
          <a:lstStyle>
            <a:lvl1pPr>
              <a:defRPr/>
            </a:lvl1pPr>
          </a:lstStyle>
          <a:p>
            <a:fld id="{AA03B250-5CCF-476C-83E9-4758F4822FE8}" type="slidenum">
              <a:rPr lang="en-US" altLang="en-US"/>
              <a:pPr/>
              <a:t>‹#›</a:t>
            </a:fld>
            <a:endParaRPr lang="en-US" altLang="en-US"/>
          </a:p>
        </p:txBody>
      </p:sp>
    </p:spTree>
    <p:extLst>
      <p:ext uri="{BB962C8B-B14F-4D97-AF65-F5344CB8AC3E}">
        <p14:creationId xmlns:p14="http://schemas.microsoft.com/office/powerpoint/2010/main" val="755624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EC4C6-9CAD-8C18-3635-8BD29153BDA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F38173BD-D1BD-1143-12E3-2FAFF09E533E}"/>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472AF014-19DC-EC55-8AFC-166D397E157C}"/>
              </a:ext>
            </a:extLst>
          </p:cNvPr>
          <p:cNvSpPr>
            <a:spLocks noGrp="1"/>
          </p:cNvSpPr>
          <p:nvPr>
            <p:ph type="dt" sz="half" idx="14"/>
          </p:nvPr>
        </p:nvSpPr>
        <p:spPr/>
        <p:txBody>
          <a:bodyPr/>
          <a:lstStyle>
            <a:lvl1pPr>
              <a:defRPr/>
            </a:lvl1pPr>
          </a:lstStyle>
          <a:p>
            <a:pPr>
              <a:defRPr/>
            </a:pPr>
            <a:fld id="{77B7A04F-D650-4BB4-A08D-EBFD8E4A75EE}" type="datetimeFigureOut">
              <a:rPr lang="en-US"/>
              <a:pPr>
                <a:defRPr/>
              </a:pPr>
              <a:t>4/20/2024</a:t>
            </a:fld>
            <a:endParaRPr lang="en-US"/>
          </a:p>
        </p:txBody>
      </p:sp>
      <p:sp>
        <p:nvSpPr>
          <p:cNvPr id="7" name="Footer Placeholder 4">
            <a:extLst>
              <a:ext uri="{FF2B5EF4-FFF2-40B4-BE49-F238E27FC236}">
                <a16:creationId xmlns:a16="http://schemas.microsoft.com/office/drawing/2014/main" id="{902C6BBE-C855-A7DA-4F00-51B6EC8F75DA}"/>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A15DDEC7-BA85-02D6-5C86-A1C81824D8A9}"/>
              </a:ext>
            </a:extLst>
          </p:cNvPr>
          <p:cNvSpPr>
            <a:spLocks noGrp="1"/>
          </p:cNvSpPr>
          <p:nvPr>
            <p:ph type="sldNum" sz="quarter" idx="16"/>
          </p:nvPr>
        </p:nvSpPr>
        <p:spPr/>
        <p:txBody>
          <a:bodyPr/>
          <a:lstStyle>
            <a:lvl1pPr>
              <a:defRPr/>
            </a:lvl1pPr>
          </a:lstStyle>
          <a:p>
            <a:fld id="{6B01EBC4-D177-4739-9E8A-7B25FC4CC1E8}" type="slidenum">
              <a:rPr lang="en-US" altLang="en-US"/>
              <a:pPr/>
              <a:t>‹#›</a:t>
            </a:fld>
            <a:endParaRPr lang="en-US" altLang="en-US"/>
          </a:p>
        </p:txBody>
      </p:sp>
    </p:spTree>
    <p:extLst>
      <p:ext uri="{BB962C8B-B14F-4D97-AF65-F5344CB8AC3E}">
        <p14:creationId xmlns:p14="http://schemas.microsoft.com/office/powerpoint/2010/main" val="158036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BF27F7-3574-9CAC-8DD7-AFCCEC3D7305}"/>
              </a:ext>
            </a:extLst>
          </p:cNvPr>
          <p:cNvSpPr>
            <a:spLocks noGrp="1"/>
          </p:cNvSpPr>
          <p:nvPr>
            <p:ph type="dt" sz="half" idx="14"/>
          </p:nvPr>
        </p:nvSpPr>
        <p:spPr/>
        <p:txBody>
          <a:bodyPr/>
          <a:lstStyle>
            <a:lvl1pPr>
              <a:defRPr/>
            </a:lvl1pPr>
          </a:lstStyle>
          <a:p>
            <a:pPr>
              <a:defRPr/>
            </a:pPr>
            <a:fld id="{B3285F14-045B-4526-8BEE-3E98856B9E61}" type="datetimeFigureOut">
              <a:rPr lang="en-US"/>
              <a:pPr>
                <a:defRPr/>
              </a:pPr>
              <a:t>4/20/2024</a:t>
            </a:fld>
            <a:endParaRPr lang="en-US"/>
          </a:p>
        </p:txBody>
      </p:sp>
      <p:sp>
        <p:nvSpPr>
          <p:cNvPr id="5" name="Footer Placeholder 4">
            <a:extLst>
              <a:ext uri="{FF2B5EF4-FFF2-40B4-BE49-F238E27FC236}">
                <a16:creationId xmlns:a16="http://schemas.microsoft.com/office/drawing/2014/main" id="{DEF5FE84-C127-EAEE-15BC-2BDCB22278B8}"/>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18E699A-F363-173B-BDB1-B275BF713FD1}"/>
              </a:ext>
            </a:extLst>
          </p:cNvPr>
          <p:cNvSpPr>
            <a:spLocks noGrp="1"/>
          </p:cNvSpPr>
          <p:nvPr>
            <p:ph type="sldNum" sz="quarter" idx="16"/>
          </p:nvPr>
        </p:nvSpPr>
        <p:spPr/>
        <p:txBody>
          <a:bodyPr/>
          <a:lstStyle>
            <a:lvl1pPr>
              <a:defRPr/>
            </a:lvl1pPr>
          </a:lstStyle>
          <a:p>
            <a:fld id="{16EB34A4-FAA9-43E7-A779-044991FC9C7E}" type="slidenum">
              <a:rPr lang="en-US" altLang="en-US"/>
              <a:pPr/>
              <a:t>‹#›</a:t>
            </a:fld>
            <a:endParaRPr lang="en-US" altLang="en-US"/>
          </a:p>
        </p:txBody>
      </p:sp>
    </p:spTree>
    <p:extLst>
      <p:ext uri="{BB962C8B-B14F-4D97-AF65-F5344CB8AC3E}">
        <p14:creationId xmlns:p14="http://schemas.microsoft.com/office/powerpoint/2010/main" val="3232125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2BA97-8B86-53FF-DAFE-DA467F122585}"/>
              </a:ext>
            </a:extLst>
          </p:cNvPr>
          <p:cNvSpPr>
            <a:spLocks noGrp="1"/>
          </p:cNvSpPr>
          <p:nvPr>
            <p:ph type="dt" sz="half" idx="10"/>
          </p:nvPr>
        </p:nvSpPr>
        <p:spPr/>
        <p:txBody>
          <a:bodyPr/>
          <a:lstStyle>
            <a:lvl1pPr>
              <a:defRPr/>
            </a:lvl1pPr>
          </a:lstStyle>
          <a:p>
            <a:pPr>
              <a:defRPr/>
            </a:pPr>
            <a:fld id="{7109C1AA-C4B9-4206-B398-F043B867623D}" type="datetimeFigureOut">
              <a:rPr lang="en-US"/>
              <a:pPr>
                <a:defRPr/>
              </a:pPr>
              <a:t>4/20/2024</a:t>
            </a:fld>
            <a:endParaRPr lang="en-US"/>
          </a:p>
        </p:txBody>
      </p:sp>
      <p:sp>
        <p:nvSpPr>
          <p:cNvPr id="5" name="Footer Placeholder 4">
            <a:extLst>
              <a:ext uri="{FF2B5EF4-FFF2-40B4-BE49-F238E27FC236}">
                <a16:creationId xmlns:a16="http://schemas.microsoft.com/office/drawing/2014/main" id="{2C3583CA-B881-778F-1722-0465D3A1596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B11E78-CC44-686E-73FF-ADD96207F82F}"/>
              </a:ext>
            </a:extLst>
          </p:cNvPr>
          <p:cNvSpPr>
            <a:spLocks noGrp="1"/>
          </p:cNvSpPr>
          <p:nvPr>
            <p:ph type="sldNum" sz="quarter" idx="12"/>
          </p:nvPr>
        </p:nvSpPr>
        <p:spPr/>
        <p:txBody>
          <a:bodyPr/>
          <a:lstStyle>
            <a:lvl1pPr>
              <a:defRPr/>
            </a:lvl1pPr>
          </a:lstStyle>
          <a:p>
            <a:fld id="{8A5678C0-E8F8-423C-9750-4E5EFF8CF723}" type="slidenum">
              <a:rPr lang="en-US" altLang="en-US"/>
              <a:pPr/>
              <a:t>‹#›</a:t>
            </a:fld>
            <a:endParaRPr lang="en-US" altLang="en-US"/>
          </a:p>
        </p:txBody>
      </p:sp>
    </p:spTree>
    <p:extLst>
      <p:ext uri="{BB962C8B-B14F-4D97-AF65-F5344CB8AC3E}">
        <p14:creationId xmlns:p14="http://schemas.microsoft.com/office/powerpoint/2010/main" val="697779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8C347-F54B-2AD7-454E-2C36A6BA4A58}"/>
              </a:ext>
            </a:extLst>
          </p:cNvPr>
          <p:cNvSpPr>
            <a:spLocks noGrp="1"/>
          </p:cNvSpPr>
          <p:nvPr>
            <p:ph type="dt" sz="half" idx="10"/>
          </p:nvPr>
        </p:nvSpPr>
        <p:spPr/>
        <p:txBody>
          <a:bodyPr/>
          <a:lstStyle>
            <a:lvl1pPr>
              <a:defRPr/>
            </a:lvl1pPr>
          </a:lstStyle>
          <a:p>
            <a:pPr>
              <a:defRPr/>
            </a:pPr>
            <a:fld id="{9298C486-048D-4B92-AB85-683D1899B5B5}" type="datetimeFigureOut">
              <a:rPr lang="en-US"/>
              <a:pPr>
                <a:defRPr/>
              </a:pPr>
              <a:t>4/20/2024</a:t>
            </a:fld>
            <a:endParaRPr lang="en-US"/>
          </a:p>
        </p:txBody>
      </p:sp>
      <p:sp>
        <p:nvSpPr>
          <p:cNvPr id="5" name="Footer Placeholder 4">
            <a:extLst>
              <a:ext uri="{FF2B5EF4-FFF2-40B4-BE49-F238E27FC236}">
                <a16:creationId xmlns:a16="http://schemas.microsoft.com/office/drawing/2014/main" id="{2AFF26E2-471A-5F25-1442-9B83428A27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28E076A-D18C-3FBC-44B2-496BFF5BBE9B}"/>
              </a:ext>
            </a:extLst>
          </p:cNvPr>
          <p:cNvSpPr>
            <a:spLocks noGrp="1"/>
          </p:cNvSpPr>
          <p:nvPr>
            <p:ph type="sldNum" sz="quarter" idx="12"/>
          </p:nvPr>
        </p:nvSpPr>
        <p:spPr/>
        <p:txBody>
          <a:bodyPr/>
          <a:lstStyle>
            <a:lvl1pPr>
              <a:defRPr/>
            </a:lvl1pPr>
          </a:lstStyle>
          <a:p>
            <a:fld id="{4C878C5F-A7A2-4B74-8C75-E5941BCA404B}" type="slidenum">
              <a:rPr lang="en-US" altLang="en-US"/>
              <a:pPr/>
              <a:t>‹#›</a:t>
            </a:fld>
            <a:endParaRPr lang="en-US" altLang="en-US"/>
          </a:p>
        </p:txBody>
      </p:sp>
    </p:spTree>
    <p:extLst>
      <p:ext uri="{BB962C8B-B14F-4D97-AF65-F5344CB8AC3E}">
        <p14:creationId xmlns:p14="http://schemas.microsoft.com/office/powerpoint/2010/main" val="399286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E792D-1143-2543-3936-27976B4BBBB5}"/>
              </a:ext>
            </a:extLst>
          </p:cNvPr>
          <p:cNvSpPr>
            <a:spLocks noGrp="1"/>
          </p:cNvSpPr>
          <p:nvPr>
            <p:ph type="dt" sz="half" idx="10"/>
          </p:nvPr>
        </p:nvSpPr>
        <p:spPr/>
        <p:txBody>
          <a:bodyPr/>
          <a:lstStyle>
            <a:lvl1pPr>
              <a:defRPr/>
            </a:lvl1pPr>
          </a:lstStyle>
          <a:p>
            <a:pPr>
              <a:defRPr/>
            </a:pPr>
            <a:fld id="{B9E73B6A-FF74-4F95-8CF9-96F6FDEE723C}" type="datetimeFigureOut">
              <a:rPr lang="en-US"/>
              <a:pPr>
                <a:defRPr/>
              </a:pPr>
              <a:t>4/20/2024</a:t>
            </a:fld>
            <a:endParaRPr lang="en-US"/>
          </a:p>
        </p:txBody>
      </p:sp>
      <p:sp>
        <p:nvSpPr>
          <p:cNvPr id="5" name="Footer Placeholder 4">
            <a:extLst>
              <a:ext uri="{FF2B5EF4-FFF2-40B4-BE49-F238E27FC236}">
                <a16:creationId xmlns:a16="http://schemas.microsoft.com/office/drawing/2014/main" id="{4253084B-91C5-43AE-487B-02E036388A1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A16297-CD63-0FAD-654C-40D68C2554CD}"/>
              </a:ext>
            </a:extLst>
          </p:cNvPr>
          <p:cNvSpPr>
            <a:spLocks noGrp="1"/>
          </p:cNvSpPr>
          <p:nvPr>
            <p:ph type="sldNum" sz="quarter" idx="12"/>
          </p:nvPr>
        </p:nvSpPr>
        <p:spPr/>
        <p:txBody>
          <a:bodyPr/>
          <a:lstStyle>
            <a:lvl1pPr>
              <a:defRPr/>
            </a:lvl1pPr>
          </a:lstStyle>
          <a:p>
            <a:fld id="{1A3C82B0-C6FE-4D11-B154-06295B456BE7}" type="slidenum">
              <a:rPr lang="en-US" altLang="en-US"/>
              <a:pPr/>
              <a:t>‹#›</a:t>
            </a:fld>
            <a:endParaRPr lang="en-US" altLang="en-US"/>
          </a:p>
        </p:txBody>
      </p:sp>
    </p:spTree>
    <p:extLst>
      <p:ext uri="{BB962C8B-B14F-4D97-AF65-F5344CB8AC3E}">
        <p14:creationId xmlns:p14="http://schemas.microsoft.com/office/powerpoint/2010/main" val="208235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5AAD96-425E-B947-EF5C-24CFF8CE6D64}"/>
              </a:ext>
            </a:extLst>
          </p:cNvPr>
          <p:cNvSpPr>
            <a:spLocks noGrp="1"/>
          </p:cNvSpPr>
          <p:nvPr>
            <p:ph type="dt" sz="half" idx="10"/>
          </p:nvPr>
        </p:nvSpPr>
        <p:spPr/>
        <p:txBody>
          <a:bodyPr/>
          <a:lstStyle>
            <a:lvl1pPr>
              <a:defRPr/>
            </a:lvl1pPr>
          </a:lstStyle>
          <a:p>
            <a:pPr>
              <a:defRPr/>
            </a:pPr>
            <a:fld id="{B9BD01D1-9FC1-4C16-8A3C-387AD328AC97}" type="datetimeFigureOut">
              <a:rPr lang="en-US"/>
              <a:pPr>
                <a:defRPr/>
              </a:pPr>
              <a:t>4/20/2024</a:t>
            </a:fld>
            <a:endParaRPr lang="en-US"/>
          </a:p>
        </p:txBody>
      </p:sp>
      <p:sp>
        <p:nvSpPr>
          <p:cNvPr id="5" name="Footer Placeholder 4">
            <a:extLst>
              <a:ext uri="{FF2B5EF4-FFF2-40B4-BE49-F238E27FC236}">
                <a16:creationId xmlns:a16="http://schemas.microsoft.com/office/drawing/2014/main" id="{3FBBA1B2-A6F0-E3A3-C945-A0F964EEF67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CD8046A-4070-F477-F560-97E3158E83E8}"/>
              </a:ext>
            </a:extLst>
          </p:cNvPr>
          <p:cNvSpPr>
            <a:spLocks noGrp="1"/>
          </p:cNvSpPr>
          <p:nvPr>
            <p:ph type="sldNum" sz="quarter" idx="12"/>
          </p:nvPr>
        </p:nvSpPr>
        <p:spPr/>
        <p:txBody>
          <a:bodyPr/>
          <a:lstStyle>
            <a:lvl1pPr>
              <a:defRPr/>
            </a:lvl1pPr>
          </a:lstStyle>
          <a:p>
            <a:fld id="{41A477AA-2A4C-4A31-8CBA-00046E0839EE}" type="slidenum">
              <a:rPr lang="en-US" altLang="en-US"/>
              <a:pPr/>
              <a:t>‹#›</a:t>
            </a:fld>
            <a:endParaRPr lang="en-US" altLang="en-US"/>
          </a:p>
        </p:txBody>
      </p:sp>
    </p:spTree>
    <p:extLst>
      <p:ext uri="{BB962C8B-B14F-4D97-AF65-F5344CB8AC3E}">
        <p14:creationId xmlns:p14="http://schemas.microsoft.com/office/powerpoint/2010/main" val="67792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3CC048A-F222-E891-AF90-60637258AB6B}"/>
              </a:ext>
            </a:extLst>
          </p:cNvPr>
          <p:cNvSpPr>
            <a:spLocks noGrp="1"/>
          </p:cNvSpPr>
          <p:nvPr>
            <p:ph type="dt" sz="half" idx="10"/>
          </p:nvPr>
        </p:nvSpPr>
        <p:spPr/>
        <p:txBody>
          <a:bodyPr/>
          <a:lstStyle>
            <a:lvl1pPr>
              <a:defRPr/>
            </a:lvl1pPr>
          </a:lstStyle>
          <a:p>
            <a:pPr>
              <a:defRPr/>
            </a:pPr>
            <a:fld id="{0E1928A9-0DB7-4E0E-9056-5E3900E8E821}" type="datetimeFigureOut">
              <a:rPr lang="en-US"/>
              <a:pPr>
                <a:defRPr/>
              </a:pPr>
              <a:t>4/20/2024</a:t>
            </a:fld>
            <a:endParaRPr lang="en-US"/>
          </a:p>
        </p:txBody>
      </p:sp>
      <p:sp>
        <p:nvSpPr>
          <p:cNvPr id="6" name="Footer Placeholder 4">
            <a:extLst>
              <a:ext uri="{FF2B5EF4-FFF2-40B4-BE49-F238E27FC236}">
                <a16:creationId xmlns:a16="http://schemas.microsoft.com/office/drawing/2014/main" id="{5711B6A0-3105-7BB8-8380-07F9BA6BDF2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F70E805-6765-C11B-A8EF-42CA38C308C3}"/>
              </a:ext>
            </a:extLst>
          </p:cNvPr>
          <p:cNvSpPr>
            <a:spLocks noGrp="1"/>
          </p:cNvSpPr>
          <p:nvPr>
            <p:ph type="sldNum" sz="quarter" idx="12"/>
          </p:nvPr>
        </p:nvSpPr>
        <p:spPr/>
        <p:txBody>
          <a:bodyPr/>
          <a:lstStyle>
            <a:lvl1pPr>
              <a:defRPr/>
            </a:lvl1pPr>
          </a:lstStyle>
          <a:p>
            <a:fld id="{92245DEF-788B-4B41-BC82-E0A2002F4AAB}" type="slidenum">
              <a:rPr lang="en-US" altLang="en-US"/>
              <a:pPr/>
              <a:t>‹#›</a:t>
            </a:fld>
            <a:endParaRPr lang="en-US" altLang="en-US"/>
          </a:p>
        </p:txBody>
      </p:sp>
    </p:spTree>
    <p:extLst>
      <p:ext uri="{BB962C8B-B14F-4D97-AF65-F5344CB8AC3E}">
        <p14:creationId xmlns:p14="http://schemas.microsoft.com/office/powerpoint/2010/main" val="389495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28533DA-CEF0-8E32-6FE5-D427C48AA62E}"/>
              </a:ext>
            </a:extLst>
          </p:cNvPr>
          <p:cNvSpPr>
            <a:spLocks noGrp="1"/>
          </p:cNvSpPr>
          <p:nvPr>
            <p:ph type="dt" sz="half" idx="10"/>
          </p:nvPr>
        </p:nvSpPr>
        <p:spPr/>
        <p:txBody>
          <a:bodyPr/>
          <a:lstStyle>
            <a:lvl1pPr>
              <a:defRPr/>
            </a:lvl1pPr>
          </a:lstStyle>
          <a:p>
            <a:pPr>
              <a:defRPr/>
            </a:pPr>
            <a:fld id="{4DD93D70-487A-4E5C-871C-B1E8E127FE59}" type="datetimeFigureOut">
              <a:rPr lang="en-US"/>
              <a:pPr>
                <a:defRPr/>
              </a:pPr>
              <a:t>4/20/2024</a:t>
            </a:fld>
            <a:endParaRPr lang="en-US"/>
          </a:p>
        </p:txBody>
      </p:sp>
      <p:sp>
        <p:nvSpPr>
          <p:cNvPr id="8" name="Footer Placeholder 4">
            <a:extLst>
              <a:ext uri="{FF2B5EF4-FFF2-40B4-BE49-F238E27FC236}">
                <a16:creationId xmlns:a16="http://schemas.microsoft.com/office/drawing/2014/main" id="{602F0DF8-CA09-5F70-FDA2-49C5470AC57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AF80B09-9C1E-64B4-A2CD-C8103433162E}"/>
              </a:ext>
            </a:extLst>
          </p:cNvPr>
          <p:cNvSpPr>
            <a:spLocks noGrp="1"/>
          </p:cNvSpPr>
          <p:nvPr>
            <p:ph type="sldNum" sz="quarter" idx="12"/>
          </p:nvPr>
        </p:nvSpPr>
        <p:spPr/>
        <p:txBody>
          <a:bodyPr/>
          <a:lstStyle>
            <a:lvl1pPr>
              <a:defRPr/>
            </a:lvl1pPr>
          </a:lstStyle>
          <a:p>
            <a:fld id="{E922130D-A6BE-4377-B451-6F8C7329EB8F}" type="slidenum">
              <a:rPr lang="en-US" altLang="en-US"/>
              <a:pPr/>
              <a:t>‹#›</a:t>
            </a:fld>
            <a:endParaRPr lang="en-US" altLang="en-US"/>
          </a:p>
        </p:txBody>
      </p:sp>
    </p:spTree>
    <p:extLst>
      <p:ext uri="{BB962C8B-B14F-4D97-AF65-F5344CB8AC3E}">
        <p14:creationId xmlns:p14="http://schemas.microsoft.com/office/powerpoint/2010/main" val="415293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p>
        </p:txBody>
      </p:sp>
      <p:sp>
        <p:nvSpPr>
          <p:cNvPr id="3" name="Date Placeholder 3">
            <a:extLst>
              <a:ext uri="{FF2B5EF4-FFF2-40B4-BE49-F238E27FC236}">
                <a16:creationId xmlns:a16="http://schemas.microsoft.com/office/drawing/2014/main" id="{6C734D8D-B295-33B8-7A70-44C95C69E03E}"/>
              </a:ext>
            </a:extLst>
          </p:cNvPr>
          <p:cNvSpPr>
            <a:spLocks noGrp="1"/>
          </p:cNvSpPr>
          <p:nvPr>
            <p:ph type="dt" sz="half" idx="10"/>
          </p:nvPr>
        </p:nvSpPr>
        <p:spPr/>
        <p:txBody>
          <a:bodyPr/>
          <a:lstStyle>
            <a:lvl1pPr>
              <a:defRPr/>
            </a:lvl1pPr>
          </a:lstStyle>
          <a:p>
            <a:pPr>
              <a:defRPr/>
            </a:pPr>
            <a:fld id="{B51A2675-5C30-4271-8995-8C38EB8339F6}" type="datetimeFigureOut">
              <a:rPr lang="en-US"/>
              <a:pPr>
                <a:defRPr/>
              </a:pPr>
              <a:t>4/20/2024</a:t>
            </a:fld>
            <a:endParaRPr lang="en-US"/>
          </a:p>
        </p:txBody>
      </p:sp>
      <p:sp>
        <p:nvSpPr>
          <p:cNvPr id="4" name="Footer Placeholder 4">
            <a:extLst>
              <a:ext uri="{FF2B5EF4-FFF2-40B4-BE49-F238E27FC236}">
                <a16:creationId xmlns:a16="http://schemas.microsoft.com/office/drawing/2014/main" id="{54C5F4A7-A647-4554-E694-71D48243C0C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6BBD122-25B1-218F-867C-1C346580545B}"/>
              </a:ext>
            </a:extLst>
          </p:cNvPr>
          <p:cNvSpPr>
            <a:spLocks noGrp="1"/>
          </p:cNvSpPr>
          <p:nvPr>
            <p:ph type="sldNum" sz="quarter" idx="12"/>
          </p:nvPr>
        </p:nvSpPr>
        <p:spPr/>
        <p:txBody>
          <a:bodyPr/>
          <a:lstStyle>
            <a:lvl1pPr>
              <a:defRPr/>
            </a:lvl1pPr>
          </a:lstStyle>
          <a:p>
            <a:fld id="{D1FB6812-BC0C-4EAF-B91D-697326162A48}" type="slidenum">
              <a:rPr lang="en-US" altLang="en-US"/>
              <a:pPr/>
              <a:t>‹#›</a:t>
            </a:fld>
            <a:endParaRPr lang="en-US" altLang="en-US"/>
          </a:p>
        </p:txBody>
      </p:sp>
    </p:spTree>
    <p:extLst>
      <p:ext uri="{BB962C8B-B14F-4D97-AF65-F5344CB8AC3E}">
        <p14:creationId xmlns:p14="http://schemas.microsoft.com/office/powerpoint/2010/main" val="218293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9E4208E-DEE8-C959-A615-30CFA04116A0}"/>
              </a:ext>
            </a:extLst>
          </p:cNvPr>
          <p:cNvSpPr>
            <a:spLocks noGrp="1"/>
          </p:cNvSpPr>
          <p:nvPr>
            <p:ph type="dt" sz="half" idx="10"/>
          </p:nvPr>
        </p:nvSpPr>
        <p:spPr/>
        <p:txBody>
          <a:bodyPr/>
          <a:lstStyle>
            <a:lvl1pPr>
              <a:defRPr/>
            </a:lvl1pPr>
          </a:lstStyle>
          <a:p>
            <a:pPr>
              <a:defRPr/>
            </a:pPr>
            <a:fld id="{F5317A57-0181-407C-9756-E9373D60249F}" type="datetimeFigureOut">
              <a:rPr lang="en-US"/>
              <a:pPr>
                <a:defRPr/>
              </a:pPr>
              <a:t>4/20/2024</a:t>
            </a:fld>
            <a:endParaRPr lang="en-US"/>
          </a:p>
        </p:txBody>
      </p:sp>
      <p:sp>
        <p:nvSpPr>
          <p:cNvPr id="3" name="Footer Placeholder 4">
            <a:extLst>
              <a:ext uri="{FF2B5EF4-FFF2-40B4-BE49-F238E27FC236}">
                <a16:creationId xmlns:a16="http://schemas.microsoft.com/office/drawing/2014/main" id="{7F697170-727F-1A97-D5A0-0B767984A09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F13EBCC-4692-FA1A-AF79-8068353D51EB}"/>
              </a:ext>
            </a:extLst>
          </p:cNvPr>
          <p:cNvSpPr>
            <a:spLocks noGrp="1"/>
          </p:cNvSpPr>
          <p:nvPr>
            <p:ph type="sldNum" sz="quarter" idx="12"/>
          </p:nvPr>
        </p:nvSpPr>
        <p:spPr/>
        <p:txBody>
          <a:bodyPr/>
          <a:lstStyle>
            <a:lvl1pPr>
              <a:defRPr/>
            </a:lvl1pPr>
          </a:lstStyle>
          <a:p>
            <a:fld id="{C803C6B2-5F34-431B-97AF-53B7187C1FDE}" type="slidenum">
              <a:rPr lang="en-US" altLang="en-US"/>
              <a:pPr/>
              <a:t>‹#›</a:t>
            </a:fld>
            <a:endParaRPr lang="en-US" altLang="en-US"/>
          </a:p>
        </p:txBody>
      </p:sp>
    </p:spTree>
    <p:extLst>
      <p:ext uri="{BB962C8B-B14F-4D97-AF65-F5344CB8AC3E}">
        <p14:creationId xmlns:p14="http://schemas.microsoft.com/office/powerpoint/2010/main" val="346164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4C96A925-6BA0-EED6-4B17-97512E43D343}"/>
              </a:ext>
            </a:extLst>
          </p:cNvPr>
          <p:cNvSpPr>
            <a:spLocks noGrp="1"/>
          </p:cNvSpPr>
          <p:nvPr>
            <p:ph type="dt" sz="half" idx="10"/>
          </p:nvPr>
        </p:nvSpPr>
        <p:spPr/>
        <p:txBody>
          <a:bodyPr/>
          <a:lstStyle>
            <a:lvl1pPr>
              <a:defRPr/>
            </a:lvl1pPr>
          </a:lstStyle>
          <a:p>
            <a:pPr>
              <a:defRPr/>
            </a:pPr>
            <a:fld id="{65DCFBF4-1745-4D98-A9D5-CA65EAEB24B6}" type="datetimeFigureOut">
              <a:rPr lang="en-US"/>
              <a:pPr>
                <a:defRPr/>
              </a:pPr>
              <a:t>4/20/2024</a:t>
            </a:fld>
            <a:endParaRPr lang="en-US"/>
          </a:p>
        </p:txBody>
      </p:sp>
      <p:sp>
        <p:nvSpPr>
          <p:cNvPr id="6" name="Footer Placeholder 4">
            <a:extLst>
              <a:ext uri="{FF2B5EF4-FFF2-40B4-BE49-F238E27FC236}">
                <a16:creationId xmlns:a16="http://schemas.microsoft.com/office/drawing/2014/main" id="{6BA5F10D-CCF9-8D33-7A4F-B444FC718D1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EC2AE9B-2824-A100-4616-C5AE09FA0F9C}"/>
              </a:ext>
            </a:extLst>
          </p:cNvPr>
          <p:cNvSpPr>
            <a:spLocks noGrp="1"/>
          </p:cNvSpPr>
          <p:nvPr>
            <p:ph type="sldNum" sz="quarter" idx="12"/>
          </p:nvPr>
        </p:nvSpPr>
        <p:spPr/>
        <p:txBody>
          <a:bodyPr/>
          <a:lstStyle>
            <a:lvl1pPr>
              <a:defRPr/>
            </a:lvl1pPr>
          </a:lstStyle>
          <a:p>
            <a:fld id="{1E24C0E7-0781-4DF8-B11D-C122A87B8FDB}" type="slidenum">
              <a:rPr lang="en-US" altLang="en-US"/>
              <a:pPr/>
              <a:t>‹#›</a:t>
            </a:fld>
            <a:endParaRPr lang="en-US" altLang="en-US"/>
          </a:p>
        </p:txBody>
      </p:sp>
    </p:spTree>
    <p:extLst>
      <p:ext uri="{BB962C8B-B14F-4D97-AF65-F5344CB8AC3E}">
        <p14:creationId xmlns:p14="http://schemas.microsoft.com/office/powerpoint/2010/main" val="31659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ED45F58A-2E6A-18A8-FB9A-2E2369ACF0DE}"/>
              </a:ext>
            </a:extLst>
          </p:cNvPr>
          <p:cNvSpPr>
            <a:spLocks noGrp="1"/>
          </p:cNvSpPr>
          <p:nvPr>
            <p:ph type="dt" sz="half" idx="10"/>
          </p:nvPr>
        </p:nvSpPr>
        <p:spPr/>
        <p:txBody>
          <a:bodyPr/>
          <a:lstStyle>
            <a:lvl1pPr>
              <a:defRPr/>
            </a:lvl1pPr>
          </a:lstStyle>
          <a:p>
            <a:pPr>
              <a:defRPr/>
            </a:pPr>
            <a:fld id="{C05845CC-9424-4D09-B574-E8E6FE29A87C}" type="datetimeFigureOut">
              <a:rPr lang="en-US"/>
              <a:pPr>
                <a:defRPr/>
              </a:pPr>
              <a:t>4/20/2024</a:t>
            </a:fld>
            <a:endParaRPr lang="en-US"/>
          </a:p>
        </p:txBody>
      </p:sp>
      <p:sp>
        <p:nvSpPr>
          <p:cNvPr id="6" name="Footer Placeholder 4">
            <a:extLst>
              <a:ext uri="{FF2B5EF4-FFF2-40B4-BE49-F238E27FC236}">
                <a16:creationId xmlns:a16="http://schemas.microsoft.com/office/drawing/2014/main" id="{EA7A5823-732B-ADB8-DBE8-1440F9B8B9B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9ACC58E-89D0-8B10-0EA3-D5601AA417C5}"/>
              </a:ext>
            </a:extLst>
          </p:cNvPr>
          <p:cNvSpPr>
            <a:spLocks noGrp="1"/>
          </p:cNvSpPr>
          <p:nvPr>
            <p:ph type="sldNum" sz="quarter" idx="12"/>
          </p:nvPr>
        </p:nvSpPr>
        <p:spPr/>
        <p:txBody>
          <a:bodyPr/>
          <a:lstStyle>
            <a:lvl1pPr>
              <a:defRPr/>
            </a:lvl1pPr>
          </a:lstStyle>
          <a:p>
            <a:fld id="{8CF8286C-BE41-4413-BB86-E848F085B536}" type="slidenum">
              <a:rPr lang="en-US" altLang="en-US"/>
              <a:pPr/>
              <a:t>‹#›</a:t>
            </a:fld>
            <a:endParaRPr lang="en-US" altLang="en-US"/>
          </a:p>
        </p:txBody>
      </p:sp>
    </p:spTree>
    <p:extLst>
      <p:ext uri="{BB962C8B-B14F-4D97-AF65-F5344CB8AC3E}">
        <p14:creationId xmlns:p14="http://schemas.microsoft.com/office/powerpoint/2010/main" val="225143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F9F6810-E17D-48C6-319D-E2A4E50E58B7}"/>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8F918476-DAC2-2DB0-1F4F-1EA75EEA1ED5}"/>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4595E531-04C7-3845-D4EF-12486C893F9E}"/>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1DFFBCA-51DC-4E75-A41C-267AC66C3A99}"/>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40EEDC0C-F730-E6E7-B149-2D54583E22DB}"/>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E7ACEB42-2C9E-D590-9852-4CDB99EA72BB}"/>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A1DC7646-7CBF-389F-E9CF-11C964EC9AA4}"/>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8C8DCFE3-DFF8-F65B-307A-B8B556072B11}"/>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C4C296EC-5B10-E4D7-004B-A26AFC723530}"/>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EC8ACD8B-05AC-9B98-CFBD-3C36A65AD216}"/>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9F2FA13B-C522-4F30-4F92-95B0C7BD1502}"/>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367339BF-7C45-0456-B614-C2978574FED9}"/>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F28F09C6-4BB8-F0C1-37E9-1A135921F990}"/>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B422B95-F7C9-89E0-5F34-6C32620A0745}"/>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0CF22903-75C1-4990-AC64-F1346A6A17CD}" type="datetimeFigureOut">
              <a:rPr lang="en-US"/>
              <a:pPr>
                <a:defRPr/>
              </a:pPr>
              <a:t>4/20/2024</a:t>
            </a:fld>
            <a:endParaRPr lang="en-US"/>
          </a:p>
        </p:txBody>
      </p:sp>
      <p:sp>
        <p:nvSpPr>
          <p:cNvPr id="5" name="Footer Placeholder 4">
            <a:extLst>
              <a:ext uri="{FF2B5EF4-FFF2-40B4-BE49-F238E27FC236}">
                <a16:creationId xmlns:a16="http://schemas.microsoft.com/office/drawing/2014/main" id="{FABAC8FA-2BC5-693B-D630-7969CD001848}"/>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754CF5F8-F198-A129-C94E-DFD6D7D4046B}"/>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1"/>
                </a:solidFill>
              </a:defRPr>
            </a:lvl1pPr>
          </a:lstStyle>
          <a:p>
            <a:fld id="{76CC5757-E74E-4E35-8693-FA2473A8D2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34"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5" r:id="rId11"/>
    <p:sldLayoutId id="2147483830" r:id="rId12"/>
    <p:sldLayoutId id="2147483836" r:id="rId13"/>
    <p:sldLayoutId id="2147483831" r:id="rId14"/>
    <p:sldLayoutId id="2147483832" r:id="rId15"/>
    <p:sldLayoutId id="2147483833"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DACE7565-D83B-D9D2-90C2-0312F99D0F39}"/>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a:spcBef>
                <a:spcPts val="0"/>
              </a:spcBef>
              <a:spcAft>
                <a:spcPts val="0"/>
              </a:spcAft>
              <a:defRPr/>
            </a:pPr>
            <a:r>
              <a:rPr lang="en-IN" sz="3600" b="1">
                <a:solidFill>
                  <a:srgbClr val="000000"/>
                </a:solidFill>
                <a:effectLst>
                  <a:outerShdw blurRad="38100" dist="38100" dir="2700000" algn="tl">
                    <a:srgbClr val="000000">
                      <a:alpha val="43137"/>
                    </a:srgbClr>
                  </a:outerShdw>
                </a:effectLst>
                <a:latin typeface="Times New Roman"/>
                <a:cs typeface="Times New Roman"/>
              </a:rPr>
              <a:t>Sign Language Recognition</a:t>
            </a:r>
            <a:endParaRPr lang="en-IN" sz="1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spcBef>
                <a:spcPts val="0"/>
              </a:spcBef>
              <a:spcAft>
                <a:spcPts val="0"/>
              </a:spcAft>
              <a:defRPr/>
            </a:pPr>
            <a:endParaRPr lang="en-US" sz="1400">
              <a:solidFill>
                <a:srgbClr val="000000"/>
              </a:solidFill>
              <a:effectLst>
                <a:outerShdw blurRad="38100" dist="38100" dir="2700000" algn="tl">
                  <a:srgbClr val="000000">
                    <a:alpha val="43137"/>
                  </a:srgbClr>
                </a:outerShdw>
              </a:effectLst>
              <a:latin typeface="Arial"/>
              <a:cs typeface="Arial"/>
            </a:endParaRPr>
          </a:p>
          <a:p>
            <a:pPr algn="ctr">
              <a:spcBef>
                <a:spcPts val="0"/>
              </a:spcBef>
              <a:spcAft>
                <a:spcPts val="0"/>
              </a:spcAft>
              <a:defRPr/>
            </a:pPr>
            <a:endParaRPr lang="en-US" sz="32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spcBef>
                <a:spcPts val="0"/>
              </a:spcBef>
              <a:spcAft>
                <a:spcPts val="0"/>
              </a:spcAft>
              <a:defRPr/>
            </a:pPr>
            <a:r>
              <a:rPr lang="en-IN" sz="3200" b="1">
                <a:solidFill>
                  <a:srgbClr val="000000"/>
                </a:solidFill>
                <a:effectLst>
                  <a:outerShdw blurRad="38100" dist="38100" dir="2700000" algn="tl">
                    <a:srgbClr val="000000">
                      <a:alpha val="43137"/>
                    </a:srgbClr>
                  </a:outerShdw>
                </a:effectLst>
                <a:latin typeface="Times New Roman"/>
                <a:cs typeface="Times New Roman"/>
              </a:rPr>
              <a:t>Harsh Gajera-22104099</a:t>
            </a:r>
            <a:endParaRPr lang="en-US" sz="3200">
              <a:solidFill>
                <a:srgbClr val="000000"/>
              </a:solidFill>
              <a:effectLst>
                <a:outerShdw blurRad="38100" dist="38100" dir="2700000" algn="tl">
                  <a:srgbClr val="000000">
                    <a:alpha val="43137"/>
                  </a:srgbClr>
                </a:outerShdw>
              </a:effectLst>
              <a:latin typeface="Times New Roman"/>
              <a:cs typeface="Times New Roman"/>
            </a:endParaRPr>
          </a:p>
          <a:p>
            <a:pPr algn="ctr">
              <a:spcBef>
                <a:spcPts val="0"/>
              </a:spcBef>
              <a:spcAft>
                <a:spcPts val="0"/>
              </a:spcAft>
              <a:defRPr/>
            </a:pPr>
            <a:r>
              <a:rPr lang="en-IN" sz="3200" b="1">
                <a:solidFill>
                  <a:srgbClr val="000000"/>
                </a:solidFill>
                <a:effectLst>
                  <a:outerShdw blurRad="38100" dist="38100" dir="2700000" algn="tl">
                    <a:srgbClr val="000000">
                      <a:alpha val="43137"/>
                    </a:srgbClr>
                  </a:outerShdw>
                </a:effectLst>
                <a:latin typeface="Times New Roman"/>
                <a:cs typeface="Times New Roman"/>
              </a:rPr>
              <a:t>Sekhar Gauda-22104044</a:t>
            </a:r>
            <a:endParaRPr lang="en-US" sz="32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spcBef>
                <a:spcPts val="0"/>
              </a:spcBef>
              <a:spcAft>
                <a:spcPts val="0"/>
              </a:spcAft>
              <a:defRPr/>
            </a:pPr>
            <a:r>
              <a:rPr lang="en-IN" sz="3200" b="1">
                <a:solidFill>
                  <a:srgbClr val="000000"/>
                </a:solidFill>
                <a:effectLst>
                  <a:outerShdw blurRad="38100" dist="38100" dir="2700000" algn="tl">
                    <a:srgbClr val="000000">
                      <a:alpha val="43137"/>
                    </a:srgbClr>
                  </a:outerShdw>
                </a:effectLst>
                <a:latin typeface="Times New Roman"/>
                <a:cs typeface="Times New Roman"/>
              </a:rPr>
              <a:t>Aditya Gupta-22104155</a:t>
            </a:r>
            <a:endParaRPr lang="en-US" sz="3200">
              <a:solidFill>
                <a:srgbClr val="000000"/>
              </a:solidFill>
              <a:effectLst>
                <a:outerShdw blurRad="38100" dist="38100" dir="2700000" algn="tl">
                  <a:srgbClr val="000000">
                    <a:alpha val="43137"/>
                  </a:srgbClr>
                </a:outerShdw>
              </a:effectLst>
              <a:latin typeface="Times New Roman"/>
              <a:cs typeface="Times New Roman"/>
            </a:endParaRPr>
          </a:p>
          <a:p>
            <a:pPr algn="ctr">
              <a:spcBef>
                <a:spcPts val="0"/>
              </a:spcBef>
              <a:spcAft>
                <a:spcPts val="0"/>
              </a:spcAft>
              <a:defRPr/>
            </a:pPr>
            <a:r>
              <a:rPr lang="en-IN" sz="3200" b="1">
                <a:solidFill>
                  <a:srgbClr val="000000"/>
                </a:solidFill>
                <a:effectLst>
                  <a:outerShdw blurRad="38100" dist="38100" dir="2700000" algn="tl">
                    <a:srgbClr val="000000">
                      <a:alpha val="43137"/>
                    </a:srgbClr>
                  </a:outerShdw>
                </a:effectLst>
                <a:latin typeface="Times New Roman"/>
                <a:cs typeface="Times New Roman"/>
              </a:rPr>
              <a:t>Paresh Gupta-22104089</a:t>
            </a:r>
            <a:endParaRPr lang="en-US" sz="3200">
              <a:solidFill>
                <a:srgbClr val="000000"/>
              </a:solidFill>
              <a:effectLst>
                <a:outerShdw blurRad="38100" dist="38100" dir="2700000" algn="tl">
                  <a:srgbClr val="000000">
                    <a:alpha val="43137"/>
                  </a:srgbClr>
                </a:outerShdw>
              </a:effectLst>
              <a:latin typeface="Times New Roman"/>
              <a:cs typeface="Times New Roman"/>
            </a:endParaRPr>
          </a:p>
          <a:p>
            <a:pPr algn="ctr">
              <a:spcBef>
                <a:spcPts val="0"/>
              </a:spcBef>
              <a:spcAft>
                <a:spcPts val="0"/>
              </a:spcAft>
              <a:defRPr/>
            </a:pPr>
            <a:endParaRPr lang="en-US" sz="32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spcBef>
                <a:spcPts val="0"/>
              </a:spcBef>
              <a:spcAft>
                <a:spcPts val="0"/>
              </a:spcAft>
              <a:defRPr/>
            </a:pPr>
            <a:endParaRPr lang="en-US" sz="32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spcBef>
                <a:spcPts val="0"/>
              </a:spcBef>
              <a:spcAft>
                <a:spcPts val="0"/>
              </a:spcAft>
              <a:defRPr/>
            </a:pPr>
            <a:r>
              <a:rPr lang="en-IN" sz="2800" b="1">
                <a:solidFill>
                  <a:srgbClr val="000000"/>
                </a:solidFill>
                <a:effectLst>
                  <a:outerShdw blurRad="38100" dist="38100" dir="2700000" algn="tl">
                    <a:srgbClr val="000000">
                      <a:alpha val="43137"/>
                    </a:srgbClr>
                  </a:outerShdw>
                </a:effectLst>
                <a:latin typeface="Times New Roman"/>
                <a:cs typeface="Times New Roman"/>
              </a:rPr>
              <a:t>Project Guide</a:t>
            </a:r>
            <a:endParaRPr lang="en-US" sz="2800">
              <a:solidFill>
                <a:srgbClr val="000000"/>
              </a:solidFill>
              <a:effectLst>
                <a:outerShdw blurRad="38100" dist="38100" dir="2700000" algn="tl">
                  <a:srgbClr val="000000">
                    <a:alpha val="43137"/>
                  </a:srgbClr>
                </a:outerShdw>
              </a:effectLst>
              <a:latin typeface="Times New Roman"/>
              <a:cs typeface="Times New Roman"/>
            </a:endParaRPr>
          </a:p>
          <a:p>
            <a:pPr algn="ctr">
              <a:spcBef>
                <a:spcPts val="0"/>
              </a:spcBef>
              <a:spcAft>
                <a:spcPts val="0"/>
              </a:spcAft>
              <a:defRPr/>
            </a:pPr>
            <a:r>
              <a:rPr lang="en-IN" sz="2400" b="1">
                <a:solidFill>
                  <a:srgbClr val="000000"/>
                </a:solidFill>
                <a:effectLst>
                  <a:outerShdw blurRad="38100" dist="38100" dir="2700000" algn="tl">
                    <a:srgbClr val="000000">
                      <a:alpha val="43137"/>
                    </a:srgbClr>
                  </a:outerShdw>
                </a:effectLst>
                <a:latin typeface="Times New Roman"/>
                <a:cs typeface="Times New Roman"/>
              </a:rPr>
              <a:t>Ms. Sneha Dalvi</a:t>
            </a:r>
            <a:endParaRPr lang="en-US" sz="2400">
              <a:solidFill>
                <a:srgbClr val="000000"/>
              </a:solidFill>
              <a:effectLst>
                <a:outerShdw blurRad="38100" dist="38100" dir="2700000" algn="tl">
                  <a:srgbClr val="000000">
                    <a:alpha val="43137"/>
                  </a:srgbClr>
                </a:outerShdw>
              </a:effectLst>
              <a:latin typeface="Times New Roman"/>
              <a:cs typeface="Times New Roman"/>
            </a:endParaRPr>
          </a:p>
          <a:p>
            <a:pPr algn="ctr">
              <a:spcBef>
                <a:spcPts val="0"/>
              </a:spcBef>
              <a:spcAft>
                <a:spcPts val="0"/>
              </a:spcAft>
              <a:defRPr/>
            </a:pPr>
            <a:endPar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195" name="Picture 2">
            <a:extLst>
              <a:ext uri="{FF2B5EF4-FFF2-40B4-BE49-F238E27FC236}">
                <a16:creationId xmlns:a16="http://schemas.microsoft.com/office/drawing/2014/main" id="{424D0297-DAB6-50F4-DF5B-F9587F36E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96838"/>
            <a:ext cx="9934575" cy="1871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Connector 2">
            <a:extLst>
              <a:ext uri="{FF2B5EF4-FFF2-40B4-BE49-F238E27FC236}">
                <a16:creationId xmlns:a16="http://schemas.microsoft.com/office/drawing/2014/main" id="{B680B27C-D6B0-DE1B-9DFF-7B535B99A3FB}"/>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A03A559-6461-C603-5B3D-EFB70E13923B}"/>
              </a:ext>
            </a:extLst>
          </p:cNvPr>
          <p:cNvSpPr>
            <a:spLocks noChangeArrowheads="1"/>
          </p:cNvSpPr>
          <p:nvPr/>
        </p:nvSpPr>
        <p:spPr bwMode="auto">
          <a:xfrm>
            <a:off x="503238" y="-5920"/>
            <a:ext cx="9070975" cy="95425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a:cs typeface="DejaVu Sans" charset="0"/>
              </a:rPr>
              <a:t>8. System Architecture</a:t>
            </a:r>
            <a:endPar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6627" name="Rectangle 2">
            <a:extLst>
              <a:ext uri="{FF2B5EF4-FFF2-40B4-BE49-F238E27FC236}">
                <a16:creationId xmlns:a16="http://schemas.microsoft.com/office/drawing/2014/main" id="{1E37BA2C-E7E3-3CA2-EA2B-3ED6B646C7BF}"/>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3" name="Picture 2" descr="A diagram of a data processing process&#10;&#10;Description automatically generated">
            <a:extLst>
              <a:ext uri="{FF2B5EF4-FFF2-40B4-BE49-F238E27FC236}">
                <a16:creationId xmlns:a16="http://schemas.microsoft.com/office/drawing/2014/main" id="{28B60E87-BC82-6ED7-FD35-9AF932E41ADD}"/>
              </a:ext>
            </a:extLst>
          </p:cNvPr>
          <p:cNvPicPr>
            <a:picLocks noChangeAspect="1"/>
          </p:cNvPicPr>
          <p:nvPr/>
        </p:nvPicPr>
        <p:blipFill>
          <a:blip r:embed="rId3"/>
          <a:stretch>
            <a:fillRect/>
          </a:stretch>
        </p:blipFill>
        <p:spPr>
          <a:xfrm>
            <a:off x="1115802" y="846366"/>
            <a:ext cx="4708033" cy="6625064"/>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F3137D0-5214-2084-64CE-90633B4E337F}"/>
              </a:ext>
            </a:extLst>
          </p:cNvPr>
          <p:cNvSpPr>
            <a:spLocks noChangeArrowheads="1"/>
          </p:cNvSpPr>
          <p:nvPr/>
        </p:nvSpPr>
        <p:spPr bwMode="auto">
          <a:xfrm>
            <a:off x="503238" y="301625"/>
            <a:ext cx="9070975" cy="70737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9. Technology Stack</a:t>
            </a:r>
          </a:p>
        </p:txBody>
      </p:sp>
      <p:sp>
        <p:nvSpPr>
          <p:cNvPr id="6146" name="Rectangle 2">
            <a:extLst>
              <a:ext uri="{FF2B5EF4-FFF2-40B4-BE49-F238E27FC236}">
                <a16:creationId xmlns:a16="http://schemas.microsoft.com/office/drawing/2014/main" id="{F15FA7FC-59D0-D0C2-7397-F3B85BD694C6}"/>
              </a:ext>
            </a:extLst>
          </p:cNvPr>
          <p:cNvSpPr>
            <a:spLocks noChangeArrowheads="1"/>
          </p:cNvSpPr>
          <p:nvPr/>
        </p:nvSpPr>
        <p:spPr bwMode="auto">
          <a:xfrm>
            <a:off x="503238" y="1290512"/>
            <a:ext cx="9207754" cy="5713770"/>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7950" indent="0" algn="just">
              <a:defRPr/>
            </a:pPr>
            <a:r>
              <a:rPr lang="en-IN" sz="2400" b="1">
                <a:latin typeface="Times New Roman"/>
                <a:cs typeface="Arial"/>
              </a:rPr>
              <a:t>Functional Requirement: </a:t>
            </a:r>
            <a:endParaRPr lang="en-IN" sz="2400">
              <a:latin typeface="Times New Roman"/>
              <a:cs typeface="Times New Roman"/>
            </a:endParaRPr>
          </a:p>
          <a:p>
            <a:pPr marL="342900" indent="-342900" algn="just">
              <a:buFont typeface="Arial"/>
              <a:buChar char="•"/>
              <a:defRPr/>
            </a:pPr>
            <a:r>
              <a:rPr lang="en-IN" sz="2000" b="1">
                <a:solidFill>
                  <a:srgbClr val="0D0D0D"/>
                </a:solidFill>
                <a:latin typeface="Times New Roman"/>
                <a:cs typeface="Arial"/>
              </a:rPr>
              <a:t>Machine Learning Model: </a:t>
            </a:r>
            <a:endParaRPr lang="en-IN" sz="2000" b="1">
              <a:solidFill>
                <a:srgbClr val="0D0D0D"/>
              </a:solidFill>
              <a:latin typeface="Times New Roman"/>
              <a:cs typeface="Times New Roman"/>
            </a:endParaRPr>
          </a:p>
          <a:p>
            <a:pPr marL="0" indent="0" algn="just">
              <a:defRPr/>
            </a:pPr>
            <a:r>
              <a:rPr lang="en-IN" sz="2000">
                <a:solidFill>
                  <a:srgbClr val="0D0D0D"/>
                </a:solidFill>
                <a:latin typeface="Times New Roman"/>
                <a:cs typeface="Arial"/>
              </a:rPr>
              <a:t>            Long Short-Term Memory (LSTM)</a:t>
            </a:r>
            <a:endParaRPr lang="en-IN" sz="2000" b="1">
              <a:solidFill>
                <a:srgbClr val="0D0D0D"/>
              </a:solidFill>
              <a:latin typeface="Times New Roman"/>
              <a:cs typeface="Times New Roman"/>
            </a:endParaRPr>
          </a:p>
          <a:p>
            <a:pPr marL="285750" indent="-285750" algn="just">
              <a:buFont typeface="Arial"/>
              <a:buChar char="•"/>
              <a:defRPr/>
            </a:pPr>
            <a:r>
              <a:rPr lang="en-IN" sz="2000" b="1">
                <a:solidFill>
                  <a:srgbClr val="0D0D0D"/>
                </a:solidFill>
                <a:latin typeface="Times New Roman"/>
                <a:cs typeface="Times New Roman"/>
              </a:rPr>
              <a:t>Programming Environment:</a:t>
            </a:r>
            <a:endParaRPr lang="en-IN" sz="2000">
              <a:latin typeface="Times New Roman"/>
            </a:endParaRPr>
          </a:p>
          <a:p>
            <a:pPr marL="0" indent="0" algn="just">
              <a:defRPr/>
            </a:pPr>
            <a:r>
              <a:rPr lang="en-IN" sz="2000">
                <a:solidFill>
                  <a:srgbClr val="0D0D0D"/>
                </a:solidFill>
                <a:latin typeface="Times New Roman"/>
                <a:cs typeface="Times New Roman"/>
              </a:rPr>
              <a:t>            Python: Version 3.9.0</a:t>
            </a:r>
            <a:endParaRPr lang="en-IN" sz="2000">
              <a:latin typeface="Times New Roman"/>
              <a:cs typeface="Times New Roman"/>
            </a:endParaRPr>
          </a:p>
          <a:p>
            <a:pPr marL="0" indent="0" algn="just">
              <a:defRPr/>
            </a:pPr>
            <a:r>
              <a:rPr lang="en-IN" sz="2000">
                <a:solidFill>
                  <a:srgbClr val="0D0D0D"/>
                </a:solidFill>
                <a:latin typeface="Times New Roman"/>
                <a:cs typeface="Times New Roman"/>
              </a:rPr>
              <a:t>            </a:t>
            </a:r>
            <a:r>
              <a:rPr lang="en-IN" sz="2000" err="1">
                <a:solidFill>
                  <a:srgbClr val="0D0D0D"/>
                </a:solidFill>
                <a:latin typeface="Times New Roman"/>
                <a:cs typeface="Times New Roman"/>
              </a:rPr>
              <a:t>Jupyter</a:t>
            </a:r>
            <a:r>
              <a:rPr lang="en-IN" sz="2000">
                <a:solidFill>
                  <a:srgbClr val="0D0D0D"/>
                </a:solidFill>
                <a:latin typeface="Times New Roman"/>
                <a:cs typeface="Times New Roman"/>
              </a:rPr>
              <a:t> Notebook</a:t>
            </a:r>
            <a:endParaRPr lang="en-IN" sz="2000">
              <a:latin typeface="Times New Roman"/>
              <a:cs typeface="Times New Roman"/>
            </a:endParaRPr>
          </a:p>
          <a:p>
            <a:pPr marL="285750" indent="-285750" algn="just">
              <a:buFont typeface="Arial"/>
              <a:buChar char="•"/>
              <a:defRPr/>
            </a:pPr>
            <a:r>
              <a:rPr lang="en-IN" sz="2000" b="1">
                <a:solidFill>
                  <a:srgbClr val="0D0D0D"/>
                </a:solidFill>
                <a:latin typeface="Times New Roman"/>
                <a:cs typeface="Times New Roman"/>
              </a:rPr>
              <a:t>Libraries and Frameworks:</a:t>
            </a:r>
            <a:endParaRPr lang="en-IN" sz="2000">
              <a:latin typeface="Times New Roman"/>
            </a:endParaRPr>
          </a:p>
          <a:p>
            <a:pPr marL="0" indent="0" algn="just">
              <a:defRPr/>
            </a:pPr>
            <a:r>
              <a:rPr lang="en-IN" sz="2000">
                <a:solidFill>
                  <a:srgbClr val="0D0D0D"/>
                </a:solidFill>
                <a:latin typeface="Times New Roman"/>
                <a:cs typeface="Times New Roman"/>
              </a:rPr>
              <a:t>            OpenCV: Version 4.2.0</a:t>
            </a:r>
            <a:endParaRPr lang="en-IN" sz="2000">
              <a:latin typeface="Times New Roman"/>
              <a:cs typeface="Times New Roman"/>
            </a:endParaRPr>
          </a:p>
          <a:p>
            <a:pPr marL="0" indent="0" algn="just">
              <a:defRPr/>
            </a:pPr>
            <a:r>
              <a:rPr lang="en-IN" sz="2000">
                <a:solidFill>
                  <a:srgbClr val="0D0D0D"/>
                </a:solidFill>
                <a:latin typeface="Times New Roman"/>
                <a:cs typeface="Times New Roman"/>
              </a:rPr>
              <a:t>            TensorFlow Object Detection API</a:t>
            </a:r>
            <a:endParaRPr lang="en-IN" sz="2000">
              <a:latin typeface="Times New Roman"/>
              <a:cs typeface="Times New Roman"/>
            </a:endParaRPr>
          </a:p>
          <a:p>
            <a:pPr marL="0" indent="0" algn="just">
              <a:defRPr/>
            </a:pPr>
            <a:r>
              <a:rPr lang="en-IN" sz="2000">
                <a:solidFill>
                  <a:srgbClr val="0D0D0D"/>
                </a:solidFill>
                <a:latin typeface="Times New Roman"/>
                <a:cs typeface="Times New Roman"/>
              </a:rPr>
              <a:t>            Time</a:t>
            </a:r>
            <a:endParaRPr lang="en-IN" sz="2000">
              <a:latin typeface="Times New Roman"/>
              <a:cs typeface="Times New Roman"/>
            </a:endParaRPr>
          </a:p>
          <a:p>
            <a:pPr marL="0" indent="0" algn="just">
              <a:defRPr/>
            </a:pPr>
            <a:r>
              <a:rPr lang="en-IN" sz="2000">
                <a:solidFill>
                  <a:srgbClr val="0D0D0D"/>
                </a:solidFill>
                <a:latin typeface="Times New Roman"/>
                <a:cs typeface="Times New Roman"/>
              </a:rPr>
              <a:t>            Uuid</a:t>
            </a:r>
            <a:endParaRPr lang="en-IN" sz="2000">
              <a:latin typeface="Times New Roman"/>
              <a:cs typeface="Times New Roman"/>
            </a:endParaRPr>
          </a:p>
          <a:p>
            <a:pPr marL="0" indent="0" algn="just">
              <a:defRPr/>
            </a:pPr>
            <a:endParaRPr lang="en-IN" sz="1400">
              <a:solidFill>
                <a:srgbClr val="0D0D0D"/>
              </a:solidFill>
              <a:latin typeface="Times New Roman"/>
              <a:cs typeface="Times New Roman"/>
            </a:endParaRPr>
          </a:p>
          <a:p>
            <a:pPr marL="107950" indent="0" algn="just">
              <a:defRPr/>
            </a:pPr>
            <a:r>
              <a:rPr lang="en-IN" sz="2400" b="1">
                <a:latin typeface="Times New Roman"/>
                <a:cs typeface="Arial"/>
              </a:rPr>
              <a:t>Non-Functional Requirement: </a:t>
            </a:r>
          </a:p>
          <a:p>
            <a:pPr marL="393700" indent="-285750" algn="just">
              <a:buFont typeface="Arial"/>
              <a:buChar char="•"/>
              <a:defRPr/>
            </a:pPr>
            <a:r>
              <a:rPr lang="en-IN" sz="2000" b="1">
                <a:latin typeface="Times New Roman"/>
                <a:cs typeface="Times New Roman"/>
              </a:rPr>
              <a:t>Operating System:</a:t>
            </a:r>
            <a:endParaRPr lang="en-IN" sz="2000" b="1">
              <a:latin typeface="Times New Roman"/>
              <a:cs typeface="Arial"/>
            </a:endParaRPr>
          </a:p>
          <a:p>
            <a:pPr marL="107950" indent="0" algn="just">
              <a:defRPr/>
            </a:pPr>
            <a:r>
              <a:rPr lang="en-IN" sz="2000">
                <a:latin typeface="Times New Roman"/>
                <a:cs typeface="Times New Roman"/>
              </a:rPr>
              <a:t>         Windows 11</a:t>
            </a:r>
            <a:endParaRPr lang="en-IN" sz="2000">
              <a:latin typeface="Times New Roman"/>
            </a:endParaRPr>
          </a:p>
          <a:p>
            <a:pPr marL="429895" indent="-321945" algn="just">
              <a:buFont typeface="Arial"/>
              <a:buChar char="•"/>
              <a:defRPr/>
            </a:pPr>
            <a:r>
              <a:rPr lang="en-IN" sz="2000" b="1">
                <a:latin typeface="Times New Roman"/>
                <a:cs typeface="Times New Roman"/>
              </a:rPr>
              <a:t>Hardware:</a:t>
            </a:r>
            <a:endParaRPr lang="en-IN" sz="2000">
              <a:latin typeface="Times New Roman"/>
            </a:endParaRPr>
          </a:p>
          <a:p>
            <a:pPr marL="107950" indent="0" algn="just">
              <a:defRPr/>
            </a:pPr>
            <a:r>
              <a:rPr lang="en-IN" sz="2000">
                <a:latin typeface="Times New Roman"/>
                <a:cs typeface="Times New Roman"/>
              </a:rPr>
              <a:t>         Processor: AMD </a:t>
            </a:r>
            <a:r>
              <a:rPr lang="en-IN" sz="2000" err="1">
                <a:latin typeface="Times New Roman"/>
                <a:cs typeface="Times New Roman"/>
              </a:rPr>
              <a:t>Ryzen</a:t>
            </a:r>
            <a:r>
              <a:rPr lang="en-IN" sz="2000">
                <a:latin typeface="Times New Roman"/>
                <a:cs typeface="Times New Roman"/>
              </a:rPr>
              <a:t> 5 5500H 3.30GHz</a:t>
            </a:r>
            <a:endParaRPr lang="en-IN" sz="2000">
              <a:latin typeface="Times New Roman"/>
            </a:endParaRPr>
          </a:p>
          <a:p>
            <a:pPr marL="107950" indent="0" algn="just">
              <a:defRPr/>
            </a:pPr>
            <a:r>
              <a:rPr lang="en-IN" sz="2000">
                <a:latin typeface="Times New Roman"/>
                <a:cs typeface="Times New Roman"/>
              </a:rPr>
              <a:t>         Memory: 8 GB</a:t>
            </a:r>
            <a:endParaRPr lang="en-IN" sz="2000">
              <a:latin typeface="Times New Roman"/>
            </a:endParaRPr>
          </a:p>
          <a:p>
            <a:pPr marL="107950" indent="0" algn="just">
              <a:defRPr/>
            </a:pPr>
            <a:r>
              <a:rPr lang="en-IN" sz="2000">
                <a:latin typeface="Times New Roman"/>
                <a:cs typeface="Times New Roman"/>
              </a:rPr>
              <a:t>         Webcam: HP TrueVision HD camera with 0.31 MP and 640x480 resolution</a:t>
            </a:r>
            <a:endParaRPr lang="en-IN" sz="2000">
              <a:latin typeface="Times New Roman"/>
            </a:endParaRPr>
          </a:p>
          <a:p>
            <a:pPr marL="450850" indent="-342900" algn="just">
              <a:buFont typeface="Arial"/>
              <a:buChar char="•"/>
              <a:defRPr/>
            </a:pPr>
            <a:endParaRPr lang="en-IN" sz="1400" b="1">
              <a:latin typeface="Times New Roman"/>
              <a:cs typeface="Arial"/>
            </a:endParaRPr>
          </a:p>
          <a:p>
            <a:pPr marL="429895" indent="-321945" algn="just">
              <a:buFont typeface="Arial"/>
              <a:buChar char="•"/>
              <a:defRPr/>
            </a:pPr>
            <a:endParaRPr lang="en-IN" sz="1400" b="1">
              <a:latin typeface="Times New Roman"/>
              <a:cs typeface="Times New Roman"/>
            </a:endParaRPr>
          </a:p>
          <a:p>
            <a:pPr marL="429895" indent="-321945" algn="just">
              <a:buFont typeface="Arial"/>
              <a:buChar char="•"/>
              <a:defRPr/>
            </a:pPr>
            <a:endParaRPr lang="en-IN" sz="1400">
              <a:latin typeface="Times New Roman"/>
              <a:cs typeface="Arial"/>
            </a:endParaRPr>
          </a:p>
          <a:p>
            <a:pPr marL="342900" indent="-342900" algn="just">
              <a:buFont typeface="Arial"/>
              <a:buChar char="•"/>
              <a:defRPr/>
            </a:pPr>
            <a:endParaRPr lang="en-IN" sz="2400" b="1">
              <a:latin typeface="Times New Roman"/>
              <a:cs typeface="Times New Roman"/>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ED64-42AE-7427-3576-329574EF92C6}"/>
              </a:ext>
            </a:extLst>
          </p:cNvPr>
          <p:cNvSpPr>
            <a:spLocks noGrp="1"/>
          </p:cNvSpPr>
          <p:nvPr>
            <p:ph type="title"/>
          </p:nvPr>
        </p:nvSpPr>
        <p:spPr>
          <a:xfrm>
            <a:off x="671513" y="387970"/>
            <a:ext cx="6997700" cy="853499"/>
          </a:xfrm>
        </p:spPr>
        <p:txBody>
          <a:bodyPr/>
          <a:lstStyle/>
          <a:p>
            <a:pPr>
              <a:defRPr/>
            </a:pPr>
            <a:r>
              <a:rPr lang="en-IN" altLang="en-US" sz="3600" b="1">
                <a:solidFill>
                  <a:srgbClr val="000000"/>
                </a:solidFill>
                <a:latin typeface="Times New Roman"/>
                <a:cs typeface="DejaVu Sans" charset="0"/>
              </a:rPr>
              <a:t>10. Suggestions in Review-1</a:t>
            </a:r>
            <a:br>
              <a:rPr lang="en-IN" altLang="en-US" sz="4000" b="1">
                <a:latin typeface="Times New Roman" panose="02020603050405020304" pitchFamily="18" charset="0"/>
                <a:cs typeface="DejaVu Sans" charset="0"/>
              </a:rPr>
            </a:br>
            <a:endParaRPr lang="en-IN"/>
          </a:p>
        </p:txBody>
      </p:sp>
      <p:sp>
        <p:nvSpPr>
          <p:cNvPr id="30723" name="Content Placeholder 2">
            <a:extLst>
              <a:ext uri="{FF2B5EF4-FFF2-40B4-BE49-F238E27FC236}">
                <a16:creationId xmlns:a16="http://schemas.microsoft.com/office/drawing/2014/main" id="{A8D31866-1D20-E60E-B0E4-31F1045C8CF8}"/>
              </a:ext>
            </a:extLst>
          </p:cNvPr>
          <p:cNvSpPr>
            <a:spLocks noGrp="1" noChangeArrowheads="1"/>
          </p:cNvSpPr>
          <p:nvPr>
            <p:ph idx="1"/>
          </p:nvPr>
        </p:nvSpPr>
        <p:spPr>
          <a:xfrm>
            <a:off x="513973" y="1625136"/>
            <a:ext cx="7980402" cy="4278313"/>
          </a:xfrm>
        </p:spPr>
        <p:txBody>
          <a:bodyPr/>
          <a:lstStyle/>
          <a:p>
            <a:pPr marL="457200" indent="-457200">
              <a:buAutoNum type="arabicPeriod"/>
            </a:pPr>
            <a:r>
              <a:rPr lang="en-IN" sz="2400">
                <a:solidFill>
                  <a:schemeClr val="tx1"/>
                </a:solidFill>
                <a:latin typeface="Times New Roman"/>
                <a:ea typeface="+mn-lt"/>
                <a:cs typeface="+mn-lt"/>
              </a:rPr>
              <a:t>The outcome requires revision to ensure accuracy and alignment with project goals.</a:t>
            </a:r>
            <a:endParaRPr lang="en-IN" sz="2400">
              <a:solidFill>
                <a:schemeClr val="tx1"/>
              </a:solidFill>
              <a:latin typeface="Times New Roman"/>
              <a:ea typeface="+mn-lt"/>
              <a:cs typeface="Times New Roman"/>
            </a:endParaRPr>
          </a:p>
          <a:p>
            <a:pPr marL="457200" indent="-457200">
              <a:buAutoNum type="arabicPeriod"/>
            </a:pPr>
            <a:r>
              <a:rPr lang="en-IN" sz="2400">
                <a:solidFill>
                  <a:schemeClr val="tx1"/>
                </a:solidFill>
                <a:latin typeface="Times New Roman"/>
                <a:ea typeface="+mn-lt"/>
                <a:cs typeface="+mn-lt"/>
              </a:rPr>
              <a:t>Enhanced clarity on the project concept is required for better understanding and execution.</a:t>
            </a:r>
            <a:endParaRPr lang="en-IN" sz="2400">
              <a:solidFill>
                <a:schemeClr val="tx1"/>
              </a:solidFill>
              <a:latin typeface="Times New Roman"/>
              <a:cs typeface="Times New Roman"/>
            </a:endParaRPr>
          </a:p>
          <a:p>
            <a:pPr marL="457200" indent="-457200">
              <a:buAutoNum type="arabicPeriod"/>
            </a:pPr>
            <a:r>
              <a:rPr lang="en-IN" sz="2400">
                <a:solidFill>
                  <a:schemeClr val="tx1"/>
                </a:solidFill>
                <a:latin typeface="Times New Roman"/>
                <a:ea typeface="+mn-lt"/>
                <a:cs typeface="+mn-lt"/>
              </a:rPr>
              <a:t>None of the objectives have been effectively implemented, leading to an update of the project's approach and execution strategy.</a:t>
            </a:r>
            <a:endParaRPr lang="en-IN" sz="2400">
              <a:solidFill>
                <a:schemeClr val="tx1"/>
              </a:solidFill>
              <a:latin typeface="Times New Roman"/>
              <a:cs typeface="Times New Roman"/>
            </a:endParaRPr>
          </a:p>
          <a:p>
            <a:pPr marL="457200" indent="-457200">
              <a:buAutoNum type="arabicPeriod"/>
            </a:pP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D429-F4F9-CB17-9B85-F1123D543279}"/>
              </a:ext>
            </a:extLst>
          </p:cNvPr>
          <p:cNvSpPr>
            <a:spLocks noGrp="1"/>
          </p:cNvSpPr>
          <p:nvPr>
            <p:ph type="title"/>
          </p:nvPr>
        </p:nvSpPr>
        <p:spPr>
          <a:xfrm>
            <a:off x="340679" y="293456"/>
            <a:ext cx="6997700" cy="742561"/>
          </a:xfrm>
        </p:spPr>
        <p:txBody>
          <a:bodyPr/>
          <a:lstStyle/>
          <a:p>
            <a:pPr>
              <a:defRPr/>
            </a:pPr>
            <a:r>
              <a:rPr lang="en-IN" altLang="en-US" sz="3600" b="1">
                <a:solidFill>
                  <a:srgbClr val="000000"/>
                </a:solidFill>
                <a:latin typeface="Times New Roman"/>
                <a:cs typeface="DejaVu Sans" charset="0"/>
              </a:rPr>
              <a:t>11. Result and Discussion:</a:t>
            </a:r>
            <a:br>
              <a:rPr lang="en-IN" altLang="en-US" sz="4000" b="1">
                <a:latin typeface="Times New Roman" panose="02020603050405020304" pitchFamily="18" charset="0"/>
                <a:cs typeface="DejaVu Sans" charset="0"/>
              </a:rPr>
            </a:br>
            <a:br>
              <a:rPr lang="en-IN" altLang="en-US" sz="4000" b="1">
                <a:latin typeface="Times New Roman"/>
              </a:rPr>
            </a:br>
            <a:br>
              <a:rPr lang="en-IN" altLang="en-US" sz="4000" b="1">
                <a:latin typeface="Times New Roman"/>
              </a:rPr>
            </a:br>
            <a:endParaRPr lang="en-IN" altLang="en-US" sz="3600" b="1">
              <a:solidFill>
                <a:srgbClr val="000000"/>
              </a:solidFill>
              <a:latin typeface="Times New Roman"/>
            </a:endParaRPr>
          </a:p>
        </p:txBody>
      </p:sp>
      <p:sp>
        <p:nvSpPr>
          <p:cNvPr id="31747" name="Content Placeholder 2">
            <a:extLst>
              <a:ext uri="{FF2B5EF4-FFF2-40B4-BE49-F238E27FC236}">
                <a16:creationId xmlns:a16="http://schemas.microsoft.com/office/drawing/2014/main" id="{E6FABBAA-3284-7ECC-DAC2-BF7CA9CC4D5C}"/>
              </a:ext>
            </a:extLst>
          </p:cNvPr>
          <p:cNvSpPr>
            <a:spLocks noGrp="1" noChangeArrowheads="1"/>
          </p:cNvSpPr>
          <p:nvPr>
            <p:ph idx="1"/>
          </p:nvPr>
        </p:nvSpPr>
        <p:spPr>
          <a:xfrm>
            <a:off x="340205" y="1317743"/>
            <a:ext cx="8006992" cy="5223201"/>
          </a:xfrm>
          <a:ln>
            <a:noFill/>
          </a:ln>
        </p:spPr>
        <p:txBody>
          <a:bodyPr/>
          <a:lstStyle/>
          <a:p>
            <a:pPr algn="just">
              <a:buFont typeface="Arial"/>
              <a:buChar char="•"/>
            </a:pPr>
            <a:r>
              <a:rPr lang="en-IN" sz="2400">
                <a:solidFill>
                  <a:schemeClr val="tx1"/>
                </a:solidFill>
                <a:latin typeface="Times New Roman"/>
                <a:ea typeface="+mn-lt"/>
                <a:cs typeface="+mn-lt"/>
              </a:rPr>
              <a:t>An open-source library called </a:t>
            </a:r>
            <a:r>
              <a:rPr lang="en-IN" sz="2400" err="1">
                <a:solidFill>
                  <a:schemeClr val="tx1"/>
                </a:solidFill>
                <a:latin typeface="Times New Roman"/>
                <a:ea typeface="+mn-lt"/>
                <a:cs typeface="+mn-lt"/>
              </a:rPr>
              <a:t>Mediapipe</a:t>
            </a:r>
            <a:r>
              <a:rPr lang="en-IN" sz="2400">
                <a:solidFill>
                  <a:schemeClr val="tx1"/>
                </a:solidFill>
                <a:latin typeface="Times New Roman"/>
                <a:ea typeface="+mn-lt"/>
                <a:cs typeface="+mn-lt"/>
              </a:rPr>
              <a:t> can be used to identify hand movements and locations. A machine learning pipeline comprising of a hand detection model and a hand landmark model is used in its operation. The hand in the picture is located using the hand detection model, and its 21 </a:t>
            </a:r>
            <a:r>
              <a:rPr lang="en-IN" sz="2400" err="1">
                <a:solidFill>
                  <a:schemeClr val="tx1"/>
                </a:solidFill>
                <a:latin typeface="Times New Roman"/>
                <a:ea typeface="+mn-lt"/>
                <a:cs typeface="+mn-lt"/>
              </a:rPr>
              <a:t>keypoints</a:t>
            </a:r>
            <a:r>
              <a:rPr lang="en-IN" sz="2400">
                <a:solidFill>
                  <a:schemeClr val="tx1"/>
                </a:solidFill>
                <a:latin typeface="Times New Roman"/>
                <a:ea typeface="+mn-lt"/>
                <a:cs typeface="+mn-lt"/>
              </a:rPr>
              <a:t> are located using the </a:t>
            </a:r>
            <a:r>
              <a:rPr lang="en-IN" sz="2400" err="1">
                <a:solidFill>
                  <a:schemeClr val="tx1"/>
                </a:solidFill>
                <a:latin typeface="Times New Roman"/>
                <a:ea typeface="+mn-lt"/>
                <a:cs typeface="+mn-lt"/>
              </a:rPr>
              <a:t>Mediapipe</a:t>
            </a:r>
            <a:r>
              <a:rPr lang="en-IN" sz="2400">
                <a:solidFill>
                  <a:schemeClr val="tx1"/>
                </a:solidFill>
                <a:latin typeface="Times New Roman"/>
                <a:ea typeface="+mn-lt"/>
                <a:cs typeface="+mn-lt"/>
              </a:rPr>
              <a:t> holistic model.</a:t>
            </a:r>
            <a:endParaRPr lang="en-IN" altLang="en-US" sz="2400">
              <a:solidFill>
                <a:schemeClr val="tx1"/>
              </a:solidFill>
              <a:latin typeface="Times New Roman"/>
              <a:ea typeface="+mn-lt"/>
              <a:cs typeface="+mn-lt"/>
            </a:endParaRPr>
          </a:p>
          <a:p>
            <a:pPr marL="342900" indent="-342900" algn="just">
              <a:buFont typeface="Arial" panose="05040102010807070707" pitchFamily="18" charset="2"/>
              <a:buChar char="•"/>
            </a:pPr>
            <a:r>
              <a:rPr lang="en-IN" sz="2400">
                <a:solidFill>
                  <a:schemeClr val="tx1"/>
                </a:solidFill>
                <a:latin typeface="Times New Roman"/>
                <a:ea typeface="+mn-lt"/>
                <a:cs typeface="+mn-lt"/>
              </a:rPr>
              <a:t>A model that is trained to recognise hand gestures can likewise be trained using </a:t>
            </a:r>
            <a:r>
              <a:rPr lang="en-IN" sz="2400" err="1">
                <a:solidFill>
                  <a:schemeClr val="tx1"/>
                </a:solidFill>
                <a:latin typeface="Times New Roman"/>
                <a:ea typeface="+mn-lt"/>
                <a:cs typeface="+mn-lt"/>
              </a:rPr>
              <a:t>Mediapipe</a:t>
            </a:r>
            <a:r>
              <a:rPr lang="en-IN" sz="2400">
                <a:solidFill>
                  <a:schemeClr val="tx1"/>
                </a:solidFill>
                <a:latin typeface="Times New Roman"/>
                <a:ea typeface="+mn-lt"/>
                <a:cs typeface="+mn-lt"/>
              </a:rPr>
              <a:t>. In order to achieve this, a Long Short-Term Memory (LSTM) model is trained using a dataset of hand motions. Then, real-time hand gesture recognition using the LSTM model is possible. Statistics like these can be used to assess the hand gesture recognition model's accuracy.</a:t>
            </a:r>
            <a:endParaRPr lang="en-IN" altLang="en-US" sz="2400">
              <a:solidFill>
                <a:schemeClr val="tx1"/>
              </a:solidFill>
              <a:latin typeface="Times New Roman"/>
              <a:ea typeface="+mn-lt"/>
              <a:cs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hand with colored dots&#10;&#10;Description automatically generated">
            <a:extLst>
              <a:ext uri="{FF2B5EF4-FFF2-40B4-BE49-F238E27FC236}">
                <a16:creationId xmlns:a16="http://schemas.microsoft.com/office/drawing/2014/main" id="{87C163AE-BE92-E731-C267-EA8348E10783}"/>
              </a:ext>
            </a:extLst>
          </p:cNvPr>
          <p:cNvPicPr>
            <a:picLocks noChangeAspect="1"/>
          </p:cNvPicPr>
          <p:nvPr/>
        </p:nvPicPr>
        <p:blipFill>
          <a:blip r:embed="rId2"/>
          <a:stretch>
            <a:fillRect/>
          </a:stretch>
        </p:blipFill>
        <p:spPr>
          <a:xfrm>
            <a:off x="324852" y="1579551"/>
            <a:ext cx="2758439" cy="3446020"/>
          </a:xfrm>
          <a:prstGeom prst="rect">
            <a:avLst/>
          </a:prstGeom>
        </p:spPr>
      </p:pic>
      <p:sp>
        <p:nvSpPr>
          <p:cNvPr id="6" name="TextBox 5">
            <a:extLst>
              <a:ext uri="{FF2B5EF4-FFF2-40B4-BE49-F238E27FC236}">
                <a16:creationId xmlns:a16="http://schemas.microsoft.com/office/drawing/2014/main" id="{382A29A6-E1C9-2D29-EE65-2AE07A5267EF}"/>
              </a:ext>
            </a:extLst>
          </p:cNvPr>
          <p:cNvSpPr txBox="1"/>
          <p:nvPr/>
        </p:nvSpPr>
        <p:spPr>
          <a:xfrm>
            <a:off x="8896" y="230767"/>
            <a:ext cx="448544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Times New Roman"/>
                <a:cs typeface="Times New Roman"/>
              </a:rPr>
              <a:t>Collecting dataset required for the experimental study of the proposed algorithm is created using </a:t>
            </a:r>
            <a:r>
              <a:rPr lang="en-US" err="1">
                <a:latin typeface="Times New Roman"/>
                <a:cs typeface="Times New Roman"/>
              </a:rPr>
              <a:t>MediaPipe</a:t>
            </a:r>
            <a:r>
              <a:rPr lang="en-US">
                <a:latin typeface="Times New Roman"/>
                <a:cs typeface="Times New Roman"/>
              </a:rPr>
              <a:t> which is an open-source library developed by Google. </a:t>
            </a:r>
          </a:p>
        </p:txBody>
      </p:sp>
      <p:pic>
        <p:nvPicPr>
          <p:cNvPr id="7" name="Picture 6" descr="A graph with orange lines&#10;&#10;Description automatically generated">
            <a:extLst>
              <a:ext uri="{FF2B5EF4-FFF2-40B4-BE49-F238E27FC236}">
                <a16:creationId xmlns:a16="http://schemas.microsoft.com/office/drawing/2014/main" id="{8C5CFEF3-36C6-4FD6-AEF5-36E814D31E30}"/>
              </a:ext>
            </a:extLst>
          </p:cNvPr>
          <p:cNvPicPr>
            <a:picLocks noChangeAspect="1"/>
          </p:cNvPicPr>
          <p:nvPr/>
        </p:nvPicPr>
        <p:blipFill>
          <a:blip r:embed="rId3"/>
          <a:stretch>
            <a:fillRect/>
          </a:stretch>
        </p:blipFill>
        <p:spPr>
          <a:xfrm>
            <a:off x="4070677" y="1888012"/>
            <a:ext cx="5483354" cy="3136115"/>
          </a:xfrm>
          <a:prstGeom prst="rect">
            <a:avLst/>
          </a:prstGeom>
        </p:spPr>
      </p:pic>
      <p:sp>
        <p:nvSpPr>
          <p:cNvPr id="13" name="TextBox 12">
            <a:extLst>
              <a:ext uri="{FF2B5EF4-FFF2-40B4-BE49-F238E27FC236}">
                <a16:creationId xmlns:a16="http://schemas.microsoft.com/office/drawing/2014/main" id="{78EE4A69-5DE2-FD3E-9EEB-9340049F5120}"/>
              </a:ext>
            </a:extLst>
          </p:cNvPr>
          <p:cNvSpPr txBox="1"/>
          <p:nvPr/>
        </p:nvSpPr>
        <p:spPr>
          <a:xfrm>
            <a:off x="3863" y="5236567"/>
            <a:ext cx="2767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cs typeface="Times New Roman"/>
              </a:rPr>
              <a:t>Extraction of landmarks using </a:t>
            </a:r>
            <a:r>
              <a:rPr lang="en-US" sz="1400" b="1" err="1">
                <a:latin typeface="Times New Roman"/>
                <a:cs typeface="Times New Roman"/>
              </a:rPr>
              <a:t>Mediapipe</a:t>
            </a:r>
            <a:r>
              <a:rPr lang="en-US" sz="1400" b="1">
                <a:latin typeface="Times New Roman"/>
                <a:cs typeface="Times New Roman"/>
              </a:rPr>
              <a:t>.</a:t>
            </a:r>
            <a:endParaRPr lang="en-US" sz="1400"/>
          </a:p>
        </p:txBody>
      </p:sp>
      <p:sp>
        <p:nvSpPr>
          <p:cNvPr id="14" name="TextBox 13">
            <a:extLst>
              <a:ext uri="{FF2B5EF4-FFF2-40B4-BE49-F238E27FC236}">
                <a16:creationId xmlns:a16="http://schemas.microsoft.com/office/drawing/2014/main" id="{EA8B7876-8C8B-CBC4-7FAC-AA2031968309}"/>
              </a:ext>
            </a:extLst>
          </p:cNvPr>
          <p:cNvSpPr txBox="1"/>
          <p:nvPr/>
        </p:nvSpPr>
        <p:spPr>
          <a:xfrm>
            <a:off x="4070124" y="5236789"/>
            <a:ext cx="51997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0D0D0D"/>
                </a:solidFill>
                <a:latin typeface="Times New Roman"/>
              </a:rPr>
              <a:t>Training Accuracy Analysis</a:t>
            </a:r>
            <a:r>
              <a:rPr lang="en-US" b="1">
                <a:latin typeface="Times New Roman"/>
              </a:rPr>
              <a:t>.</a:t>
            </a:r>
            <a:endParaRPr lang="en-US"/>
          </a:p>
        </p:txBody>
      </p:sp>
      <p:sp>
        <p:nvSpPr>
          <p:cNvPr id="18" name="TextBox 17">
            <a:extLst>
              <a:ext uri="{FF2B5EF4-FFF2-40B4-BE49-F238E27FC236}">
                <a16:creationId xmlns:a16="http://schemas.microsoft.com/office/drawing/2014/main" id="{CF81B6D9-E618-D396-CFF0-5D954512F2FA}"/>
              </a:ext>
            </a:extLst>
          </p:cNvPr>
          <p:cNvSpPr txBox="1"/>
          <p:nvPr/>
        </p:nvSpPr>
        <p:spPr>
          <a:xfrm>
            <a:off x="4833923" y="365263"/>
            <a:ext cx="311958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0D0D0D"/>
                </a:solidFill>
                <a:latin typeface="Times New Roman"/>
                <a:cs typeface="Times New Roman"/>
              </a:rPr>
              <a:t>This graph illustrates the accuracy analysis during the training phase. </a:t>
            </a:r>
            <a:endParaRPr lang="en-US">
              <a:latin typeface="Times New Roman"/>
              <a:cs typeface="Times New Roman"/>
            </a:endParaRPr>
          </a:p>
        </p:txBody>
      </p:sp>
    </p:spTree>
    <p:extLst>
      <p:ext uri="{BB962C8B-B14F-4D97-AF65-F5344CB8AC3E}">
        <p14:creationId xmlns:p14="http://schemas.microsoft.com/office/powerpoint/2010/main" val="96988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in a white shirt&#10;&#10;Description automatically generated">
            <a:extLst>
              <a:ext uri="{FF2B5EF4-FFF2-40B4-BE49-F238E27FC236}">
                <a16:creationId xmlns:a16="http://schemas.microsoft.com/office/drawing/2014/main" id="{5525D356-C524-62B8-2F29-284699BF5A15}"/>
              </a:ext>
            </a:extLst>
          </p:cNvPr>
          <p:cNvPicPr>
            <a:picLocks noChangeAspect="1"/>
          </p:cNvPicPr>
          <p:nvPr/>
        </p:nvPicPr>
        <p:blipFill>
          <a:blip r:embed="rId2"/>
          <a:stretch>
            <a:fillRect/>
          </a:stretch>
        </p:blipFill>
        <p:spPr>
          <a:xfrm>
            <a:off x="213052" y="1414571"/>
            <a:ext cx="4262614" cy="3063779"/>
          </a:xfrm>
          <a:prstGeom prst="rect">
            <a:avLst/>
          </a:prstGeom>
        </p:spPr>
      </p:pic>
      <p:sp>
        <p:nvSpPr>
          <p:cNvPr id="4" name="TextBox 3">
            <a:extLst>
              <a:ext uri="{FF2B5EF4-FFF2-40B4-BE49-F238E27FC236}">
                <a16:creationId xmlns:a16="http://schemas.microsoft.com/office/drawing/2014/main" id="{7FC298EA-521E-944D-2F43-A84805EB39BC}"/>
              </a:ext>
            </a:extLst>
          </p:cNvPr>
          <p:cNvSpPr txBox="1"/>
          <p:nvPr/>
        </p:nvSpPr>
        <p:spPr>
          <a:xfrm>
            <a:off x="209716" y="4915091"/>
            <a:ext cx="34088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Live Detection using Webcam.</a:t>
            </a:r>
            <a:endParaRPr lang="en-US" sz="1200">
              <a:latin typeface="Times New Roman"/>
              <a:cs typeface="Times New Roman"/>
            </a:endParaRPr>
          </a:p>
        </p:txBody>
      </p:sp>
      <p:sp>
        <p:nvSpPr>
          <p:cNvPr id="5" name="TextBox 4">
            <a:extLst>
              <a:ext uri="{FF2B5EF4-FFF2-40B4-BE49-F238E27FC236}">
                <a16:creationId xmlns:a16="http://schemas.microsoft.com/office/drawing/2014/main" id="{0EE1343D-A45D-7504-CD14-79392942EB7D}"/>
              </a:ext>
            </a:extLst>
          </p:cNvPr>
          <p:cNvSpPr txBox="1"/>
          <p:nvPr/>
        </p:nvSpPr>
        <p:spPr>
          <a:xfrm>
            <a:off x="306689" y="276327"/>
            <a:ext cx="41694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0D0D0D"/>
                </a:solidFill>
                <a:latin typeface="Times New Roman"/>
                <a:cs typeface="Times New Roman"/>
              </a:rPr>
              <a:t>Live Detection using Webcam and image processing algorithms with webcam technology.</a:t>
            </a:r>
            <a:endParaRPr lang="en-US">
              <a:latin typeface="Times New Roman"/>
              <a:cs typeface="Times New Roman"/>
            </a:endParaRPr>
          </a:p>
        </p:txBody>
      </p:sp>
      <p:pic>
        <p:nvPicPr>
          <p:cNvPr id="6" name="Picture 5">
            <a:extLst>
              <a:ext uri="{FF2B5EF4-FFF2-40B4-BE49-F238E27FC236}">
                <a16:creationId xmlns:a16="http://schemas.microsoft.com/office/drawing/2014/main" id="{A1E9483E-F6EA-4471-10B3-D72A4EEE7EDC}"/>
              </a:ext>
            </a:extLst>
          </p:cNvPr>
          <p:cNvPicPr>
            <a:picLocks noChangeAspect="1"/>
          </p:cNvPicPr>
          <p:nvPr/>
        </p:nvPicPr>
        <p:blipFill>
          <a:blip r:embed="rId3"/>
          <a:stretch>
            <a:fillRect/>
          </a:stretch>
        </p:blipFill>
        <p:spPr>
          <a:xfrm>
            <a:off x="4775855" y="1418096"/>
            <a:ext cx="4570047" cy="3057386"/>
          </a:xfrm>
          <a:prstGeom prst="rect">
            <a:avLst/>
          </a:prstGeom>
        </p:spPr>
      </p:pic>
      <p:sp>
        <p:nvSpPr>
          <p:cNvPr id="7" name="TextBox 6">
            <a:extLst>
              <a:ext uri="{FF2B5EF4-FFF2-40B4-BE49-F238E27FC236}">
                <a16:creationId xmlns:a16="http://schemas.microsoft.com/office/drawing/2014/main" id="{055B634C-A7AB-8894-0F68-BA941913896E}"/>
              </a:ext>
            </a:extLst>
          </p:cNvPr>
          <p:cNvSpPr txBox="1"/>
          <p:nvPr/>
        </p:nvSpPr>
        <p:spPr>
          <a:xfrm>
            <a:off x="4775497" y="4916764"/>
            <a:ext cx="4102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Precision and Recall Table</a:t>
            </a:r>
            <a:endParaRPr lang="en-US"/>
          </a:p>
        </p:txBody>
      </p:sp>
      <p:sp>
        <p:nvSpPr>
          <p:cNvPr id="8" name="TextBox 7">
            <a:extLst>
              <a:ext uri="{FF2B5EF4-FFF2-40B4-BE49-F238E27FC236}">
                <a16:creationId xmlns:a16="http://schemas.microsoft.com/office/drawing/2014/main" id="{E31BA639-108C-3730-2F8E-2443B2CAB988}"/>
              </a:ext>
            </a:extLst>
          </p:cNvPr>
          <p:cNvSpPr txBox="1"/>
          <p:nvPr/>
        </p:nvSpPr>
        <p:spPr>
          <a:xfrm>
            <a:off x="4577632" y="272318"/>
            <a:ext cx="37420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0D0D0D"/>
                </a:solidFill>
                <a:latin typeface="Times New Roman"/>
                <a:cs typeface="Times New Roman"/>
              </a:rPr>
              <a:t>The subsequent data illustrates the precision, recall, and support metrics for each alphabet.</a:t>
            </a:r>
            <a:endParaRPr lang="en-US">
              <a:latin typeface="Times New Roman"/>
              <a:cs typeface="Times New Roman"/>
            </a:endParaRPr>
          </a:p>
        </p:txBody>
      </p:sp>
    </p:spTree>
    <p:extLst>
      <p:ext uri="{BB962C8B-B14F-4D97-AF65-F5344CB8AC3E}">
        <p14:creationId xmlns:p14="http://schemas.microsoft.com/office/powerpoint/2010/main" val="2522698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938D-5900-3ECA-793A-B5F7C7CB4FE6}"/>
              </a:ext>
            </a:extLst>
          </p:cNvPr>
          <p:cNvSpPr>
            <a:spLocks noGrp="1"/>
          </p:cNvSpPr>
          <p:nvPr>
            <p:ph type="title"/>
          </p:nvPr>
        </p:nvSpPr>
        <p:spPr>
          <a:xfrm>
            <a:off x="459749" y="319334"/>
            <a:ext cx="6997700" cy="663319"/>
          </a:xfrm>
        </p:spPr>
        <p:txBody>
          <a:bodyPr/>
          <a:lstStyle/>
          <a:p>
            <a:pPr>
              <a:defRPr/>
            </a:pPr>
            <a:r>
              <a:rPr lang="en-IN" altLang="en-US" sz="3600" b="1">
                <a:solidFill>
                  <a:srgbClr val="000000"/>
                </a:solidFill>
                <a:latin typeface="Times New Roman"/>
                <a:cs typeface="DejaVu Sans" charset="0"/>
              </a:rPr>
              <a:t>12. Conclusion :</a:t>
            </a:r>
            <a:br>
              <a:rPr lang="en-IN" altLang="en-US" sz="4000" b="1">
                <a:latin typeface="Times New Roman" panose="02020603050405020304" pitchFamily="18" charset="0"/>
                <a:cs typeface="DejaVu Sans" charset="0"/>
              </a:rPr>
            </a:br>
            <a:endParaRPr lang="en-IN"/>
          </a:p>
        </p:txBody>
      </p:sp>
      <p:sp>
        <p:nvSpPr>
          <p:cNvPr id="32771" name="Content Placeholder 2">
            <a:extLst>
              <a:ext uri="{FF2B5EF4-FFF2-40B4-BE49-F238E27FC236}">
                <a16:creationId xmlns:a16="http://schemas.microsoft.com/office/drawing/2014/main" id="{4BF144C1-AD67-0A9D-9E5B-CAE73C2D75F6}"/>
              </a:ext>
            </a:extLst>
          </p:cNvPr>
          <p:cNvSpPr>
            <a:spLocks noGrp="1" noChangeArrowheads="1"/>
          </p:cNvSpPr>
          <p:nvPr>
            <p:ph idx="1"/>
          </p:nvPr>
        </p:nvSpPr>
        <p:spPr>
          <a:xfrm>
            <a:off x="597724" y="1416425"/>
            <a:ext cx="7393950" cy="4708129"/>
          </a:xfrm>
        </p:spPr>
        <p:txBody>
          <a:bodyPr/>
          <a:lstStyle/>
          <a:p>
            <a:pPr marL="0" indent="0" algn="just">
              <a:buNone/>
            </a:pPr>
            <a:r>
              <a:rPr lang="en-IN" sz="2400">
                <a:solidFill>
                  <a:schemeClr val="tx1"/>
                </a:solidFill>
                <a:latin typeface="Times New Roman"/>
                <a:ea typeface="+mn-lt"/>
                <a:cs typeface="+mn-lt"/>
              </a:rPr>
              <a:t>Thus, the project undertook the development and evaluation of an LSTM model specific for the recognition of dynamic ASL gestures. It displayed peak performance after 250 iterations, each consisting of 78 steps. Further research might look into different architectures/settings to enhance accuracy, improve the model's applicability to additional sign languages by utilizing larger datasets, incorporate immediate context via recurrent networks or attention mechanisms, and evaluate real-world applicability and efficiency through user-focused studies for practical implementation.</a:t>
            </a:r>
            <a:endParaRPr lang="en-US">
              <a:solidFill>
                <a:schemeClr val="tx1"/>
              </a:solidFill>
              <a:latin typeface="Times New Roman"/>
              <a:ea typeface="+mn-lt"/>
              <a:cs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2700-71B7-926D-9E22-07795B68FE66}"/>
              </a:ext>
            </a:extLst>
          </p:cNvPr>
          <p:cNvSpPr>
            <a:spLocks noGrp="1"/>
          </p:cNvSpPr>
          <p:nvPr>
            <p:ph type="title"/>
          </p:nvPr>
        </p:nvSpPr>
        <p:spPr>
          <a:xfrm>
            <a:off x="356433" y="419475"/>
            <a:ext cx="6997700" cy="790106"/>
          </a:xfrm>
        </p:spPr>
        <p:txBody>
          <a:bodyPr/>
          <a:lstStyle/>
          <a:p>
            <a:r>
              <a:rPr lang="en-US" sz="3600" b="1">
                <a:solidFill>
                  <a:schemeClr val="tx1"/>
                </a:solidFill>
                <a:latin typeface="Times New Roman"/>
                <a:cs typeface="Times New Roman"/>
              </a:rPr>
              <a:t>13. Future Scope:</a:t>
            </a:r>
            <a:endParaRPr lang="en-US" sz="3600">
              <a:solidFill>
                <a:schemeClr val="tx1"/>
              </a:solidFill>
            </a:endParaRPr>
          </a:p>
        </p:txBody>
      </p:sp>
      <p:sp>
        <p:nvSpPr>
          <p:cNvPr id="3" name="Content Placeholder 2">
            <a:extLst>
              <a:ext uri="{FF2B5EF4-FFF2-40B4-BE49-F238E27FC236}">
                <a16:creationId xmlns:a16="http://schemas.microsoft.com/office/drawing/2014/main" id="{AC5D5B9C-BDA9-6850-FCB2-9C1502B4873C}"/>
              </a:ext>
            </a:extLst>
          </p:cNvPr>
          <p:cNvSpPr>
            <a:spLocks noGrp="1"/>
          </p:cNvSpPr>
          <p:nvPr>
            <p:ph idx="1"/>
          </p:nvPr>
        </p:nvSpPr>
        <p:spPr>
          <a:xfrm>
            <a:off x="351762" y="2270533"/>
            <a:ext cx="8040899" cy="2997847"/>
          </a:xfrm>
        </p:spPr>
        <p:txBody>
          <a:bodyPr/>
          <a:lstStyle/>
          <a:p>
            <a:pPr algn="just">
              <a:buFont typeface="Arial" panose="05040102010807070707" pitchFamily="18" charset="2"/>
              <a:buChar char="•"/>
            </a:pPr>
            <a:r>
              <a:rPr lang="en-US" sz="2400">
                <a:solidFill>
                  <a:schemeClr val="tx1"/>
                </a:solidFill>
                <a:latin typeface="Times New Roman"/>
                <a:cs typeface="Times New Roman"/>
              </a:rPr>
              <a:t>In future, the dataset can be enlarged so that the system can recognize more gestures. The TensorFlow model that has been used can be interchanged with another model as well. The system can be implemented for different sign languages by changing the dataset.</a:t>
            </a:r>
            <a:endParaRPr lang="en-US">
              <a:solidFill>
                <a:schemeClr val="tx1"/>
              </a:solidFill>
            </a:endParaRPr>
          </a:p>
        </p:txBody>
      </p:sp>
    </p:spTree>
    <p:extLst>
      <p:ext uri="{BB962C8B-B14F-4D97-AF65-F5344CB8AC3E}">
        <p14:creationId xmlns:p14="http://schemas.microsoft.com/office/powerpoint/2010/main" val="319481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EA43-7185-575E-2EF8-00DEB013BA13}"/>
              </a:ext>
            </a:extLst>
          </p:cNvPr>
          <p:cNvSpPr>
            <a:spLocks noGrp="1"/>
          </p:cNvSpPr>
          <p:nvPr>
            <p:ph type="title"/>
          </p:nvPr>
        </p:nvSpPr>
        <p:spPr>
          <a:xfrm>
            <a:off x="340678" y="356465"/>
            <a:ext cx="6997700" cy="726712"/>
          </a:xfrm>
        </p:spPr>
        <p:txBody>
          <a:bodyPr/>
          <a:lstStyle/>
          <a:p>
            <a:pPr>
              <a:defRPr/>
            </a:pPr>
            <a:r>
              <a:rPr lang="en-IN" altLang="en-US" sz="3600" b="1">
                <a:solidFill>
                  <a:srgbClr val="000000"/>
                </a:solidFill>
                <a:latin typeface="Times New Roman"/>
                <a:cs typeface="DejaVu Sans" charset="0"/>
              </a:rPr>
              <a:t>14. References</a:t>
            </a:r>
            <a:br>
              <a:rPr lang="en-IN" altLang="en-US" sz="4000" b="1">
                <a:latin typeface="Times New Roman" panose="02020603050405020304" pitchFamily="18" charset="0"/>
                <a:cs typeface="DejaVu Sans" charset="0"/>
              </a:rPr>
            </a:br>
            <a:endParaRPr lang="en-IN"/>
          </a:p>
        </p:txBody>
      </p:sp>
      <p:sp>
        <p:nvSpPr>
          <p:cNvPr id="33795" name="Content Placeholder 2">
            <a:extLst>
              <a:ext uri="{FF2B5EF4-FFF2-40B4-BE49-F238E27FC236}">
                <a16:creationId xmlns:a16="http://schemas.microsoft.com/office/drawing/2014/main" id="{F6DF15D3-9D9B-0282-6E5C-569436882DE9}"/>
              </a:ext>
            </a:extLst>
          </p:cNvPr>
          <p:cNvSpPr>
            <a:spLocks noGrp="1" noChangeArrowheads="1"/>
          </p:cNvSpPr>
          <p:nvPr>
            <p:ph idx="1"/>
          </p:nvPr>
        </p:nvSpPr>
        <p:spPr>
          <a:xfrm>
            <a:off x="339464" y="1233128"/>
            <a:ext cx="8193770" cy="5423345"/>
          </a:xfrm>
        </p:spPr>
        <p:txBody>
          <a:bodyPr/>
          <a:lstStyle/>
          <a:p>
            <a:pPr marL="0" indent="0" algn="just">
              <a:buNone/>
            </a:pPr>
            <a:r>
              <a:rPr lang="en-IN" sz="2000">
                <a:solidFill>
                  <a:srgbClr val="231F20"/>
                </a:solidFill>
                <a:latin typeface="Times New Roman"/>
                <a:ea typeface="+mn-lt"/>
                <a:cs typeface="+mn-lt"/>
              </a:rPr>
              <a:t>[1] “A Real-time Hand Gesture Recognition and Human- Computer Interaction System” , Pei Xu, Department of Electrical and Computer Engineering, University of Minnesota, Twin Cities. </a:t>
            </a:r>
            <a:endParaRPr lang="en-US"/>
          </a:p>
          <a:p>
            <a:pPr marL="0" indent="0" algn="just">
              <a:buNone/>
            </a:pPr>
            <a:r>
              <a:rPr lang="en-IN" sz="2000">
                <a:solidFill>
                  <a:srgbClr val="231F20"/>
                </a:solidFill>
                <a:latin typeface="Times New Roman"/>
                <a:ea typeface="+mn-lt"/>
                <a:cs typeface="+mn-lt"/>
              </a:rPr>
              <a:t>[2] “LSTM based paraphrase identification using combined word embedding features.” In Soft computing and signal processing, pp. 385-394 , Aravinda Reddy, D., M. Anand Kumar, and K. P. Soman. Springer, Singapore, 2019</a:t>
            </a:r>
          </a:p>
          <a:p>
            <a:pPr marL="0" indent="0" algn="just">
              <a:buNone/>
            </a:pPr>
            <a:r>
              <a:rPr lang="en-IN" sz="2000">
                <a:solidFill>
                  <a:srgbClr val="231F20"/>
                </a:solidFill>
                <a:latin typeface="Times New Roman"/>
                <a:ea typeface="+mn-lt"/>
                <a:cs typeface="+mn-lt"/>
              </a:rPr>
              <a:t>[3] “Draft manuscript accepted for publication in Sign Language Studies, Volume 6, Number 3”, Ross E. Mitchell, Gallaudet Research Institute,2006.</a:t>
            </a:r>
          </a:p>
          <a:p>
            <a:pPr marL="0" indent="0" algn="just">
              <a:buNone/>
            </a:pPr>
            <a:r>
              <a:rPr lang="en-IN" sz="2000">
                <a:solidFill>
                  <a:srgbClr val="231F20"/>
                </a:solidFill>
                <a:latin typeface="Times New Roman"/>
                <a:cs typeface="Times New Roman"/>
              </a:rPr>
              <a:t>[4] “Hand Gesture Recognition of English Alphabets using Artificial Neural Network” Sourav Bhowmick, Sushant Kumar and Anurag Kumar,  published on 2015.</a:t>
            </a:r>
            <a:endParaRPr lang="en-IN" sz="2000">
              <a:solidFill>
                <a:srgbClr val="000000"/>
              </a:solidFill>
              <a:latin typeface="Times New Roman"/>
              <a:cs typeface="Times New Roman"/>
            </a:endParaRPr>
          </a:p>
          <a:p>
            <a:pPr marL="0" indent="0" algn="just">
              <a:buNone/>
            </a:pPr>
            <a:r>
              <a:rPr lang="en-IN" sz="2000">
                <a:solidFill>
                  <a:srgbClr val="231F20"/>
                </a:solidFill>
                <a:latin typeface="Times New Roman"/>
                <a:ea typeface="+mn-lt"/>
                <a:cs typeface="+mn-lt"/>
              </a:rPr>
              <a:t>[5] “Linguistics Of American Sign Language, American National Standard for Information Sciences”, Clayton Valli, Ceil Lucas</a:t>
            </a:r>
            <a:endParaRPr lang="en-IN" sz="2000">
              <a:solidFill>
                <a:srgbClr val="231F20"/>
              </a:solidFill>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1970EFE8-9703-4100-3FE6-9A2973582A2A}"/>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A21B7C23-E30E-F9CB-8E3A-26238F40ACEF}"/>
              </a:ext>
            </a:extLst>
          </p:cNvPr>
          <p:cNvSpPr>
            <a:spLocks noChangeArrowheads="1"/>
          </p:cNvSpPr>
          <p:nvPr/>
        </p:nvSpPr>
        <p:spPr bwMode="auto">
          <a:xfrm>
            <a:off x="504825" y="-6350"/>
            <a:ext cx="9070975"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E4467B5C-B6FC-CF53-57CE-F4C3EB1FF6DA}"/>
              </a:ext>
            </a:extLst>
          </p:cNvPr>
          <p:cNvSpPr>
            <a:spLocks noChangeArrowheads="1"/>
          </p:cNvSpPr>
          <p:nvPr/>
        </p:nvSpPr>
        <p:spPr bwMode="auto">
          <a:xfrm>
            <a:off x="377825" y="374721"/>
            <a:ext cx="9323388" cy="6958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Proposed System</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E-R/DFD</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Suggestions in Review-1</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References</a:t>
            </a:r>
          </a:p>
          <a:p>
            <a:pPr eaLnBrk="1" hangingPunct="1">
              <a:lnSpc>
                <a:spcPct val="150000"/>
              </a:lnSpc>
              <a:spcAft>
                <a:spcPts val="1413"/>
              </a:spcAft>
              <a:buClr>
                <a:srgbClr val="000000"/>
              </a:buClr>
              <a:buSzPct val="45000"/>
              <a:buFont typeface="Wingdings" panose="05000000000000000000" pitchFamily="2" charset="2"/>
              <a:buChar char=""/>
            </a:pPr>
            <a:endParaRPr lang="en-IN" altLang="en-US" sz="2400">
              <a:solidFill>
                <a:srgbClr val="000000"/>
              </a:solidFill>
              <a:latin typeface="Times New Roman" panose="02020603050405020304" pitchFamily="18" charset="0"/>
              <a:cs typeface="DejaVu Sans" charset="0"/>
            </a:endParaRPr>
          </a:p>
          <a:p>
            <a:pPr eaLnBrk="1" hangingPunct="1">
              <a:lnSpc>
                <a:spcPct val="200000"/>
              </a:lnSpc>
              <a:spcAft>
                <a:spcPts val="1413"/>
              </a:spcAft>
              <a:buClr>
                <a:srgbClr val="000000"/>
              </a:buClr>
              <a:buSzPct val="45000"/>
              <a:buFont typeface="Wingdings" panose="05000000000000000000" pitchFamily="2" charset="2"/>
              <a:buChar char=""/>
            </a:pPr>
            <a:endParaRPr lang="en-IN" altLang="en-US" sz="240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99D7FF7-265A-B64F-B084-32D6403A6FF7}"/>
              </a:ext>
            </a:extLst>
          </p:cNvPr>
          <p:cNvSpPr>
            <a:spLocks noChangeArrowheads="1"/>
          </p:cNvSpPr>
          <p:nvPr/>
        </p:nvSpPr>
        <p:spPr bwMode="auto">
          <a:xfrm>
            <a:off x="284575" y="-130160"/>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a:cs typeface="Arial"/>
              </a:rPr>
              <a:t>1. Introduction</a:t>
            </a:r>
            <a:endParaRPr lang="en-US" altLang="en-US" b="1">
              <a:latin typeface="Times New Roman"/>
            </a:endParaRPr>
          </a:p>
        </p:txBody>
      </p:sp>
      <p:sp>
        <p:nvSpPr>
          <p:cNvPr id="12291" name="Rectangle 2">
            <a:extLst>
              <a:ext uri="{FF2B5EF4-FFF2-40B4-BE49-F238E27FC236}">
                <a16:creationId xmlns:a16="http://schemas.microsoft.com/office/drawing/2014/main" id="{2F8107FD-86A0-1E61-E94B-218F09F93DBD}"/>
              </a:ext>
            </a:extLst>
          </p:cNvPr>
          <p:cNvSpPr>
            <a:spLocks noChangeArrowheads="1"/>
          </p:cNvSpPr>
          <p:nvPr/>
        </p:nvSpPr>
        <p:spPr bwMode="auto">
          <a:xfrm>
            <a:off x="281872" y="864969"/>
            <a:ext cx="8834909" cy="644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nchor="t"/>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algn="just" eaLnBrk="1" hangingPunct="1">
              <a:lnSpc>
                <a:spcPct val="93000"/>
              </a:lnSpc>
              <a:spcAft>
                <a:spcPts val="1413"/>
              </a:spcAft>
            </a:pPr>
            <a:r>
              <a:rPr lang="en-IN" sz="2400" b="1">
                <a:solidFill>
                  <a:srgbClr val="000000"/>
                </a:solidFill>
                <a:latin typeface="Times New Roman"/>
                <a:cs typeface="Times New Roman"/>
              </a:rPr>
              <a:t>Problem statement :</a:t>
            </a:r>
            <a:endParaRPr lang="en-US" sz="2400">
              <a:solidFill>
                <a:srgbClr val="000000"/>
              </a:solidFill>
              <a:latin typeface="Times New Roman"/>
              <a:cs typeface="Times New Roman"/>
            </a:endParaRPr>
          </a:p>
          <a:p>
            <a:pPr marL="107950" indent="0" algn="just">
              <a:lnSpc>
                <a:spcPct val="93000"/>
              </a:lnSpc>
              <a:spcAft>
                <a:spcPts val="1413"/>
              </a:spcAft>
            </a:pPr>
            <a:r>
              <a:rPr lang="en-IN" sz="2400">
                <a:latin typeface="Times New Roman"/>
                <a:cs typeface="Times New Roman"/>
              </a:rPr>
              <a:t>Communicating effectively with individuals who are deaf or unable to speak requires understanding their unique language and culture, as gestures and symbols play a crucial role. Misinterpretation can occur without proper context, highlighting the need for cultural sensitivity. Sign language interpreters can bridge this gap, enhancing comprehension.</a:t>
            </a:r>
            <a:endParaRPr lang="en-US" sz="2400">
              <a:latin typeface="Times New Roman"/>
              <a:cs typeface="Times New Roman"/>
            </a:endParaRPr>
          </a:p>
          <a:p>
            <a:pPr marL="107950" indent="0" algn="just">
              <a:lnSpc>
                <a:spcPct val="93000"/>
              </a:lnSpc>
              <a:spcAft>
                <a:spcPts val="1413"/>
              </a:spcAft>
            </a:pPr>
            <a:r>
              <a:rPr lang="en-IN" sz="2400" b="1">
                <a:solidFill>
                  <a:schemeClr val="dk1"/>
                </a:solidFill>
                <a:latin typeface="Times New Roman"/>
                <a:cs typeface="Times New Roman"/>
              </a:rPr>
              <a:t>Solution:</a:t>
            </a:r>
            <a:endParaRPr lang="en-IN" sz="2400">
              <a:solidFill>
                <a:schemeClr val="dk1"/>
              </a:solidFill>
              <a:latin typeface="Times New Roman"/>
              <a:cs typeface="Times New Roman"/>
            </a:endParaRPr>
          </a:p>
          <a:p>
            <a:pPr marL="107950" indent="0" algn="just">
              <a:lnSpc>
                <a:spcPct val="93000"/>
              </a:lnSpc>
              <a:spcAft>
                <a:spcPts val="1413"/>
              </a:spcAft>
            </a:pPr>
            <a:r>
              <a:rPr lang="en-IN" sz="2400">
                <a:solidFill>
                  <a:srgbClr val="0D0D0D"/>
                </a:solidFill>
                <a:latin typeface="Times New Roman"/>
                <a:cs typeface="Times New Roman"/>
              </a:rPr>
              <a:t>The project aims is to develop/create a sensor-free virtual talking system, accessible to those who struggle with verbal communication. </a:t>
            </a:r>
            <a:endParaRPr lang="en-IN" sz="2400">
              <a:solidFill>
                <a:srgbClr val="000000"/>
              </a:solidFill>
              <a:latin typeface="Times New Roman"/>
              <a:cs typeface="Times New Roman"/>
            </a:endParaRPr>
          </a:p>
          <a:p>
            <a:pPr marL="107950" indent="0" algn="just">
              <a:lnSpc>
                <a:spcPct val="93000"/>
              </a:lnSpc>
              <a:spcAft>
                <a:spcPts val="1413"/>
              </a:spcAft>
            </a:pPr>
            <a:r>
              <a:rPr lang="en-IN" sz="2400">
                <a:solidFill>
                  <a:srgbClr val="0D0D0D"/>
                </a:solidFill>
                <a:latin typeface="Times New Roman"/>
                <a:cs typeface="Times New Roman"/>
              </a:rPr>
              <a:t>By Applying image processing and human hand gestures as input, it provides a practical solution for individuals facing speech disabilities, medical conditions, or language barriers.</a:t>
            </a:r>
            <a:endParaRPr lang="en-IN" sz="2400">
              <a:solidFill>
                <a:srgbClr val="000000"/>
              </a:solidFill>
              <a:latin typeface="Times New Roman"/>
              <a:cs typeface="Times New Roman"/>
            </a:endParaRPr>
          </a:p>
          <a:p>
            <a:pPr marL="107950" indent="0" algn="just">
              <a:lnSpc>
                <a:spcPct val="93000"/>
              </a:lnSpc>
              <a:spcAft>
                <a:spcPts val="1413"/>
              </a:spcAft>
            </a:pPr>
            <a:r>
              <a:rPr lang="en-IN" sz="2400">
                <a:solidFill>
                  <a:srgbClr val="0D0D0D"/>
                </a:solidFill>
                <a:latin typeface="Times New Roman"/>
                <a:cs typeface="Times New Roman"/>
              </a:rPr>
              <a:t>This Automatic</a:t>
            </a:r>
            <a:r>
              <a:rPr lang="en-IN" sz="2400">
                <a:solidFill>
                  <a:srgbClr val="FF0000"/>
                </a:solidFill>
                <a:latin typeface="Times New Roman"/>
                <a:cs typeface="Times New Roman"/>
              </a:rPr>
              <a:t> </a:t>
            </a:r>
            <a:r>
              <a:rPr lang="en-IN" sz="2400">
                <a:latin typeface="Times New Roman"/>
                <a:cs typeface="Times New Roman"/>
              </a:rPr>
              <a:t>system</a:t>
            </a:r>
            <a:r>
              <a:rPr lang="en-IN" sz="2400">
                <a:solidFill>
                  <a:srgbClr val="0D0D0D"/>
                </a:solidFill>
                <a:latin typeface="Times New Roman"/>
                <a:cs typeface="Times New Roman"/>
              </a:rPr>
              <a:t> promotes equal opportunities by enabling effective expression and seamless communication, potentially enhancing the quality of life for those with communication difficulties.</a:t>
            </a:r>
            <a:endParaRPr lang="en-IN" sz="2400">
              <a:solidFill>
                <a:schemeClr val="dk1"/>
              </a:solidFill>
              <a:latin typeface="Times New Roman"/>
              <a:cs typeface="Times New Roman"/>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D64B4CB-EB9F-06DA-177D-2702491C6C82}"/>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BEB4CCB7-9720-157A-6259-3AF1B7431C76}"/>
              </a:ext>
            </a:extLst>
          </p:cNvPr>
          <p:cNvSpPr>
            <a:spLocks noChangeArrowheads="1"/>
          </p:cNvSpPr>
          <p:nvPr/>
        </p:nvSpPr>
        <p:spPr bwMode="auto">
          <a:xfrm>
            <a:off x="503238" y="1740622"/>
            <a:ext cx="7562204" cy="4989513"/>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285750" indent="-285750" algn="just">
              <a:buFont typeface="Arial"/>
              <a:buChar char="•"/>
              <a:defRPr/>
            </a:pPr>
            <a:r>
              <a:rPr lang="en-IN" sz="2400">
                <a:latin typeface="Times New Roman"/>
                <a:cs typeface="Times New Roman"/>
              </a:rPr>
              <a:t>To detect the hand gesture using the camera module on the device.</a:t>
            </a:r>
            <a:endParaRPr lang="en-US" sz="2400">
              <a:latin typeface="Times New Roman"/>
              <a:cs typeface="Times New Roman"/>
            </a:endParaRPr>
          </a:p>
          <a:p>
            <a:pPr marL="0" indent="0" algn="just">
              <a:defRPr/>
            </a:pPr>
            <a:endParaRPr lang="en-IN" sz="2400">
              <a:latin typeface="Times New Roman"/>
              <a:cs typeface="Times New Roman"/>
            </a:endParaRPr>
          </a:p>
          <a:p>
            <a:pPr marL="342900" indent="-342900" algn="just">
              <a:buFont typeface="Arial"/>
              <a:buChar char="•"/>
              <a:defRPr/>
            </a:pPr>
            <a:r>
              <a:rPr lang="en-IN" sz="2400">
                <a:latin typeface="Times New Roman"/>
                <a:cs typeface="Arial"/>
              </a:rPr>
              <a:t>Using appropriate datasets for recognizing and interpreting data using LSTM algorithm.</a:t>
            </a:r>
          </a:p>
          <a:p>
            <a:pPr marL="0" indent="0" algn="just">
              <a:defRPr/>
            </a:pPr>
            <a:endParaRPr lang="en-IN" sz="2400">
              <a:latin typeface="Times New Roman"/>
              <a:cs typeface="Arial"/>
            </a:endParaRPr>
          </a:p>
          <a:p>
            <a:pPr marL="285750" indent="-285750" algn="just">
              <a:buFont typeface="Arial"/>
              <a:buChar char="•"/>
              <a:defRPr/>
            </a:pPr>
            <a:r>
              <a:rPr lang="en-IN" sz="2400">
                <a:latin typeface="Times New Roman"/>
                <a:cs typeface="Times New Roman"/>
              </a:rPr>
              <a:t>To deliver accurate text output for the respective hand gesture sign language.</a:t>
            </a:r>
          </a:p>
          <a:p>
            <a:pPr marL="0" indent="0" algn="just">
              <a:defRPr/>
            </a:pPr>
            <a:endParaRPr lang="en-IN" sz="2400">
              <a:latin typeface="Times New Roman"/>
              <a:cs typeface="Times New Roman"/>
            </a:endParaRPr>
          </a:p>
          <a:p>
            <a:pPr marL="285750" indent="-285750" algn="just">
              <a:buFont typeface="Arial"/>
              <a:buChar char="•"/>
              <a:defRPr/>
            </a:pPr>
            <a:r>
              <a:rPr lang="en-IN" sz="2400">
                <a:latin typeface="Times New Roman"/>
                <a:cs typeface="Times New Roman"/>
              </a:rPr>
              <a:t>To achieve better accuracy.</a:t>
            </a:r>
            <a:endParaRPr lang="en-IN" sz="2400">
              <a:latin typeface="Times New Roman"/>
            </a:endParaRPr>
          </a:p>
          <a:p>
            <a:pPr marL="109220" indent="0" algn="just">
              <a:lnSpc>
                <a:spcPct val="93000"/>
              </a:lnSpc>
              <a:spcBef>
                <a:spcPts val="0"/>
              </a:spcBef>
              <a:spcAft>
                <a:spcPts val="1413"/>
              </a:spcAft>
              <a:defRPr/>
            </a:pPr>
            <a:endParaRPr lang="en-IN" altLang="en-US" sz="240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059BA3F-990B-DA83-30D2-E0954BE9BBE0}"/>
              </a:ext>
            </a:extLst>
          </p:cNvPr>
          <p:cNvSpPr>
            <a:spLocks noChangeArrowheads="1"/>
          </p:cNvSpPr>
          <p:nvPr/>
        </p:nvSpPr>
        <p:spPr bwMode="auto">
          <a:xfrm>
            <a:off x="503238" y="270120"/>
            <a:ext cx="9070975" cy="72321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F3D0C411-A077-5F8E-6F11-E74104413265}"/>
              </a:ext>
            </a:extLst>
          </p:cNvPr>
          <p:cNvSpPr>
            <a:spLocks noChangeArrowheads="1"/>
          </p:cNvSpPr>
          <p:nvPr/>
        </p:nvSpPr>
        <p:spPr bwMode="auto">
          <a:xfrm>
            <a:off x="500299" y="1280151"/>
            <a:ext cx="7297804" cy="4989513"/>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280670" indent="-171450" algn="just">
              <a:lnSpc>
                <a:spcPct val="93000"/>
              </a:lnSpc>
              <a:spcBef>
                <a:spcPts val="0"/>
              </a:spcBef>
              <a:spcAft>
                <a:spcPts val="1413"/>
              </a:spcAft>
              <a:buFont typeface="Arial"/>
              <a:buChar char="•"/>
              <a:defRPr/>
            </a:pPr>
            <a:r>
              <a:rPr lang="en-IN" sz="2400">
                <a:solidFill>
                  <a:srgbClr val="0D0D0D"/>
                </a:solidFill>
                <a:latin typeface="Times New Roman"/>
                <a:cs typeface="Arial"/>
              </a:rPr>
              <a:t>It can be used for an in-depth analysis of python programming, covering functions, control statements, data structures, and object-oriented ideas.</a:t>
            </a:r>
          </a:p>
          <a:p>
            <a:pPr marL="280670" indent="-171450" algn="just">
              <a:lnSpc>
                <a:spcPct val="93000"/>
              </a:lnSpc>
              <a:spcBef>
                <a:spcPts val="0"/>
              </a:spcBef>
              <a:spcAft>
                <a:spcPts val="1413"/>
              </a:spcAft>
              <a:buFont typeface="Arial"/>
              <a:buChar char="•"/>
              <a:defRPr/>
            </a:pPr>
            <a:r>
              <a:rPr lang="en-IN" sz="2400">
                <a:solidFill>
                  <a:srgbClr val="0D0D0D"/>
                </a:solidFill>
                <a:latin typeface="Times New Roman"/>
                <a:cs typeface="Arial"/>
              </a:rPr>
              <a:t>It can be used for deploying models in production environments and understanding evaluation metrics for Machine Learning (ML) and Deep Learning (DL) models.</a:t>
            </a:r>
          </a:p>
          <a:p>
            <a:pPr marL="280670" indent="-171450" algn="just">
              <a:lnSpc>
                <a:spcPct val="93000"/>
              </a:lnSpc>
              <a:spcBef>
                <a:spcPts val="0"/>
              </a:spcBef>
              <a:spcAft>
                <a:spcPts val="1413"/>
              </a:spcAft>
              <a:buFont typeface="Arial"/>
              <a:buChar char="•"/>
              <a:defRPr/>
            </a:pPr>
            <a:r>
              <a:rPr lang="en-IN" sz="2400">
                <a:solidFill>
                  <a:srgbClr val="0D0D0D"/>
                </a:solidFill>
                <a:latin typeface="Times New Roman"/>
                <a:cs typeface="Arial"/>
              </a:rPr>
              <a:t>It can be used for recognizing a predefined set of common sign language gestures representing basic words and phrases.</a:t>
            </a:r>
          </a:p>
          <a:p>
            <a:pPr marL="280670" indent="-171450" algn="just">
              <a:lnSpc>
                <a:spcPct val="93000"/>
              </a:lnSpc>
              <a:spcBef>
                <a:spcPts val="0"/>
              </a:spcBef>
              <a:spcAft>
                <a:spcPts val="1413"/>
              </a:spcAft>
              <a:buFont typeface="Arial"/>
              <a:buChar char="•"/>
              <a:defRPr/>
            </a:pPr>
            <a:r>
              <a:rPr lang="en-IN" sz="2400">
                <a:solidFill>
                  <a:srgbClr val="0D0D0D"/>
                </a:solidFill>
                <a:latin typeface="Times New Roman"/>
                <a:cs typeface="Arial"/>
              </a:rPr>
              <a:t>It can be used for recognizing single-handed sign language gestures, with a primary focus on maximizing accuracy.</a:t>
            </a:r>
          </a:p>
          <a:p>
            <a:pPr marL="280670" indent="-171450" algn="just">
              <a:lnSpc>
                <a:spcPct val="93000"/>
              </a:lnSpc>
              <a:spcBef>
                <a:spcPts val="0"/>
              </a:spcBef>
              <a:spcAft>
                <a:spcPts val="1413"/>
              </a:spcAft>
              <a:buFont typeface="Arial"/>
              <a:buChar char="•"/>
              <a:defRPr/>
            </a:pPr>
            <a:endParaRPr lang="en-IN" sz="2400">
              <a:solidFill>
                <a:srgbClr val="0D0D0D"/>
              </a:solidFill>
              <a:latin typeface="Times New Roman"/>
              <a:cs typeface="Arial"/>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C77BB5D-A00A-0420-D396-13E439EE511C}"/>
              </a:ext>
            </a:extLst>
          </p:cNvPr>
          <p:cNvSpPr>
            <a:spLocks noChangeArrowheads="1"/>
          </p:cNvSpPr>
          <p:nvPr/>
        </p:nvSpPr>
        <p:spPr bwMode="auto">
          <a:xfrm>
            <a:off x="503238" y="2330"/>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sp>
        <p:nvSpPr>
          <p:cNvPr id="6146" name="Rectangle 2">
            <a:extLst>
              <a:ext uri="{FF2B5EF4-FFF2-40B4-BE49-F238E27FC236}">
                <a16:creationId xmlns:a16="http://schemas.microsoft.com/office/drawing/2014/main" id="{7F1E87A0-2C4D-6755-DF58-0CF4CECF9743}"/>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220" indent="0">
              <a:lnSpc>
                <a:spcPct val="93000"/>
              </a:lnSpc>
              <a:spcBef>
                <a:spcPts val="0"/>
              </a:spcBef>
              <a:spcAft>
                <a:spcPts val="1413"/>
              </a:spcAft>
              <a:defRPr/>
            </a:pPr>
            <a:endParaRPr lang="en-IN" altLang="en-US" sz="240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4C6BA75-C7AA-DD0B-E3AC-FEF86F686789}"/>
              </a:ext>
            </a:extLst>
          </p:cNvPr>
          <p:cNvGraphicFramePr>
            <a:graphicFrameLocks noGrp="1"/>
          </p:cNvGraphicFramePr>
          <p:nvPr>
            <p:extLst>
              <p:ext uri="{D42A27DB-BD31-4B8C-83A1-F6EECF244321}">
                <p14:modId xmlns:p14="http://schemas.microsoft.com/office/powerpoint/2010/main" val="1360622831"/>
              </p:ext>
            </p:extLst>
          </p:nvPr>
        </p:nvGraphicFramePr>
        <p:xfrm>
          <a:off x="441630" y="1242080"/>
          <a:ext cx="9175979" cy="6003577"/>
        </p:xfrm>
        <a:graphic>
          <a:graphicData uri="http://schemas.openxmlformats.org/drawingml/2006/table">
            <a:tbl>
              <a:tblPr bandRow="1">
                <a:tableStyleId>{5C22544A-7EE6-4342-B048-85BDC9FD1C3A}</a:tableStyleId>
              </a:tblPr>
              <a:tblGrid>
                <a:gridCol w="830495">
                  <a:extLst>
                    <a:ext uri="{9D8B030D-6E8A-4147-A177-3AD203B41FA5}">
                      <a16:colId xmlns:a16="http://schemas.microsoft.com/office/drawing/2014/main" val="3434396658"/>
                    </a:ext>
                  </a:extLst>
                </a:gridCol>
                <a:gridCol w="1895708">
                  <a:extLst>
                    <a:ext uri="{9D8B030D-6E8A-4147-A177-3AD203B41FA5}">
                      <a16:colId xmlns:a16="http://schemas.microsoft.com/office/drawing/2014/main" val="1463754525"/>
                    </a:ext>
                  </a:extLst>
                </a:gridCol>
                <a:gridCol w="2743008">
                  <a:extLst>
                    <a:ext uri="{9D8B030D-6E8A-4147-A177-3AD203B41FA5}">
                      <a16:colId xmlns:a16="http://schemas.microsoft.com/office/drawing/2014/main" val="2144821066"/>
                    </a:ext>
                  </a:extLst>
                </a:gridCol>
                <a:gridCol w="2298196">
                  <a:extLst>
                    <a:ext uri="{9D8B030D-6E8A-4147-A177-3AD203B41FA5}">
                      <a16:colId xmlns:a16="http://schemas.microsoft.com/office/drawing/2014/main" val="527019650"/>
                    </a:ext>
                  </a:extLst>
                </a:gridCol>
                <a:gridCol w="1408572">
                  <a:extLst>
                    <a:ext uri="{9D8B030D-6E8A-4147-A177-3AD203B41FA5}">
                      <a16:colId xmlns:a16="http://schemas.microsoft.com/office/drawing/2014/main" val="3358644753"/>
                    </a:ext>
                  </a:extLst>
                </a:gridCol>
              </a:tblGrid>
              <a:tr h="445235">
                <a:tc>
                  <a:txBody>
                    <a:bodyPr/>
                    <a:lstStyle/>
                    <a:p>
                      <a:pPr rtl="0" fontAlgn="t">
                        <a:spcBef>
                          <a:spcPts val="0"/>
                        </a:spcBef>
                        <a:spcAft>
                          <a:spcPts val="0"/>
                        </a:spcAft>
                      </a:pPr>
                      <a:r>
                        <a:rPr lang="en-US" sz="1400" b="1" i="0" u="none" strike="noStrike">
                          <a:solidFill>
                            <a:srgbClr val="000000"/>
                          </a:solidFill>
                          <a:effectLst/>
                          <a:latin typeface="Times New Roman"/>
                        </a:rPr>
                        <a:t>Sr no.</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c>
                  <a:txBody>
                    <a:bodyPr/>
                    <a:lstStyle/>
                    <a:p>
                      <a:pPr rtl="0" fontAlgn="t">
                        <a:spcBef>
                          <a:spcPts val="0"/>
                        </a:spcBef>
                        <a:spcAft>
                          <a:spcPts val="0"/>
                        </a:spcAft>
                      </a:pPr>
                      <a:r>
                        <a:rPr lang="en-US" sz="1400" b="1" i="0" u="none" strike="noStrike">
                          <a:solidFill>
                            <a:srgbClr val="000000"/>
                          </a:solidFill>
                          <a:effectLst/>
                          <a:latin typeface="Times New Roman"/>
                        </a:rPr>
                        <a:t>Title of Research Paper</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c>
                  <a:txBody>
                    <a:bodyPr/>
                    <a:lstStyle/>
                    <a:p>
                      <a:pPr rtl="0" fontAlgn="t">
                        <a:spcBef>
                          <a:spcPts val="0"/>
                        </a:spcBef>
                        <a:spcAft>
                          <a:spcPts val="0"/>
                        </a:spcAft>
                      </a:pPr>
                      <a:r>
                        <a:rPr lang="en-US" sz="1400" b="1" i="0" u="none" strike="noStrike">
                          <a:solidFill>
                            <a:srgbClr val="000000"/>
                          </a:solidFill>
                          <a:effectLst/>
                          <a:latin typeface="Times New Roman"/>
                        </a:rPr>
                        <a:t>Key findings</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c>
                  <a:txBody>
                    <a:bodyPr/>
                    <a:lstStyle/>
                    <a:p>
                      <a:pPr rtl="0" fontAlgn="t">
                        <a:spcBef>
                          <a:spcPts val="0"/>
                        </a:spcBef>
                        <a:spcAft>
                          <a:spcPts val="0"/>
                        </a:spcAft>
                      </a:pPr>
                      <a:r>
                        <a:rPr lang="en-US" sz="1400" b="1" i="0" u="none" strike="noStrike">
                          <a:solidFill>
                            <a:srgbClr val="000000"/>
                          </a:solidFill>
                          <a:effectLst/>
                          <a:latin typeface="Times New Roman"/>
                        </a:rPr>
                        <a:t>Author</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c>
                  <a:txBody>
                    <a:bodyPr/>
                    <a:lstStyle/>
                    <a:p>
                      <a:pPr rtl="0" fontAlgn="t">
                        <a:spcBef>
                          <a:spcPts val="0"/>
                        </a:spcBef>
                        <a:spcAft>
                          <a:spcPts val="0"/>
                        </a:spcAft>
                      </a:pPr>
                      <a:r>
                        <a:rPr lang="en-US" sz="1400" b="1" i="0" u="none" strike="noStrike">
                          <a:solidFill>
                            <a:srgbClr val="000000"/>
                          </a:solidFill>
                          <a:effectLst/>
                          <a:latin typeface="Times New Roman"/>
                        </a:rPr>
                        <a:t>Publication Year</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2166379014"/>
                  </a:ext>
                </a:extLst>
              </a:tr>
              <a:tr h="1508057">
                <a:tc>
                  <a:txBody>
                    <a:bodyPr/>
                    <a:lstStyle/>
                    <a:p>
                      <a:pPr rtl="0" fontAlgn="t">
                        <a:spcBef>
                          <a:spcPts val="0"/>
                        </a:spcBef>
                        <a:spcAft>
                          <a:spcPts val="0"/>
                        </a:spcAft>
                      </a:pPr>
                      <a:r>
                        <a:rPr lang="en-US" sz="1200" b="0" i="0" u="none" strike="noStrike">
                          <a:solidFill>
                            <a:srgbClr val="000000"/>
                          </a:solidFill>
                          <a:effectLst/>
                          <a:latin typeface="Times New Roman"/>
                        </a:rPr>
                        <a:t>1.</a:t>
                      </a:r>
                      <a:endParaRPr lang="en-US">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0"/>
                        </a:spcAft>
                      </a:pPr>
                      <a:r>
                        <a:rPr lang="en-US" sz="1400" b="0" i="0" u="none" strike="noStrike">
                          <a:solidFill>
                            <a:srgbClr val="000000"/>
                          </a:solidFill>
                          <a:effectLst/>
                          <a:latin typeface="Times New Roman"/>
                        </a:rPr>
                        <a:t>Realtime Sign Language Detection and Recognition</a:t>
                      </a:r>
                      <a:endParaRPr lang="en-US" sz="1400">
                        <a:effectLst/>
                        <a:latin typeface="Times New Roman"/>
                      </a:endParaRPr>
                    </a:p>
                    <a:p>
                      <a:pPr fontAlgn="t"/>
                      <a:br>
                        <a:rPr lang="en-US">
                          <a:effectLst/>
                        </a:rPr>
                      </a:br>
                      <a:br>
                        <a:rPr lang="en-US">
                          <a:effectLst/>
                        </a:rPr>
                      </a:br>
                      <a:endParaRPr lang="en-US"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0"/>
                        </a:spcAft>
                      </a:pPr>
                      <a:r>
                        <a:rPr lang="en-US" sz="1400" b="0" i="0" u="none" strike="noStrike">
                          <a:solidFill>
                            <a:srgbClr val="000000"/>
                          </a:solidFill>
                          <a:effectLst/>
                          <a:latin typeface="Times New Roman"/>
                        </a:rPr>
                        <a:t>The research paper presents a real-time sign language recognition system for Indian Sign Language (ISL) based on deep learning models such as TensorFlow, Keras, and LSTM for training.</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0"/>
                        </a:spcAft>
                      </a:pPr>
                      <a:r>
                        <a:rPr lang="en-US" sz="1400" b="0" i="0" u="none" strike="noStrike">
                          <a:solidFill>
                            <a:srgbClr val="000000"/>
                          </a:solidFill>
                          <a:effectLst/>
                          <a:latin typeface="Times New Roman"/>
                        </a:rPr>
                        <a:t>Aakash Deep</a:t>
                      </a:r>
                      <a:endParaRPr lang="en-US" sz="1400">
                        <a:effectLst/>
                        <a:latin typeface="Times New Roman"/>
                      </a:endParaRPr>
                    </a:p>
                    <a:p>
                      <a:pPr rtl="0" fontAlgn="t">
                        <a:spcBef>
                          <a:spcPts val="0"/>
                        </a:spcBef>
                        <a:spcAft>
                          <a:spcPts val="0"/>
                        </a:spcAft>
                      </a:pPr>
                      <a:r>
                        <a:rPr lang="en-US" sz="1400" b="0" i="0" u="none" strike="noStrike">
                          <a:solidFill>
                            <a:srgbClr val="000000"/>
                          </a:solidFill>
                          <a:effectLst/>
                          <a:latin typeface="Times New Roman"/>
                        </a:rPr>
                        <a:t>Aashutosh Litoriya</a:t>
                      </a:r>
                      <a:endParaRPr lang="en-US" sz="1400">
                        <a:effectLst/>
                        <a:latin typeface="Times New Roman"/>
                      </a:endParaRPr>
                    </a:p>
                    <a:p>
                      <a:pPr rtl="0" fontAlgn="t">
                        <a:spcBef>
                          <a:spcPts val="0"/>
                        </a:spcBef>
                        <a:spcAft>
                          <a:spcPts val="0"/>
                        </a:spcAft>
                      </a:pPr>
                      <a:r>
                        <a:rPr lang="en-US" sz="1400" b="0" i="0" u="none" strike="noStrike">
                          <a:solidFill>
                            <a:srgbClr val="000000"/>
                          </a:solidFill>
                          <a:effectLst/>
                          <a:latin typeface="Times New Roman"/>
                        </a:rPr>
                        <a:t>Akshay Ingole</a:t>
                      </a:r>
                      <a:endParaRPr lang="en-US" sz="1400">
                        <a:effectLst/>
                        <a:latin typeface="Times New Roman"/>
                      </a:endParaRPr>
                    </a:p>
                    <a:p>
                      <a:pPr rtl="0" fontAlgn="t">
                        <a:spcBef>
                          <a:spcPts val="0"/>
                        </a:spcBef>
                        <a:spcAft>
                          <a:spcPts val="0"/>
                        </a:spcAft>
                      </a:pPr>
                      <a:r>
                        <a:rPr lang="en-US" sz="1400" b="0" i="0" u="none" strike="noStrike">
                          <a:solidFill>
                            <a:srgbClr val="000000"/>
                          </a:solidFill>
                          <a:effectLst/>
                          <a:latin typeface="Times New Roman"/>
                        </a:rPr>
                        <a:t>Vaibhav Asare</a:t>
                      </a:r>
                      <a:endParaRPr lang="en-US" sz="1400">
                        <a:effectLst/>
                        <a:latin typeface="Times New Roman"/>
                      </a:endParaRPr>
                    </a:p>
                    <a:p>
                      <a:pPr rtl="0" fontAlgn="t">
                        <a:spcBef>
                          <a:spcPts val="0"/>
                        </a:spcBef>
                        <a:spcAft>
                          <a:spcPts val="0"/>
                        </a:spcAft>
                      </a:pPr>
                      <a:r>
                        <a:rPr lang="en-US" sz="1400" b="0" i="0" u="none" strike="noStrike">
                          <a:solidFill>
                            <a:srgbClr val="000000"/>
                          </a:solidFill>
                          <a:effectLst/>
                          <a:latin typeface="Times New Roman"/>
                        </a:rPr>
                        <a:t>Shubham M Bhole</a:t>
                      </a:r>
                      <a:endParaRPr lang="en-US" sz="1400">
                        <a:effectLst/>
                        <a:latin typeface="Times New Roman"/>
                      </a:endParaRPr>
                    </a:p>
                    <a:p>
                      <a:pPr rtl="0" fontAlgn="t">
                        <a:spcBef>
                          <a:spcPts val="0"/>
                        </a:spcBef>
                        <a:spcAft>
                          <a:spcPts val="0"/>
                        </a:spcAft>
                      </a:pPr>
                      <a:r>
                        <a:rPr lang="en-US" sz="1400" b="0" i="0" u="none" strike="noStrike">
                          <a:solidFill>
                            <a:srgbClr val="000000"/>
                          </a:solidFill>
                          <a:effectLst/>
                          <a:latin typeface="Times New Roman"/>
                        </a:rPr>
                        <a:t>Shantanu Pathak</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0"/>
                        </a:spcAft>
                      </a:pPr>
                      <a:r>
                        <a:rPr lang="en-US" sz="1400" b="0" i="0" u="none" strike="noStrike">
                          <a:solidFill>
                            <a:srgbClr val="000000"/>
                          </a:solidFill>
                          <a:effectLst/>
                          <a:latin typeface="Times New Roman"/>
                        </a:rPr>
                        <a:t>         2022</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53120623"/>
                  </a:ext>
                </a:extLst>
              </a:tr>
              <a:tr h="2137443">
                <a:tc>
                  <a:txBody>
                    <a:bodyPr/>
                    <a:lstStyle/>
                    <a:p>
                      <a:pPr rtl="0" fontAlgn="t">
                        <a:spcBef>
                          <a:spcPts val="0"/>
                        </a:spcBef>
                        <a:spcAft>
                          <a:spcPts val="0"/>
                        </a:spcAft>
                      </a:pPr>
                      <a:r>
                        <a:rPr lang="en-US" sz="1200" b="0" i="0" u="none" strike="noStrike">
                          <a:solidFill>
                            <a:srgbClr val="000000"/>
                          </a:solidFill>
                          <a:effectLst/>
                          <a:latin typeface="Times New Roman"/>
                        </a:rPr>
                        <a:t>2.</a:t>
                      </a:r>
                      <a:endParaRPr lang="en-US">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1200"/>
                        </a:spcAft>
                      </a:pPr>
                      <a:r>
                        <a:rPr lang="en-US" sz="1400" b="0" i="0" u="none" strike="noStrike">
                          <a:solidFill>
                            <a:schemeClr val="tx1"/>
                          </a:solidFill>
                          <a:effectLst/>
                          <a:highlight>
                            <a:srgbClr val="9FE0F5"/>
                          </a:highlight>
                          <a:latin typeface="Times New Roman"/>
                        </a:rPr>
                        <a:t>Comparative analysis of deep learning image detection algorithms</a:t>
                      </a:r>
                      <a:endParaRPr lang="en-US" sz="1400">
                        <a:solidFill>
                          <a:schemeClr val="tx1"/>
                        </a:solidFill>
                        <a:effectLst/>
                        <a:highlight>
                          <a:srgbClr val="9FE0F5"/>
                        </a:highligh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0"/>
                        </a:spcAft>
                      </a:pPr>
                      <a:r>
                        <a:rPr lang="en-US" sz="1400" b="0" i="0" u="none" strike="noStrike">
                          <a:solidFill>
                            <a:srgbClr val="000000"/>
                          </a:solidFill>
                          <a:effectLst/>
                          <a:latin typeface="Times New Roman"/>
                        </a:rPr>
                        <a:t>This research paper evaluates and compares three major image processing algorithms - Single Shot Detection (SSD),  Convolutional Neural Networks (CNN), and You Only Look Once (YOLO) - using the Microsoft COCO dataset.</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lvl="0" algn="l">
                        <a:lnSpc>
                          <a:spcPct val="100000"/>
                        </a:lnSpc>
                        <a:spcBef>
                          <a:spcPts val="0"/>
                        </a:spcBef>
                        <a:spcAft>
                          <a:spcPts val="0"/>
                        </a:spcAft>
                        <a:buNone/>
                      </a:pPr>
                      <a:r>
                        <a:rPr lang="en-US" sz="1400" b="0" i="0" u="none" strike="noStrike" noProof="0">
                          <a:solidFill>
                            <a:schemeClr val="tx1"/>
                          </a:solidFill>
                          <a:effectLst/>
                          <a:highlight>
                            <a:srgbClr val="9FE0F5"/>
                          </a:highlight>
                          <a:latin typeface="Times New Roman"/>
                        </a:rPr>
                        <a:t>Shrey Srivastava, </a:t>
                      </a:r>
                      <a:endParaRPr lang="en-US" sz="1400">
                        <a:highlight>
                          <a:srgbClr val="9FE0F5"/>
                        </a:highlight>
                        <a:latin typeface="Times New Roman"/>
                      </a:endParaRPr>
                    </a:p>
                    <a:p>
                      <a:pPr lvl="0" algn="l">
                        <a:lnSpc>
                          <a:spcPct val="100000"/>
                        </a:lnSpc>
                        <a:spcBef>
                          <a:spcPts val="0"/>
                        </a:spcBef>
                        <a:spcAft>
                          <a:spcPts val="0"/>
                        </a:spcAft>
                        <a:buNone/>
                      </a:pPr>
                      <a:r>
                        <a:rPr lang="en-US" sz="1400" b="0" i="0" u="none" strike="noStrike" noProof="0">
                          <a:solidFill>
                            <a:schemeClr val="tx1"/>
                          </a:solidFill>
                          <a:effectLst/>
                          <a:highlight>
                            <a:srgbClr val="9FE0F5"/>
                          </a:highlight>
                          <a:latin typeface="Times New Roman"/>
                        </a:rPr>
                        <a:t>Amit Vishvas Divekar, </a:t>
                      </a:r>
                      <a:endParaRPr lang="en-US" sz="1400">
                        <a:highlight>
                          <a:srgbClr val="9FE0F5"/>
                        </a:highlight>
                        <a:latin typeface="Times New Roman"/>
                      </a:endParaRPr>
                    </a:p>
                    <a:p>
                      <a:pPr lvl="0" algn="l">
                        <a:lnSpc>
                          <a:spcPct val="100000"/>
                        </a:lnSpc>
                        <a:spcBef>
                          <a:spcPts val="0"/>
                        </a:spcBef>
                        <a:spcAft>
                          <a:spcPts val="0"/>
                        </a:spcAft>
                        <a:buNone/>
                      </a:pPr>
                      <a:r>
                        <a:rPr lang="en-US" sz="1400" b="0" i="0" u="none" strike="noStrike" noProof="0">
                          <a:solidFill>
                            <a:schemeClr val="tx1"/>
                          </a:solidFill>
                          <a:effectLst/>
                          <a:highlight>
                            <a:srgbClr val="9FE0F5"/>
                          </a:highlight>
                          <a:latin typeface="Times New Roman"/>
                        </a:rPr>
                        <a:t>Chandu Anilkumar, </a:t>
                      </a:r>
                      <a:endParaRPr lang="en-US" sz="1400">
                        <a:highlight>
                          <a:srgbClr val="9FE0F5"/>
                        </a:highlight>
                        <a:latin typeface="Times New Roman"/>
                      </a:endParaRPr>
                    </a:p>
                    <a:p>
                      <a:pPr lvl="0" algn="l">
                        <a:lnSpc>
                          <a:spcPct val="100000"/>
                        </a:lnSpc>
                        <a:spcBef>
                          <a:spcPts val="0"/>
                        </a:spcBef>
                        <a:spcAft>
                          <a:spcPts val="0"/>
                        </a:spcAft>
                        <a:buNone/>
                      </a:pPr>
                      <a:r>
                        <a:rPr lang="en-US" sz="1400" b="0" i="0" u="none" strike="noStrike" noProof="0">
                          <a:solidFill>
                            <a:schemeClr val="tx1"/>
                          </a:solidFill>
                          <a:effectLst/>
                          <a:highlight>
                            <a:srgbClr val="9FE0F5"/>
                          </a:highlight>
                          <a:latin typeface="Times New Roman"/>
                        </a:rPr>
                        <a:t>Ishika Naik, </a:t>
                      </a:r>
                      <a:endParaRPr lang="en-US" sz="1400">
                        <a:highlight>
                          <a:srgbClr val="9FE0F5"/>
                        </a:highlight>
                        <a:latin typeface="Times New Roman"/>
                      </a:endParaRPr>
                    </a:p>
                    <a:p>
                      <a:pPr lvl="0" algn="l">
                        <a:lnSpc>
                          <a:spcPct val="100000"/>
                        </a:lnSpc>
                        <a:spcBef>
                          <a:spcPts val="0"/>
                        </a:spcBef>
                        <a:spcAft>
                          <a:spcPts val="0"/>
                        </a:spcAft>
                        <a:buNone/>
                      </a:pPr>
                      <a:r>
                        <a:rPr lang="en-US" sz="1400" b="0" i="0" u="none" strike="noStrike" noProof="0">
                          <a:solidFill>
                            <a:schemeClr val="tx1"/>
                          </a:solidFill>
                          <a:effectLst/>
                          <a:highlight>
                            <a:srgbClr val="9FE0F5"/>
                          </a:highlight>
                          <a:latin typeface="Times New Roman"/>
                        </a:rPr>
                        <a:t>Ved Kulkarni &amp; </a:t>
                      </a:r>
                      <a:endParaRPr lang="en-US" sz="1400">
                        <a:highlight>
                          <a:srgbClr val="9FE0F5"/>
                        </a:highlight>
                        <a:latin typeface="Times New Roman"/>
                      </a:endParaRPr>
                    </a:p>
                    <a:p>
                      <a:pPr lvl="0" algn="l">
                        <a:lnSpc>
                          <a:spcPct val="100000"/>
                        </a:lnSpc>
                        <a:spcBef>
                          <a:spcPts val="0"/>
                        </a:spcBef>
                        <a:spcAft>
                          <a:spcPts val="0"/>
                        </a:spcAft>
                        <a:buNone/>
                      </a:pPr>
                      <a:r>
                        <a:rPr lang="en-US" sz="1400" b="0" i="0" u="none" strike="noStrike" noProof="0">
                          <a:solidFill>
                            <a:schemeClr val="tx1"/>
                          </a:solidFill>
                          <a:effectLst/>
                          <a:highlight>
                            <a:srgbClr val="9FE0F5"/>
                          </a:highlight>
                          <a:latin typeface="Times New Roman"/>
                        </a:rPr>
                        <a:t>V. Pattabiraman </a:t>
                      </a:r>
                      <a:endParaRPr lang="en-US" sz="1400">
                        <a:highlight>
                          <a:srgbClr val="9FE0F5"/>
                        </a:highlight>
                        <a:latin typeface="Times New Roman"/>
                      </a:endParaRPr>
                    </a:p>
                    <a:p>
                      <a:pPr lvl="0">
                        <a:spcBef>
                          <a:spcPts val="0"/>
                        </a:spcBef>
                        <a:spcAft>
                          <a:spcPts val="0"/>
                        </a:spcAft>
                        <a:buNone/>
                      </a:pPr>
                      <a:endParaRPr lang="en-US" sz="1400" b="0" i="0" u="none" strike="noStrike">
                        <a:solidFill>
                          <a:schemeClr val="tx1"/>
                        </a:solidFill>
                        <a:effectLst/>
                        <a:highlight>
                          <a:srgbClr val="FFFFFF"/>
                        </a:highlight>
                        <a:latin typeface="Times New Roman"/>
                      </a:endParaRPr>
                    </a:p>
                    <a:p>
                      <a:pPr fontAlgn="t"/>
                      <a:br>
                        <a:rPr lang="en-US">
                          <a:effectLst/>
                        </a:rPr>
                      </a:br>
                      <a:endParaRPr lang="en-US"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0"/>
                        </a:spcAft>
                      </a:pPr>
                      <a:r>
                        <a:rPr lang="en-US" sz="1400" b="0" i="0" u="none" strike="noStrike">
                          <a:solidFill>
                            <a:srgbClr val="000000"/>
                          </a:solidFill>
                          <a:effectLst/>
                          <a:latin typeface="Times New Roman"/>
                        </a:rPr>
                        <a:t>         2022</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199954625"/>
                  </a:ext>
                </a:extLst>
              </a:tr>
              <a:tr h="1694777">
                <a:tc>
                  <a:txBody>
                    <a:bodyPr/>
                    <a:lstStyle/>
                    <a:p>
                      <a:pPr rtl="0" fontAlgn="t">
                        <a:spcBef>
                          <a:spcPts val="0"/>
                        </a:spcBef>
                        <a:spcAft>
                          <a:spcPts val="0"/>
                        </a:spcAft>
                      </a:pPr>
                      <a:r>
                        <a:rPr lang="en-US" sz="1200" b="0" i="0" u="none" strike="noStrike">
                          <a:solidFill>
                            <a:srgbClr val="000000"/>
                          </a:solidFill>
                          <a:effectLst/>
                          <a:latin typeface="Times New Roman"/>
                        </a:rPr>
                        <a:t>3</a:t>
                      </a:r>
                      <a:endParaRPr lang="en-US">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0"/>
                        </a:spcAft>
                      </a:pPr>
                      <a:r>
                        <a:rPr lang="en-US" sz="1400" b="0" i="0" u="none" strike="noStrike">
                          <a:solidFill>
                            <a:srgbClr val="000000"/>
                          </a:solidFill>
                          <a:effectLst/>
                          <a:highlight>
                            <a:srgbClr val="9FE0F5"/>
                          </a:highlight>
                          <a:latin typeface="Times New Roman"/>
                        </a:rPr>
                        <a:t>How to Improve the Accuracy of Your Image Recognition Models</a:t>
                      </a:r>
                      <a:endParaRPr lang="en-US" sz="1400">
                        <a:effectLst/>
                        <a:highlight>
                          <a:srgbClr val="9FE0F5"/>
                        </a:highlight>
                        <a:latin typeface="Times New Roman"/>
                      </a:endParaRPr>
                    </a:p>
                    <a:p>
                      <a:pPr rtl="0" fontAlgn="t">
                        <a:spcBef>
                          <a:spcPts val="0"/>
                        </a:spcBef>
                        <a:spcAft>
                          <a:spcPts val="0"/>
                        </a:spcAft>
                      </a:pPr>
                      <a:br>
                        <a:rPr lang="en-US">
                          <a:effectLst/>
                          <a:highlight>
                            <a:srgbClr val="FFFFFF"/>
                          </a:highlight>
                        </a:rPr>
                      </a:br>
                      <a:endParaRPr lang="en-US" sz="1400">
                        <a:effectLst/>
                        <a:highlight>
                          <a:srgbClr val="FFFFFF"/>
                        </a:highligh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0"/>
                        </a:spcAft>
                      </a:pPr>
                      <a:r>
                        <a:rPr lang="en-US" sz="1400" b="0" i="0" u="none" strike="noStrike">
                          <a:solidFill>
                            <a:srgbClr val="000000"/>
                          </a:solidFill>
                          <a:effectLst/>
                          <a:latin typeface="Times New Roman"/>
                        </a:rPr>
                        <a:t>This Research paper provides strategies to improve image recognition models include data augmentation, adding more layers, adjusting image size, increasing epochs, reducing color channels, employing transfer learning, and fine-tuning hyperparameters</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0"/>
                        </a:spcAft>
                      </a:pPr>
                      <a:r>
                        <a:rPr lang="en-US" sz="1400" b="0" i="0" u="none" strike="noStrike">
                          <a:solidFill>
                            <a:srgbClr val="000000"/>
                          </a:solidFill>
                          <a:effectLst/>
                          <a:highlight>
                            <a:srgbClr val="9FE0F5"/>
                          </a:highlight>
                          <a:latin typeface="Times New Roman"/>
                        </a:rPr>
                        <a:t>Jason D’souza</a:t>
                      </a:r>
                      <a:endParaRPr lang="en-US" sz="1400">
                        <a:effectLst/>
                        <a:highlight>
                          <a:srgbClr val="9FE0F5"/>
                        </a:highligh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rtl="0" fontAlgn="t">
                        <a:spcBef>
                          <a:spcPts val="0"/>
                        </a:spcBef>
                        <a:spcAft>
                          <a:spcPts val="0"/>
                        </a:spcAft>
                      </a:pPr>
                      <a:r>
                        <a:rPr lang="en-US" sz="1400" b="0" i="0" u="none" strike="noStrike">
                          <a:solidFill>
                            <a:srgbClr val="000000"/>
                          </a:solidFill>
                          <a:effectLst/>
                          <a:latin typeface="Times New Roman"/>
                        </a:rPr>
                        <a:t>         2023</a:t>
                      </a:r>
                      <a:endParaRPr lang="en-US" sz="1400">
                        <a:effectLst/>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38554249"/>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C7DEE07-9071-8F60-7CD6-7F7C6C20965A}"/>
              </a:ext>
            </a:extLst>
          </p:cNvPr>
          <p:cNvSpPr>
            <a:spLocks noChangeArrowheads="1"/>
          </p:cNvSpPr>
          <p:nvPr/>
        </p:nvSpPr>
        <p:spPr bwMode="auto">
          <a:xfrm>
            <a:off x="503238" y="222863"/>
            <a:ext cx="9070975" cy="1040186"/>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a:cs typeface="DejaVu Sans" charset="0"/>
              </a:rPr>
              <a:t>5. </a:t>
            </a:r>
            <a:r>
              <a:rPr lang="en-IN" altLang="en-US" sz="3600" b="1">
                <a:solidFill>
                  <a:srgbClr val="000000"/>
                </a:solidFill>
                <a:latin typeface="Times New Roman"/>
                <a:cs typeface="DejaVu Sans" charset="0"/>
              </a:rPr>
              <a:t>Proposed System</a:t>
            </a:r>
          </a:p>
        </p:txBody>
      </p:sp>
      <p:sp>
        <p:nvSpPr>
          <p:cNvPr id="6146" name="Rectangle 2">
            <a:extLst>
              <a:ext uri="{FF2B5EF4-FFF2-40B4-BE49-F238E27FC236}">
                <a16:creationId xmlns:a16="http://schemas.microsoft.com/office/drawing/2014/main" id="{D28BBD0C-E1B8-F462-FAB7-A4B75CC4F32A}"/>
              </a:ext>
            </a:extLst>
          </p:cNvPr>
          <p:cNvSpPr>
            <a:spLocks noChangeArrowheads="1"/>
          </p:cNvSpPr>
          <p:nvPr/>
        </p:nvSpPr>
        <p:spPr bwMode="auto">
          <a:xfrm>
            <a:off x="508219" y="1255699"/>
            <a:ext cx="9058667" cy="5777492"/>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342900" indent="-342900" algn="just">
              <a:buFont typeface="Arial"/>
              <a:buChar char="•"/>
              <a:defRPr/>
            </a:pPr>
            <a:r>
              <a:rPr lang="en-IN" sz="2000" b="1">
                <a:solidFill>
                  <a:srgbClr val="0D0D0D"/>
                </a:solidFill>
                <a:latin typeface="Times New Roman"/>
                <a:cs typeface="Arial"/>
              </a:rPr>
              <a:t>Hand Gesture Recognition:</a:t>
            </a:r>
            <a:r>
              <a:rPr lang="en-IN" sz="2000">
                <a:solidFill>
                  <a:srgbClr val="0D0D0D"/>
                </a:solidFill>
                <a:latin typeface="Times New Roman"/>
                <a:cs typeface="Arial"/>
              </a:rPr>
              <a:t> Our system utilizes the </a:t>
            </a:r>
            <a:r>
              <a:rPr lang="en-IN" sz="2000" err="1">
                <a:solidFill>
                  <a:srgbClr val="0D0D0D"/>
                </a:solidFill>
                <a:latin typeface="Times New Roman"/>
                <a:cs typeface="Arial"/>
              </a:rPr>
              <a:t>MediaPipe</a:t>
            </a:r>
            <a:r>
              <a:rPr lang="en-IN" sz="2000">
                <a:solidFill>
                  <a:srgbClr val="0D0D0D"/>
                </a:solidFill>
                <a:latin typeface="Times New Roman"/>
                <a:cs typeface="Arial"/>
              </a:rPr>
              <a:t> framework for gesture recognition, employing machine learning techniques. It detects hands through palm detection, accurately identifies 3D hand </a:t>
            </a:r>
            <a:r>
              <a:rPr lang="en-IN" sz="2000" err="1">
                <a:solidFill>
                  <a:srgbClr val="0D0D0D"/>
                </a:solidFill>
                <a:latin typeface="Times New Roman"/>
                <a:cs typeface="Arial"/>
              </a:rPr>
              <a:t>keypoints</a:t>
            </a:r>
            <a:r>
              <a:rPr lang="en-IN" sz="2000">
                <a:solidFill>
                  <a:srgbClr val="0D0D0D"/>
                </a:solidFill>
                <a:latin typeface="Times New Roman"/>
                <a:cs typeface="Arial"/>
              </a:rPr>
              <a:t> using a landmark model, and if necessary, reverts to palm detection for localization.</a:t>
            </a:r>
            <a:endParaRPr lang="en-US" sz="2000">
              <a:latin typeface="Times New Roman"/>
              <a:cs typeface="Arial"/>
            </a:endParaRPr>
          </a:p>
          <a:p>
            <a:pPr marL="342900" indent="-342900" algn="just">
              <a:buFont typeface="Arial"/>
              <a:buChar char="•"/>
              <a:defRPr/>
            </a:pPr>
            <a:r>
              <a:rPr lang="en-IN" sz="2000" b="1">
                <a:latin typeface="Times New Roman"/>
                <a:cs typeface="Arial"/>
              </a:rPr>
              <a:t>Model Comparison:</a:t>
            </a:r>
            <a:r>
              <a:rPr lang="en-IN" sz="800" b="1">
                <a:latin typeface="Times New Roman"/>
                <a:cs typeface="Arial"/>
              </a:rPr>
              <a:t> </a:t>
            </a:r>
            <a:r>
              <a:rPr lang="en-IN" sz="2000" err="1">
                <a:solidFill>
                  <a:srgbClr val="0D0D0D"/>
                </a:solidFill>
                <a:latin typeface="Times New Roman"/>
                <a:cs typeface="Arial"/>
              </a:rPr>
              <a:t>MediaPipe</a:t>
            </a:r>
            <a:r>
              <a:rPr lang="en-IN" sz="2000">
                <a:solidFill>
                  <a:srgbClr val="0D0D0D"/>
                </a:solidFill>
                <a:latin typeface="Times New Roman"/>
                <a:cs typeface="Arial"/>
              </a:rPr>
              <a:t> offers versatile live media solutions, while TensorFlow focuses on neural network training. Our system combines </a:t>
            </a:r>
            <a:r>
              <a:rPr lang="en-IN" sz="2000" err="1">
                <a:solidFill>
                  <a:srgbClr val="0D0D0D"/>
                </a:solidFill>
                <a:latin typeface="Times New Roman"/>
                <a:cs typeface="Arial"/>
              </a:rPr>
              <a:t>MediaPipe</a:t>
            </a:r>
            <a:r>
              <a:rPr lang="en-IN" sz="2000">
                <a:solidFill>
                  <a:srgbClr val="0D0D0D"/>
                </a:solidFill>
                <a:latin typeface="Times New Roman"/>
                <a:cs typeface="Arial"/>
              </a:rPr>
              <a:t> for hand </a:t>
            </a:r>
            <a:r>
              <a:rPr lang="en-IN" sz="2000" err="1">
                <a:solidFill>
                  <a:srgbClr val="0D0D0D"/>
                </a:solidFill>
                <a:latin typeface="Times New Roman"/>
                <a:cs typeface="Arial"/>
              </a:rPr>
              <a:t>keypoint</a:t>
            </a:r>
            <a:r>
              <a:rPr lang="en-IN" sz="2000">
                <a:solidFill>
                  <a:srgbClr val="0D0D0D"/>
                </a:solidFill>
                <a:latin typeface="Times New Roman"/>
                <a:cs typeface="Arial"/>
              </a:rPr>
              <a:t> capture and TensorFlow for machine learning, optimizing hand gesture recognition.</a:t>
            </a:r>
            <a:endParaRPr lang="en-IN" sz="2000">
              <a:latin typeface="Times New Roman"/>
              <a:cs typeface="Arial"/>
            </a:endParaRPr>
          </a:p>
          <a:p>
            <a:pPr marL="342900" indent="-342900" algn="just">
              <a:buFont typeface="Arial"/>
              <a:buChar char="•"/>
              <a:defRPr/>
            </a:pPr>
            <a:r>
              <a:rPr lang="en-IN" sz="2000" b="1">
                <a:latin typeface="Times New Roman"/>
                <a:cs typeface="Arial"/>
              </a:rPr>
              <a:t>Hardware Compatibility: </a:t>
            </a:r>
            <a:r>
              <a:rPr lang="en-IN" sz="2000">
                <a:solidFill>
                  <a:srgbClr val="0D0D0D"/>
                </a:solidFill>
                <a:latin typeface="Times New Roman"/>
                <a:cs typeface="Arial"/>
              </a:rPr>
              <a:t>MediaPipe is compatible with both CPU and GPU, requiring no additional processing power.</a:t>
            </a:r>
            <a:endParaRPr lang="en-IN" sz="2000">
              <a:latin typeface="Times New Roman"/>
              <a:cs typeface="Arial"/>
            </a:endParaRPr>
          </a:p>
          <a:p>
            <a:pPr marL="342900" indent="-342900" algn="just">
              <a:buFont typeface="Arial"/>
              <a:buChar char="•"/>
              <a:defRPr/>
            </a:pPr>
            <a:r>
              <a:rPr lang="en-IN" sz="2000" b="1">
                <a:latin typeface="Times New Roman"/>
                <a:cs typeface="Arial"/>
              </a:rPr>
              <a:t>Dataset Creation: </a:t>
            </a:r>
            <a:r>
              <a:rPr lang="en-IN" sz="2000">
                <a:solidFill>
                  <a:srgbClr val="0D0D0D"/>
                </a:solidFill>
                <a:latin typeface="Times New Roman"/>
                <a:cs typeface="Arial"/>
              </a:rPr>
              <a:t>The experimental dataset, created with the </a:t>
            </a:r>
            <a:r>
              <a:rPr lang="en-IN" sz="2000" err="1">
                <a:solidFill>
                  <a:srgbClr val="0D0D0D"/>
                </a:solidFill>
                <a:latin typeface="Times New Roman"/>
                <a:cs typeface="Arial"/>
              </a:rPr>
              <a:t>MediaPipe</a:t>
            </a:r>
            <a:r>
              <a:rPr lang="en-IN" sz="2000">
                <a:solidFill>
                  <a:srgbClr val="0D0D0D"/>
                </a:solidFill>
                <a:latin typeface="Times New Roman"/>
                <a:cs typeface="Arial"/>
              </a:rPr>
              <a:t> open-source library, consists of 26 alphabets represented by hand gestures, each captured across 100 frames. Parameters recorded include the (x, y, z) coordinates of hand joints.</a:t>
            </a:r>
            <a:endParaRPr lang="en-IN" sz="2000">
              <a:latin typeface="Times New Roman"/>
              <a:cs typeface="Arial"/>
            </a:endParaRPr>
          </a:p>
          <a:p>
            <a:pPr marL="342900" indent="-342900" algn="just">
              <a:buFont typeface="Arial"/>
              <a:buChar char="•"/>
              <a:defRPr/>
            </a:pPr>
            <a:r>
              <a:rPr lang="en-IN" sz="2000" b="1">
                <a:solidFill>
                  <a:srgbClr val="0D0D0D"/>
                </a:solidFill>
                <a:latin typeface="Times New Roman"/>
                <a:cs typeface="Arial"/>
              </a:rPr>
              <a:t>Training LSTM Model: </a:t>
            </a:r>
            <a:r>
              <a:rPr lang="en-IN" sz="2000">
                <a:solidFill>
                  <a:srgbClr val="0D0D0D"/>
                </a:solidFill>
                <a:latin typeface="Times New Roman"/>
                <a:cs typeface="Arial"/>
              </a:rPr>
              <a:t>LSTM, a feed-forward neural network, recognizes continuous hand gestures, training on sequences with hand </a:t>
            </a:r>
            <a:r>
              <a:rPr lang="en-IN" sz="2000" err="1">
                <a:solidFill>
                  <a:srgbClr val="0D0D0D"/>
                </a:solidFill>
                <a:latin typeface="Times New Roman"/>
                <a:cs typeface="Arial"/>
              </a:rPr>
              <a:t>keypoints</a:t>
            </a:r>
            <a:r>
              <a:rPr lang="en-IN" sz="2000">
                <a:solidFill>
                  <a:srgbClr val="0D0D0D"/>
                </a:solidFill>
                <a:latin typeface="Times New Roman"/>
                <a:cs typeface="Arial"/>
              </a:rPr>
              <a:t>. It achieves high accuracy in 2000 epochs with RELU/TANH activation for CPU/GPU efficiency, using Adam Optimizer for adaptive learning rates.</a:t>
            </a:r>
            <a:endParaRPr lang="en-IN" sz="2000">
              <a:latin typeface="Times New Roman"/>
            </a:endParaRPr>
          </a:p>
          <a:p>
            <a:pPr marL="429895" indent="-321945" algn="just">
              <a:buFont typeface="Arial"/>
              <a:buChar char="•"/>
              <a:defRPr/>
            </a:pPr>
            <a:endParaRPr lang="en-IN" sz="2000">
              <a:solidFill>
                <a:srgbClr val="0D0D0D"/>
              </a:solidFill>
              <a:latin typeface="Times New Roman"/>
              <a:cs typeface="Arial"/>
            </a:endParaRPr>
          </a:p>
          <a:p>
            <a:pPr marL="342900" indent="-342900" algn="just">
              <a:buFont typeface="Arial"/>
              <a:buChar char="•"/>
              <a:defRPr/>
            </a:pPr>
            <a:endParaRPr lang="en-IN" sz="2000">
              <a:latin typeface="Times New Roman" panose="02020603050405020304" pitchFamily="18" charset="0"/>
              <a:cs typeface="Arial"/>
            </a:endParaRPr>
          </a:p>
          <a:p>
            <a:pPr marL="452120" indent="-342900" algn="just">
              <a:lnSpc>
                <a:spcPct val="93000"/>
              </a:lnSpc>
              <a:spcBef>
                <a:spcPts val="0"/>
              </a:spcBef>
              <a:spcAft>
                <a:spcPts val="1413"/>
              </a:spcAft>
              <a:buFont typeface="Arial"/>
              <a:buChar char="•"/>
              <a:defRPr/>
            </a:pPr>
            <a:endParaRPr lang="en-IN" altLang="en-US" sz="2000">
              <a:latin typeface="Times New Roman" panose="02020603050405020304" pitchFamily="18" charset="0"/>
              <a:cs typeface="Times New Roman" panose="02020603050405020304" pitchFamily="18" charset="0"/>
            </a:endParaRPr>
          </a:p>
          <a:p>
            <a:pPr marL="452120" indent="-342900" eaLnBrk="1" fontAlgn="auto" hangingPunct="1">
              <a:lnSpc>
                <a:spcPct val="93000"/>
              </a:lnSpc>
              <a:spcBef>
                <a:spcPts val="0"/>
              </a:spcBef>
              <a:spcAft>
                <a:spcPts val="1413"/>
              </a:spcAft>
              <a:buFont typeface="Arial"/>
              <a:buChar char="•"/>
              <a:defRPr/>
            </a:pPr>
            <a:endParaRPr lang="en-IN" altLang="en-US" sz="200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CEEBE00-8300-C0CB-1B7E-814B69017A83}"/>
              </a:ext>
            </a:extLst>
          </p:cNvPr>
          <p:cNvSpPr>
            <a:spLocks noChangeArrowheads="1"/>
          </p:cNvSpPr>
          <p:nvPr/>
        </p:nvSpPr>
        <p:spPr bwMode="auto">
          <a:xfrm>
            <a:off x="503238" y="317378"/>
            <a:ext cx="9070975" cy="865854"/>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a:cs typeface="DejaVu Sans" charset="0"/>
              </a:rPr>
              <a:t>6. Outcome of Project</a:t>
            </a:r>
            <a:endPar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a:extLst>
              <a:ext uri="{FF2B5EF4-FFF2-40B4-BE49-F238E27FC236}">
                <a16:creationId xmlns:a16="http://schemas.microsoft.com/office/drawing/2014/main" id="{4E03E96D-1876-E290-9F37-99CF0D578761}"/>
              </a:ext>
            </a:extLst>
          </p:cNvPr>
          <p:cNvSpPr>
            <a:spLocks noChangeArrowheads="1"/>
          </p:cNvSpPr>
          <p:nvPr/>
        </p:nvSpPr>
        <p:spPr bwMode="auto">
          <a:xfrm>
            <a:off x="503238" y="1564270"/>
            <a:ext cx="7834672" cy="4894423"/>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280670" indent="-171450">
              <a:lnSpc>
                <a:spcPct val="93000"/>
              </a:lnSpc>
              <a:spcBef>
                <a:spcPts val="0"/>
              </a:spcBef>
              <a:spcAft>
                <a:spcPts val="1413"/>
              </a:spcAft>
              <a:buFont typeface="Arial"/>
              <a:buChar char="•"/>
              <a:defRPr/>
            </a:pPr>
            <a:r>
              <a:rPr lang="en-IN" sz="2400" b="1">
                <a:solidFill>
                  <a:srgbClr val="0D0D0D"/>
                </a:solidFill>
                <a:latin typeface="Times New Roman"/>
                <a:cs typeface="Arial"/>
              </a:rPr>
              <a:t>Camera Gesture Detection:</a:t>
            </a:r>
            <a:r>
              <a:rPr lang="en-IN" sz="2400">
                <a:solidFill>
                  <a:srgbClr val="0D0D0D"/>
                </a:solidFill>
                <a:latin typeface="Times New Roman"/>
                <a:cs typeface="Arial"/>
              </a:rPr>
              <a:t> Hand gesture detection is captured through the utilization of the device's camera module.</a:t>
            </a:r>
          </a:p>
          <a:p>
            <a:pPr marL="280670" indent="-171450">
              <a:lnSpc>
                <a:spcPct val="93000"/>
              </a:lnSpc>
              <a:spcBef>
                <a:spcPts val="0"/>
              </a:spcBef>
              <a:spcAft>
                <a:spcPts val="1413"/>
              </a:spcAft>
              <a:buFont typeface="Arial"/>
              <a:buChar char="•"/>
              <a:defRPr/>
            </a:pPr>
            <a:r>
              <a:rPr lang="en-IN" sz="2400" b="1">
                <a:solidFill>
                  <a:srgbClr val="0D0D0D"/>
                </a:solidFill>
                <a:latin typeface="Times New Roman"/>
                <a:cs typeface="Arial"/>
              </a:rPr>
              <a:t>Gesture Translation:</a:t>
            </a:r>
            <a:r>
              <a:rPr lang="en-IN" sz="2400">
                <a:solidFill>
                  <a:srgbClr val="0D0D0D"/>
                </a:solidFill>
                <a:latin typeface="Times New Roman"/>
                <a:cs typeface="Arial"/>
              </a:rPr>
              <a:t> To translate the detected hand gestures in to text.</a:t>
            </a:r>
            <a:endParaRPr lang="en-US">
              <a:latin typeface="Times New Roman"/>
            </a:endParaRPr>
          </a:p>
          <a:p>
            <a:pPr marL="280670" indent="-171450">
              <a:lnSpc>
                <a:spcPct val="93000"/>
              </a:lnSpc>
              <a:spcBef>
                <a:spcPts val="0"/>
              </a:spcBef>
              <a:spcAft>
                <a:spcPts val="1413"/>
              </a:spcAft>
              <a:buFont typeface="Arial"/>
              <a:buChar char="•"/>
              <a:defRPr/>
            </a:pPr>
            <a:r>
              <a:rPr lang="en-IN" sz="2400" b="1">
                <a:solidFill>
                  <a:srgbClr val="0D0D0D"/>
                </a:solidFill>
                <a:latin typeface="Times New Roman"/>
                <a:cs typeface="Arial"/>
              </a:rPr>
              <a:t>Accuracy of detection:</a:t>
            </a:r>
            <a:r>
              <a:rPr lang="en-IN" sz="2400">
                <a:solidFill>
                  <a:srgbClr val="0D0D0D"/>
                </a:solidFill>
                <a:latin typeface="Times New Roman"/>
                <a:cs typeface="Arial"/>
              </a:rPr>
              <a:t> Achieved maximum possible accuracy in recognizing and interpreting hand gestures</a:t>
            </a:r>
            <a:r>
              <a:rPr lang="en-IN" sz="2400">
                <a:solidFill>
                  <a:srgbClr val="0D0D0D"/>
                </a:solidFill>
                <a:latin typeface="Arial"/>
                <a:cs typeface="Arial"/>
              </a:rPr>
              <a:t>.</a:t>
            </a:r>
            <a:endParaRPr lang="en-IN">
              <a:latin typeface="Arial"/>
            </a:endParaRPr>
          </a:p>
          <a:p>
            <a:pPr marL="280670" indent="-171450">
              <a:lnSpc>
                <a:spcPct val="93000"/>
              </a:lnSpc>
              <a:spcBef>
                <a:spcPts val="0"/>
              </a:spcBef>
              <a:spcAft>
                <a:spcPts val="1413"/>
              </a:spcAft>
              <a:buFont typeface="Arial"/>
              <a:buChar char="•"/>
              <a:defRPr/>
            </a:pPr>
            <a:r>
              <a:rPr lang="en-IN" sz="2400" b="1">
                <a:solidFill>
                  <a:srgbClr val="0D0D0D"/>
                </a:solidFill>
                <a:latin typeface="Times New Roman"/>
                <a:cs typeface="Arial"/>
              </a:rPr>
              <a:t>Framework Integration:</a:t>
            </a:r>
            <a:r>
              <a:rPr lang="en-IN" sz="2400">
                <a:solidFill>
                  <a:srgbClr val="0D0D0D"/>
                </a:solidFill>
                <a:latin typeface="Times New Roman"/>
                <a:cs typeface="Arial"/>
              </a:rPr>
              <a:t> Utilization of frameworks and libraries including </a:t>
            </a:r>
            <a:r>
              <a:rPr lang="en-IN" sz="2400" err="1">
                <a:solidFill>
                  <a:srgbClr val="0D0D0D"/>
                </a:solidFill>
                <a:latin typeface="Times New Roman"/>
                <a:cs typeface="Arial"/>
              </a:rPr>
              <a:t>MediaPipe</a:t>
            </a:r>
            <a:r>
              <a:rPr lang="en-IN" sz="2400">
                <a:solidFill>
                  <a:srgbClr val="0D0D0D"/>
                </a:solidFill>
                <a:latin typeface="Times New Roman"/>
                <a:cs typeface="Arial"/>
              </a:rPr>
              <a:t>, TensorFlow, OpenCV, and others to facilitate model training and implementation.</a:t>
            </a:r>
          </a:p>
          <a:p>
            <a:pPr marL="109220" indent="0">
              <a:lnSpc>
                <a:spcPct val="93000"/>
              </a:lnSpc>
              <a:spcBef>
                <a:spcPts val="0"/>
              </a:spcBef>
              <a:spcAft>
                <a:spcPts val="1413"/>
              </a:spcAft>
              <a:defRPr/>
            </a:pPr>
            <a:endParaRPr lang="en-IN" sz="2400">
              <a:solidFill>
                <a:srgbClr val="0D0D0D"/>
              </a:solidFill>
              <a:latin typeface="Times New Roman"/>
              <a:cs typeface="Arial"/>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3404572-6DF1-6D1B-3E99-B444A773942E}"/>
              </a:ext>
            </a:extLst>
          </p:cNvPr>
          <p:cNvSpPr>
            <a:spLocks noChangeArrowheads="1"/>
          </p:cNvSpPr>
          <p:nvPr/>
        </p:nvSpPr>
        <p:spPr bwMode="auto">
          <a:xfrm>
            <a:off x="503238" y="144102"/>
            <a:ext cx="9070975" cy="81830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a:cs typeface="DejaVu Sans" charset="0"/>
              </a:rPr>
              <a:t>7. Block Diagram</a:t>
            </a:r>
          </a:p>
        </p:txBody>
      </p:sp>
      <p:sp>
        <p:nvSpPr>
          <p:cNvPr id="24579" name="Rectangle 2">
            <a:extLst>
              <a:ext uri="{FF2B5EF4-FFF2-40B4-BE49-F238E27FC236}">
                <a16:creationId xmlns:a16="http://schemas.microsoft.com/office/drawing/2014/main" id="{EBA9BE94-C271-AC44-6B61-1223E176E93C}"/>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nchor="t"/>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a:cs typeface="Times New Roman"/>
            </a:endParaRPr>
          </a:p>
        </p:txBody>
      </p:sp>
      <p:pic>
        <p:nvPicPr>
          <p:cNvPr id="4" name="Picture 3" descr="A diagram of a training&#10;&#10;Description automatically generated">
            <a:extLst>
              <a:ext uri="{FF2B5EF4-FFF2-40B4-BE49-F238E27FC236}">
                <a16:creationId xmlns:a16="http://schemas.microsoft.com/office/drawing/2014/main" id="{098EECB9-AA20-B1FB-3353-2B6C96B17795}"/>
              </a:ext>
            </a:extLst>
          </p:cNvPr>
          <p:cNvPicPr>
            <a:picLocks noChangeAspect="1"/>
          </p:cNvPicPr>
          <p:nvPr/>
        </p:nvPicPr>
        <p:blipFill rotWithShape="1">
          <a:blip r:embed="rId3"/>
          <a:srcRect l="9158" t="6124" r="7829" b="2532"/>
          <a:stretch/>
        </p:blipFill>
        <p:spPr>
          <a:xfrm>
            <a:off x="637276" y="1108427"/>
            <a:ext cx="6909672" cy="5326435"/>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Custom</PresentationFormat>
  <Slides>19</Slides>
  <Notes>12</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 Suggestions in Review-1 </vt:lpstr>
      <vt:lpstr>11. Result and Discussion:   </vt:lpstr>
      <vt:lpstr>PowerPoint Presentation</vt:lpstr>
      <vt:lpstr>PowerPoint Presentation</vt:lpstr>
      <vt:lpstr>12. Conclusion : </vt:lpstr>
      <vt:lpstr>13. Future Scope:</vt:lpstr>
      <vt:lpstr>14.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revision>2</cp:revision>
  <cp:lastPrinted>1601-01-01T00:00:00Z</cp:lastPrinted>
  <dcterms:created xsi:type="dcterms:W3CDTF">2017-10-25T08:22:14Z</dcterms:created>
  <dcterms:modified xsi:type="dcterms:W3CDTF">2024-04-20T16:07:08Z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