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0CE3-634D-FD74-B095-BA03398EC66E}" v="519" dt="2020-01-27T14:25:18.285"/>
    <p1510:client id="{1AC0B3FD-E56E-C7BB-7E0A-8A46DD04364D}" v="22" dt="2020-05-30T19:18:26.148"/>
    <p1510:client id="{2D38F1ED-2CAF-C8C7-94C5-2B3E90C7E8F3}" v="63" dt="2020-01-27T14:33:21.506"/>
    <p1510:client id="{4DE498EC-616B-2777-4FEF-DADFF9D4BDE4}" v="51" dt="2020-05-30T19:24:44.978"/>
    <p1510:client id="{51E951B5-B815-9038-1DB8-E1E03398B8B5}" v="22" dt="2020-01-27T14:27:16.725"/>
    <p1510:client id="{62208126-226E-E544-3505-2400D2FFF379}" v="3" dt="2020-01-27T13:28:25.641"/>
    <p1510:client id="{A815F8BB-CD0B-EC50-AF3E-B2EFF1ECC7D3}" v="225" dt="2020-04-26T20:00:27.975"/>
    <p1510:client id="{C58B1D3C-2220-8666-185B-161A7C17E765}" v="165" dt="2020-01-27T13:27:13.952"/>
    <p1510:client id="{E247D3E7-E6FB-0D36-D9F7-DD9B7FCA752D}" v="18" dt="2020-01-27T14:34:4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mall boat in a body of water with a city in the background&#10;&#10;Description generated with very high confidence">
            <a:extLst>
              <a:ext uri="{FF2B5EF4-FFF2-40B4-BE49-F238E27FC236}">
                <a16:creationId xmlns:a16="http://schemas.microsoft.com/office/drawing/2014/main" id="{302B3ED9-9E54-4438-BC4C-70BDB35E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1" r="30233" b="1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ln w="22225">
                  <a:solidFill>
                    <a:srgbClr val="FFFFFF"/>
                  </a:solidFill>
                </a:ln>
                <a:ea typeface="+mj-lt"/>
                <a:cs typeface="+mj-lt"/>
              </a:rPr>
              <a:t>Dream Cities</a:t>
            </a:r>
            <a:br>
              <a:rPr lang="en-US" sz="4800">
                <a:ln w="22225">
                  <a:solidFill>
                    <a:srgbClr val="FFFFFF"/>
                  </a:solidFill>
                </a:ln>
              </a:rPr>
            </a:br>
            <a:br>
              <a:rPr lang="en-US" sz="4800">
                <a:ln w="22225">
                  <a:solidFill>
                    <a:srgbClr val="FFFFFF"/>
                  </a:solidFill>
                </a:ln>
              </a:rPr>
            </a:br>
            <a:endParaRPr lang="en-US" sz="4800">
              <a:ln w="22225">
                <a:solidFill>
                  <a:srgbClr val="FFFFFF"/>
                </a:solidFill>
              </a:ln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677776"/>
            <a:ext cx="4023359" cy="18679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i="1"/>
              <a:t>Authors:</a:t>
            </a:r>
            <a:endParaRPr lang="en-US" sz="1300" i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/>
              <a:t>Ilia </a:t>
            </a:r>
            <a:r>
              <a:rPr lang="en-US" sz="1300" b="1" err="1"/>
              <a:t>Marinov</a:t>
            </a:r>
            <a:endParaRPr lang="en-US" sz="1300" b="1" err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/>
              <a:t>Peter </a:t>
            </a:r>
            <a:r>
              <a:rPr lang="en-US" sz="1300" b="1" err="1"/>
              <a:t>Petkov</a:t>
            </a:r>
            <a:endParaRPr lang="en-US" sz="1300" b="1" err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>
                <a:cs typeface="Calibri"/>
              </a:rPr>
              <a:t>Peter </a:t>
            </a:r>
            <a:r>
              <a:rPr lang="en-US" sz="1300" b="1" err="1">
                <a:cs typeface="Calibri"/>
              </a:rPr>
              <a:t>Stoev</a:t>
            </a:r>
            <a:endParaRPr lang="en-US" sz="1300" b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 err="1">
                <a:cs typeface="Calibri"/>
              </a:rPr>
              <a:t>Kameliq</a:t>
            </a:r>
            <a:r>
              <a:rPr lang="en-US" sz="1300" b="1">
                <a:cs typeface="Calibri"/>
              </a:rPr>
              <a:t> </a:t>
            </a:r>
            <a:r>
              <a:rPr lang="en-US" sz="1300" b="1" err="1">
                <a:cs typeface="Calibri"/>
              </a:rPr>
              <a:t>Qneva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>
                <a:cs typeface="Calibri"/>
              </a:rPr>
              <a:t>Marieta  </a:t>
            </a:r>
            <a:r>
              <a:rPr lang="en-US" sz="1300" b="1" err="1">
                <a:cs typeface="Calibri"/>
              </a:rPr>
              <a:t>Stoicheva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b="1">
                <a:cs typeface="Calibri"/>
              </a:rPr>
              <a:t>Teodora </a:t>
            </a:r>
            <a:r>
              <a:rPr lang="en-US" sz="1300" b="1" err="1">
                <a:cs typeface="Calibri"/>
              </a:rPr>
              <a:t>Kompanska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FD42B-C7D1-47CB-9248-BC20D7258918}"/>
              </a:ext>
            </a:extLst>
          </p:cNvPr>
          <p:cNvCxnSpPr/>
          <p:nvPr/>
        </p:nvCxnSpPr>
        <p:spPr>
          <a:xfrm>
            <a:off x="294502" y="1725826"/>
            <a:ext cx="11594755" cy="205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44EE-B324-4706-980D-A66E3577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557" y="356054"/>
            <a:ext cx="10515600" cy="1325563"/>
          </a:xfrm>
        </p:spPr>
        <p:txBody>
          <a:bodyPr>
            <a:normAutofit/>
          </a:bodyPr>
          <a:lstStyle/>
          <a:p>
            <a:r>
              <a:rPr lang="en" sz="4000" b="1" i="1">
                <a:solidFill>
                  <a:schemeClr val="accent1">
                    <a:lumMod val="75000"/>
                  </a:schemeClr>
                </a:solidFill>
                <a:latin typeface="Consolas"/>
              </a:rPr>
              <a:t>Goals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E1A7-AB95-46A5-81B6-433E8911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" sz="3600">
                <a:solidFill>
                  <a:schemeClr val="accent1">
                    <a:lumMod val="75000"/>
                  </a:schemeClr>
                </a:solidFill>
                <a:latin typeface="Consolas"/>
              </a:rPr>
              <a:t>To introduce people to the most beautiful cities in Europe.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" sz="3600">
              <a:solidFill>
                <a:schemeClr val="accent1">
                  <a:lumMod val="75000"/>
                </a:schemeClr>
              </a:solidFill>
              <a:latin typeface="Consolas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" sz="3600">
                <a:solidFill>
                  <a:schemeClr val="accent1">
                    <a:lumMod val="75000"/>
                  </a:schemeClr>
                </a:solidFill>
                <a:latin typeface="Consolas"/>
                <a:cs typeface="Calibri"/>
              </a:rPr>
              <a:t>You can learn many interesting facts about them too.</a:t>
            </a:r>
            <a:endParaRPr lang="en-US" sz="36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5F8869-D01A-467B-8436-C46F6F2FA291}"/>
              </a:ext>
            </a:extLst>
          </p:cNvPr>
          <p:cNvCxnSpPr/>
          <p:nvPr/>
        </p:nvCxnSpPr>
        <p:spPr>
          <a:xfrm flipV="1">
            <a:off x="186872" y="1402443"/>
            <a:ext cx="11647712" cy="362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35DCCE-010C-4D5E-AA18-F7CB2A7D4354}"/>
              </a:ext>
            </a:extLst>
          </p:cNvPr>
          <p:cNvCxnSpPr>
            <a:cxnSpLocks/>
          </p:cNvCxnSpPr>
          <p:nvPr/>
        </p:nvCxnSpPr>
        <p:spPr>
          <a:xfrm flipV="1">
            <a:off x="186871" y="6264728"/>
            <a:ext cx="11738426" cy="453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01A8-9C6D-42B9-9918-8A7F3371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" sz="3200">
                <a:solidFill>
                  <a:schemeClr val="bg1"/>
                </a:solidFill>
                <a:latin typeface="Consolas"/>
              </a:rPr>
              <a:t>Stages Of Development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8E70-F417-49B1-8543-1FB9356C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" sz="1600">
                <a:solidFill>
                  <a:schemeClr val="accent1">
                    <a:lumMod val="75000"/>
                  </a:schemeClr>
                </a:solidFill>
                <a:latin typeface="Consolas"/>
              </a:rPr>
              <a:t>ANALYSIS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" sz="1600">
                <a:solidFill>
                  <a:schemeClr val="accent1">
                    <a:lumMod val="75000"/>
                  </a:schemeClr>
                </a:solidFill>
                <a:latin typeface="Consolas"/>
                <a:cs typeface="Calibri" panose="020F0502020204030204"/>
              </a:rPr>
              <a:t>PLANNING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" sz="16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REALIZATION</a:t>
            </a:r>
            <a:endParaRPr lang="en" sz="1600">
              <a:solidFill>
                <a:schemeClr val="accent1">
                  <a:lumMod val="75000"/>
                </a:schemeClr>
              </a:solidFill>
              <a:latin typeface="Consolas"/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387B9B-8935-428C-A3D2-D4F5042F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594" y="99023"/>
            <a:ext cx="7794520" cy="67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mall boat in a body of water with a mountain in the background&#10;&#10;Description generated with very high confidence">
            <a:extLst>
              <a:ext uri="{FF2B5EF4-FFF2-40B4-BE49-F238E27FC236}">
                <a16:creationId xmlns:a16="http://schemas.microsoft.com/office/drawing/2014/main" id="{D8FCEC95-823C-4D4F-887D-F86E3B2DC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F5B0F-3E82-47D2-9A4B-DDF798EC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endParaRPr lang="en" sz="1400">
              <a:latin typeface="Consolas"/>
            </a:endParaRPr>
          </a:p>
          <a:p>
            <a:pPr algn="ctr"/>
            <a:br>
              <a:rPr lang="en" sz="1400">
                <a:latin typeface="Consolas"/>
              </a:rPr>
            </a:br>
            <a:br>
              <a:rPr lang="en" sz="1400">
                <a:latin typeface="Consolas"/>
              </a:rPr>
            </a:br>
            <a:br>
              <a:rPr lang="en" sz="1400">
                <a:latin typeface="Consolas"/>
              </a:rPr>
            </a:br>
            <a:br>
              <a:rPr lang="en-US" sz="1400"/>
            </a:br>
            <a:endParaRPr lang="en-US" sz="1400">
              <a:cs typeface="Calibri Light"/>
            </a:endParaRPr>
          </a:p>
          <a:p>
            <a:pPr algn="ctr"/>
            <a:endParaRPr lang="en-US" sz="1400"/>
          </a:p>
          <a:p>
            <a:pPr algn="ctr"/>
            <a:endParaRPr lang="en-US" sz="1400">
              <a:cs typeface="Calibri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E063-CF1B-4D2B-B9F7-1E57C212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" sz="1800">
                <a:latin typeface="Calibri"/>
                <a:cs typeface="Calibri"/>
              </a:rPr>
              <a:t>Programing Language-HTML and CSS</a:t>
            </a:r>
            <a:endParaRPr lang="en-US" sz="1800">
              <a:ea typeface="+mn-lt"/>
              <a:cs typeface="+mn-lt"/>
            </a:endParaRPr>
          </a:p>
          <a:p>
            <a:pPr lvl="1"/>
            <a:endParaRPr lang="en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3D855-673B-4320-8B22-171E97E7F34B}"/>
              </a:ext>
            </a:extLst>
          </p:cNvPr>
          <p:cNvSpPr txBox="1"/>
          <p:nvPr/>
        </p:nvSpPr>
        <p:spPr>
          <a:xfrm>
            <a:off x="1319981" y="2143431"/>
            <a:ext cx="2743200" cy="1144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" sz="2800">
                <a:latin typeface="Consolas"/>
                <a:cs typeface="Calibri"/>
              </a:rPr>
              <a:t>SOFTWARE AND RESOURCE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17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58904303-4C3E-4449-9C3C-684B15ED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F5B0F-3E82-47D2-9A4B-DDF798EC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endParaRPr lang="en" sz="1400">
              <a:latin typeface="Consolas"/>
            </a:endParaRPr>
          </a:p>
          <a:p>
            <a:pPr algn="ctr"/>
            <a:br>
              <a:rPr lang="en" sz="1400">
                <a:latin typeface="Consolas"/>
              </a:rPr>
            </a:br>
            <a:br>
              <a:rPr lang="en" sz="1400">
                <a:latin typeface="Consolas"/>
              </a:rPr>
            </a:br>
            <a:br>
              <a:rPr lang="en" sz="1400">
                <a:latin typeface="Consolas"/>
              </a:rPr>
            </a:br>
            <a:br>
              <a:rPr lang="en-US" sz="1400"/>
            </a:br>
            <a:endParaRPr lang="en-US" sz="1400">
              <a:cs typeface="Calibri Light"/>
            </a:endParaRPr>
          </a:p>
          <a:p>
            <a:pPr algn="ctr"/>
            <a:endParaRPr lang="en-US" sz="1400"/>
          </a:p>
          <a:p>
            <a:pPr algn="ctr"/>
            <a:endParaRPr lang="en-US" sz="1400">
              <a:cs typeface="Calibri Light"/>
            </a:endParaRPr>
          </a:p>
        </p:txBody>
      </p: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E063-CF1B-4D2B-B9F7-1E57C212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" sz="1800">
                <a:latin typeface="Consolas"/>
              </a:rPr>
              <a:t>Program the future...</a:t>
            </a:r>
          </a:p>
          <a:p>
            <a:pPr lvl="1"/>
            <a:endParaRPr lang="en" sz="1800">
              <a:latin typeface="Consolas"/>
              <a:cs typeface="Calibri"/>
            </a:endParaRPr>
          </a:p>
          <a:p>
            <a:pPr lvl="1"/>
            <a:endParaRPr lang="en" sz="1800">
              <a:latin typeface="Consolas"/>
              <a:cs typeface="Calibri"/>
            </a:endParaRPr>
          </a:p>
          <a:p>
            <a:pPr lvl="1"/>
            <a:r>
              <a:rPr lang="en" sz="1800">
                <a:latin typeface="Consolas"/>
                <a:cs typeface="Calibri"/>
              </a:rPr>
              <a:t>...into a better world...</a:t>
            </a:r>
            <a:endParaRPr lang="en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6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 екран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theme</vt:lpstr>
      <vt:lpstr>Dream Cities  </vt:lpstr>
      <vt:lpstr>Goals and Purpose</vt:lpstr>
      <vt:lpstr>Stages Of Development</vt:lpstr>
      <vt:lpstr>       </vt:lpstr>
      <vt:lpstr>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2020-01-27T13:11:10Z</dcterms:created>
  <dcterms:modified xsi:type="dcterms:W3CDTF">2020-05-30T19:37:39Z</dcterms:modified>
</cp:coreProperties>
</file>