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8488"/>
    <a:srgbClr val="C5E0E1"/>
    <a:srgbClr val="584E53"/>
    <a:srgbClr val="0784BA"/>
    <a:srgbClr val="D69500"/>
    <a:srgbClr val="BFAEAB"/>
    <a:srgbClr val="96A7A2"/>
    <a:srgbClr val="CDAF9D"/>
    <a:srgbClr val="394EA9"/>
    <a:srgbClr val="5BE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1AB3AB-F234-40A3-960A-D10FFFFC2A35}" type="doc">
      <dgm:prSet loTypeId="urn:microsoft.com/office/officeart/2008/layout/AlternatingPictureCircles" loCatId="picture" qsTypeId="urn:microsoft.com/office/officeart/2005/8/quickstyle/3d4" qsCatId="3D" csTypeId="urn:microsoft.com/office/officeart/2005/8/colors/accent3_1" csCatId="accent3" phldr="1"/>
      <dgm:spPr/>
    </dgm:pt>
    <dgm:pt modelId="{53BA87C7-82E7-49C7-B6A2-99DA831E7C3C}">
      <dgm:prSet phldrT="[Текст]" custT="1"/>
      <dgm:spPr/>
      <dgm:t>
        <a:bodyPr/>
        <a:lstStyle/>
        <a:p>
          <a:r>
            <a:rPr lang="en-US" sz="1600" dirty="0" err="1"/>
            <a:t>FrontEnd</a:t>
          </a:r>
          <a:r>
            <a:rPr lang="en-US" sz="1600" dirty="0"/>
            <a:t> developer</a:t>
          </a:r>
          <a:endParaRPr lang="bg-BG" sz="1600" dirty="0"/>
        </a:p>
      </dgm:t>
    </dgm:pt>
    <dgm:pt modelId="{C50E881E-8C74-42DA-99D0-2480283E7C80}" type="parTrans" cxnId="{BD63B2B2-A4DF-4F4D-998C-4AD8445E4772}">
      <dgm:prSet/>
      <dgm:spPr/>
      <dgm:t>
        <a:bodyPr/>
        <a:lstStyle/>
        <a:p>
          <a:endParaRPr lang="bg-BG"/>
        </a:p>
      </dgm:t>
    </dgm:pt>
    <dgm:pt modelId="{A1AEE96C-824E-4C95-A6C6-715168D1C013}" type="sibTrans" cxnId="{BD63B2B2-A4DF-4F4D-998C-4AD8445E4772}">
      <dgm:prSet/>
      <dgm:spPr/>
      <dgm:t>
        <a:bodyPr/>
        <a:lstStyle/>
        <a:p>
          <a:endParaRPr lang="bg-BG"/>
        </a:p>
      </dgm:t>
    </dgm:pt>
    <dgm:pt modelId="{4A19A154-04F8-4463-A0DE-27976A630EB8}" type="pres">
      <dgm:prSet presAssocID="{3B1AB3AB-F234-40A3-960A-D10FFFFC2A35}" presName="Name0" presStyleCnt="0">
        <dgm:presLayoutVars>
          <dgm:chMax/>
          <dgm:chPref/>
          <dgm:dir/>
        </dgm:presLayoutVars>
      </dgm:prSet>
      <dgm:spPr/>
    </dgm:pt>
    <dgm:pt modelId="{98BB775A-7DA5-442A-A150-63A6D96D3467}" type="pres">
      <dgm:prSet presAssocID="{53BA87C7-82E7-49C7-B6A2-99DA831E7C3C}" presName="composite" presStyleCnt="0"/>
      <dgm:spPr/>
    </dgm:pt>
    <dgm:pt modelId="{AC159427-5318-4C5D-A5B6-26A4FD09E587}" type="pres">
      <dgm:prSet presAssocID="{53BA87C7-82E7-49C7-B6A2-99DA831E7C3C}" presName="Accent" presStyleLbl="alignNode1" presStyleIdx="0" presStyleCnt="1">
        <dgm:presLayoutVars>
          <dgm:chMax val="0"/>
          <dgm:chPref val="0"/>
        </dgm:presLayoutVars>
      </dgm:prSet>
      <dgm:spPr/>
    </dgm:pt>
    <dgm:pt modelId="{6800186C-4623-47AE-A23D-5EA266F36BBF}" type="pres">
      <dgm:prSet presAssocID="{53BA87C7-82E7-49C7-B6A2-99DA831E7C3C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8000" b="-38000"/>
          </a:stretch>
        </a:blipFill>
      </dgm:spPr>
    </dgm:pt>
    <dgm:pt modelId="{301C82EC-FE9C-46C7-89DD-1E990AB53CEC}" type="pres">
      <dgm:prSet presAssocID="{53BA87C7-82E7-49C7-B6A2-99DA831E7C3C}" presName="Parent" presStyleLbl="fgAccFollowNode1" presStyleIdx="0" presStyleCnt="1" custScaleX="103785">
        <dgm:presLayoutVars>
          <dgm:chMax val="0"/>
          <dgm:chPref val="0"/>
          <dgm:bulletEnabled val="1"/>
        </dgm:presLayoutVars>
      </dgm:prSet>
      <dgm:spPr/>
    </dgm:pt>
    <dgm:pt modelId="{4C054960-2F43-47DB-BBB0-6691E5ADF4E3}" type="pres">
      <dgm:prSet presAssocID="{53BA87C7-82E7-49C7-B6A2-99DA831E7C3C}" presName="Space" presStyleCnt="0">
        <dgm:presLayoutVars>
          <dgm:chMax val="0"/>
          <dgm:chPref val="0"/>
        </dgm:presLayoutVars>
      </dgm:prSet>
      <dgm:spPr/>
    </dgm:pt>
  </dgm:ptLst>
  <dgm:cxnLst>
    <dgm:cxn modelId="{B90FAC65-62F7-4727-952F-E52EFAE8853B}" type="presOf" srcId="{3B1AB3AB-F234-40A3-960A-D10FFFFC2A35}" destId="{4A19A154-04F8-4463-A0DE-27976A630EB8}" srcOrd="0" destOrd="0" presId="urn:microsoft.com/office/officeart/2008/layout/AlternatingPictureCircles"/>
    <dgm:cxn modelId="{BD63B2B2-A4DF-4F4D-998C-4AD8445E4772}" srcId="{3B1AB3AB-F234-40A3-960A-D10FFFFC2A35}" destId="{53BA87C7-82E7-49C7-B6A2-99DA831E7C3C}" srcOrd="0" destOrd="0" parTransId="{C50E881E-8C74-42DA-99D0-2480283E7C80}" sibTransId="{A1AEE96C-824E-4C95-A6C6-715168D1C013}"/>
    <dgm:cxn modelId="{0E8700DB-3840-4D26-88CF-393DED56A376}" type="presOf" srcId="{53BA87C7-82E7-49C7-B6A2-99DA831E7C3C}" destId="{301C82EC-FE9C-46C7-89DD-1E990AB53CEC}" srcOrd="0" destOrd="0" presId="urn:microsoft.com/office/officeart/2008/layout/AlternatingPictureCircles"/>
    <dgm:cxn modelId="{E491C072-ABB3-4862-9384-E9F8C69CE988}" type="presParOf" srcId="{4A19A154-04F8-4463-A0DE-27976A630EB8}" destId="{98BB775A-7DA5-442A-A150-63A6D96D3467}" srcOrd="0" destOrd="0" presId="urn:microsoft.com/office/officeart/2008/layout/AlternatingPictureCircles"/>
    <dgm:cxn modelId="{7B61F944-BC7C-46F4-8676-7FD912337236}" type="presParOf" srcId="{98BB775A-7DA5-442A-A150-63A6D96D3467}" destId="{AC159427-5318-4C5D-A5B6-26A4FD09E587}" srcOrd="0" destOrd="0" presId="urn:microsoft.com/office/officeart/2008/layout/AlternatingPictureCircles"/>
    <dgm:cxn modelId="{33C0D4C2-8AF5-4964-B9F6-D8E20562D93A}" type="presParOf" srcId="{98BB775A-7DA5-442A-A150-63A6D96D3467}" destId="{6800186C-4623-47AE-A23D-5EA266F36BBF}" srcOrd="1" destOrd="0" presId="urn:microsoft.com/office/officeart/2008/layout/AlternatingPictureCircles"/>
    <dgm:cxn modelId="{65D17BF5-1558-4B0B-AB6D-97AB749B6276}" type="presParOf" srcId="{98BB775A-7DA5-442A-A150-63A6D96D3467}" destId="{301C82EC-FE9C-46C7-89DD-1E990AB53CEC}" srcOrd="2" destOrd="0" presId="urn:microsoft.com/office/officeart/2008/layout/AlternatingPictureCircles"/>
    <dgm:cxn modelId="{1BD8FE60-6C73-40BF-942A-1354A92E3CBE}" type="presParOf" srcId="{98BB775A-7DA5-442A-A150-63A6D96D3467}" destId="{4C054960-2F43-47DB-BBB0-6691E5ADF4E3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E40606-73C6-41CE-8CCA-80BB276D4D02}" type="doc">
      <dgm:prSet loTypeId="urn:microsoft.com/office/officeart/2008/layout/AlternatingPictureCircles" loCatId="picture" qsTypeId="urn:microsoft.com/office/officeart/2005/8/quickstyle/3d4" qsCatId="3D" csTypeId="urn:microsoft.com/office/officeart/2005/8/colors/accent3_1" csCatId="accent3" phldr="1"/>
      <dgm:spPr/>
    </dgm:pt>
    <dgm:pt modelId="{B4A13E0E-4CD9-4B87-B672-51DD69EB4F31}">
      <dgm:prSet phldrT="[Текст]" custT="1"/>
      <dgm:spPr/>
      <dgm:t>
        <a:bodyPr/>
        <a:lstStyle/>
        <a:p>
          <a:r>
            <a:rPr lang="en-US" sz="2000" dirty="0"/>
            <a:t>Scrum trainer</a:t>
          </a:r>
          <a:endParaRPr lang="bg-BG" sz="2000" dirty="0"/>
        </a:p>
      </dgm:t>
    </dgm:pt>
    <dgm:pt modelId="{8F9AA589-DBC2-4CF4-85F5-634775E68EA7}" type="parTrans" cxnId="{55347DE1-137C-4E5E-B213-0E44836EBA69}">
      <dgm:prSet/>
      <dgm:spPr/>
      <dgm:t>
        <a:bodyPr/>
        <a:lstStyle/>
        <a:p>
          <a:endParaRPr lang="bg-BG"/>
        </a:p>
      </dgm:t>
    </dgm:pt>
    <dgm:pt modelId="{9D74A5EB-4A2E-4E1A-AE89-2D9E6F31916C}" type="sibTrans" cxnId="{55347DE1-137C-4E5E-B213-0E44836EBA69}">
      <dgm:prSet/>
      <dgm:spPr/>
      <dgm:t>
        <a:bodyPr/>
        <a:lstStyle/>
        <a:p>
          <a:endParaRPr lang="bg-BG"/>
        </a:p>
      </dgm:t>
    </dgm:pt>
    <dgm:pt modelId="{73C0B73D-0879-444A-B6ED-A7C395939A24}" type="pres">
      <dgm:prSet presAssocID="{C8E40606-73C6-41CE-8CCA-80BB276D4D02}" presName="Name0" presStyleCnt="0">
        <dgm:presLayoutVars>
          <dgm:chMax/>
          <dgm:chPref/>
          <dgm:dir/>
        </dgm:presLayoutVars>
      </dgm:prSet>
      <dgm:spPr/>
    </dgm:pt>
    <dgm:pt modelId="{0A85F475-F6D1-4404-BA09-A426A9A9CA2C}" type="pres">
      <dgm:prSet presAssocID="{B4A13E0E-4CD9-4B87-B672-51DD69EB4F31}" presName="composite" presStyleCnt="0"/>
      <dgm:spPr/>
    </dgm:pt>
    <dgm:pt modelId="{70C039CE-DC66-4B1C-A082-0E228129F98D}" type="pres">
      <dgm:prSet presAssocID="{B4A13E0E-4CD9-4B87-B672-51DD69EB4F31}" presName="Accent" presStyleLbl="alignNode1" presStyleIdx="0" presStyleCnt="1">
        <dgm:presLayoutVars>
          <dgm:chMax val="0"/>
          <dgm:chPref val="0"/>
        </dgm:presLayoutVars>
      </dgm:prSet>
      <dgm:spPr/>
    </dgm:pt>
    <dgm:pt modelId="{929737EA-24E1-4170-9E71-A05B9279C1AB}" type="pres">
      <dgm:prSet presAssocID="{B4A13E0E-4CD9-4B87-B672-51DD69EB4F31}" presName="Image" presStyleLbl="bgImgPlace1" presStyleIdx="0" presStyleCnt="1" custLinFactNeighborX="913" custLinFactNeighborY="4185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6E0A2B3F-3286-4626-BC74-03D79FE76157}" type="pres">
      <dgm:prSet presAssocID="{B4A13E0E-4CD9-4B87-B672-51DD69EB4F31}" presName="Parent" presStyleLbl="fgAccFollowNode1" presStyleIdx="0" presStyleCnt="1" custScaleX="102252">
        <dgm:presLayoutVars>
          <dgm:chMax val="0"/>
          <dgm:chPref val="0"/>
          <dgm:bulletEnabled val="1"/>
        </dgm:presLayoutVars>
      </dgm:prSet>
      <dgm:spPr/>
    </dgm:pt>
    <dgm:pt modelId="{57429AED-80A3-4C4A-9B37-62A163BC9BE4}" type="pres">
      <dgm:prSet presAssocID="{B4A13E0E-4CD9-4B87-B672-51DD69EB4F31}" presName="Space" presStyleCnt="0">
        <dgm:presLayoutVars>
          <dgm:chMax val="0"/>
          <dgm:chPref val="0"/>
        </dgm:presLayoutVars>
      </dgm:prSet>
      <dgm:spPr/>
    </dgm:pt>
  </dgm:ptLst>
  <dgm:cxnLst>
    <dgm:cxn modelId="{31843B6C-DB80-4611-9487-EC51A8F267B9}" type="presOf" srcId="{B4A13E0E-4CD9-4B87-B672-51DD69EB4F31}" destId="{6E0A2B3F-3286-4626-BC74-03D79FE76157}" srcOrd="0" destOrd="0" presId="urn:microsoft.com/office/officeart/2008/layout/AlternatingPictureCircles"/>
    <dgm:cxn modelId="{065E26D1-0761-4509-9D1E-BE9653C0E4D9}" type="presOf" srcId="{C8E40606-73C6-41CE-8CCA-80BB276D4D02}" destId="{73C0B73D-0879-444A-B6ED-A7C395939A24}" srcOrd="0" destOrd="0" presId="urn:microsoft.com/office/officeart/2008/layout/AlternatingPictureCircles"/>
    <dgm:cxn modelId="{55347DE1-137C-4E5E-B213-0E44836EBA69}" srcId="{C8E40606-73C6-41CE-8CCA-80BB276D4D02}" destId="{B4A13E0E-4CD9-4B87-B672-51DD69EB4F31}" srcOrd="0" destOrd="0" parTransId="{8F9AA589-DBC2-4CF4-85F5-634775E68EA7}" sibTransId="{9D74A5EB-4A2E-4E1A-AE89-2D9E6F31916C}"/>
    <dgm:cxn modelId="{20073A99-AB86-4703-BE60-09A874327583}" type="presParOf" srcId="{73C0B73D-0879-444A-B6ED-A7C395939A24}" destId="{0A85F475-F6D1-4404-BA09-A426A9A9CA2C}" srcOrd="0" destOrd="0" presId="urn:microsoft.com/office/officeart/2008/layout/AlternatingPictureCircles"/>
    <dgm:cxn modelId="{D4CA1868-E51A-4D73-AE24-E5FD9EEE3203}" type="presParOf" srcId="{0A85F475-F6D1-4404-BA09-A426A9A9CA2C}" destId="{70C039CE-DC66-4B1C-A082-0E228129F98D}" srcOrd="0" destOrd="0" presId="urn:microsoft.com/office/officeart/2008/layout/AlternatingPictureCircles"/>
    <dgm:cxn modelId="{1C762045-F7AD-4B43-B703-C6A234F03A33}" type="presParOf" srcId="{0A85F475-F6D1-4404-BA09-A426A9A9CA2C}" destId="{929737EA-24E1-4170-9E71-A05B9279C1AB}" srcOrd="1" destOrd="0" presId="urn:microsoft.com/office/officeart/2008/layout/AlternatingPictureCircles"/>
    <dgm:cxn modelId="{043CF734-D560-4B15-91F1-43211FBC511D}" type="presParOf" srcId="{0A85F475-F6D1-4404-BA09-A426A9A9CA2C}" destId="{6E0A2B3F-3286-4626-BC74-03D79FE76157}" srcOrd="2" destOrd="0" presId="urn:microsoft.com/office/officeart/2008/layout/AlternatingPictureCircles"/>
    <dgm:cxn modelId="{1D6C9F61-9A91-4CB9-BD71-8FA959459552}" type="presParOf" srcId="{0A85F475-F6D1-4404-BA09-A426A9A9CA2C}" destId="{57429AED-80A3-4C4A-9B37-62A163BC9BE4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F18761-9321-4F3E-A939-E15C52C82D2B}" type="doc">
      <dgm:prSet loTypeId="urn:microsoft.com/office/officeart/2008/layout/AlternatingPictureCircles" loCatId="picture" qsTypeId="urn:microsoft.com/office/officeart/2005/8/quickstyle/3d4" qsCatId="3D" csTypeId="urn:microsoft.com/office/officeart/2005/8/colors/accent3_1" csCatId="accent3" phldr="1"/>
      <dgm:spPr/>
    </dgm:pt>
    <dgm:pt modelId="{8A9CCCAD-FF22-4A6F-AF31-48C4BA13705A}">
      <dgm:prSet phldrT="[Текст]"/>
      <dgm:spPr/>
      <dgm:t>
        <a:bodyPr/>
        <a:lstStyle/>
        <a:p>
          <a:r>
            <a:rPr lang="en-US" dirty="0" err="1"/>
            <a:t>BackEnd</a:t>
          </a:r>
          <a:r>
            <a:rPr lang="en-US" dirty="0"/>
            <a:t> developer</a:t>
          </a:r>
          <a:endParaRPr lang="bg-BG" dirty="0"/>
        </a:p>
      </dgm:t>
    </dgm:pt>
    <dgm:pt modelId="{13C15039-7D6A-4FDC-8895-988806B60D97}" type="parTrans" cxnId="{27CA2CFF-CDF5-4118-B9E4-9C0239D9018E}">
      <dgm:prSet/>
      <dgm:spPr/>
      <dgm:t>
        <a:bodyPr/>
        <a:lstStyle/>
        <a:p>
          <a:endParaRPr lang="bg-BG"/>
        </a:p>
      </dgm:t>
    </dgm:pt>
    <dgm:pt modelId="{3477E7A7-C569-4ABC-AC6A-C197C9C59E34}" type="sibTrans" cxnId="{27CA2CFF-CDF5-4118-B9E4-9C0239D9018E}">
      <dgm:prSet/>
      <dgm:spPr/>
      <dgm:t>
        <a:bodyPr/>
        <a:lstStyle/>
        <a:p>
          <a:endParaRPr lang="bg-BG"/>
        </a:p>
      </dgm:t>
    </dgm:pt>
    <dgm:pt modelId="{981031DE-D217-4882-B132-9D312FFB1360}" type="pres">
      <dgm:prSet presAssocID="{C7F18761-9321-4F3E-A939-E15C52C82D2B}" presName="Name0" presStyleCnt="0">
        <dgm:presLayoutVars>
          <dgm:chMax/>
          <dgm:chPref/>
          <dgm:dir/>
        </dgm:presLayoutVars>
      </dgm:prSet>
      <dgm:spPr/>
    </dgm:pt>
    <dgm:pt modelId="{FE9E0790-B248-404D-9D4A-92B64A420AD5}" type="pres">
      <dgm:prSet presAssocID="{8A9CCCAD-FF22-4A6F-AF31-48C4BA13705A}" presName="composite" presStyleCnt="0"/>
      <dgm:spPr/>
    </dgm:pt>
    <dgm:pt modelId="{69F1151C-1473-4848-BCEE-0233776128CE}" type="pres">
      <dgm:prSet presAssocID="{8A9CCCAD-FF22-4A6F-AF31-48C4BA13705A}" presName="Accent" presStyleLbl="alignNode1" presStyleIdx="0" presStyleCnt="1">
        <dgm:presLayoutVars>
          <dgm:chMax val="0"/>
          <dgm:chPref val="0"/>
        </dgm:presLayoutVars>
      </dgm:prSet>
      <dgm:spPr/>
    </dgm:pt>
    <dgm:pt modelId="{F36E5562-5B87-4B67-AA64-FF926660186B}" type="pres">
      <dgm:prSet presAssocID="{8A9CCCAD-FF22-4A6F-AF31-48C4BA13705A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</dgm:spPr>
    </dgm:pt>
    <dgm:pt modelId="{2E2AEEB4-7E6C-4257-ADE4-DBD15085C48F}" type="pres">
      <dgm:prSet presAssocID="{8A9CCCAD-FF22-4A6F-AF31-48C4BA13705A}" presName="Parent" presStyleLbl="fgAccFollowNode1" presStyleIdx="0" presStyleCnt="1">
        <dgm:presLayoutVars>
          <dgm:chMax val="0"/>
          <dgm:chPref val="0"/>
          <dgm:bulletEnabled val="1"/>
        </dgm:presLayoutVars>
      </dgm:prSet>
      <dgm:spPr/>
    </dgm:pt>
    <dgm:pt modelId="{8656948B-61BD-41B1-865C-66FF89DB8DD8}" type="pres">
      <dgm:prSet presAssocID="{8A9CCCAD-FF22-4A6F-AF31-48C4BA13705A}" presName="Space" presStyleCnt="0">
        <dgm:presLayoutVars>
          <dgm:chMax val="0"/>
          <dgm:chPref val="0"/>
        </dgm:presLayoutVars>
      </dgm:prSet>
      <dgm:spPr/>
    </dgm:pt>
  </dgm:ptLst>
  <dgm:cxnLst>
    <dgm:cxn modelId="{E5638620-DA25-4394-B0C3-36D459913F7A}" type="presOf" srcId="{8A9CCCAD-FF22-4A6F-AF31-48C4BA13705A}" destId="{2E2AEEB4-7E6C-4257-ADE4-DBD15085C48F}" srcOrd="0" destOrd="0" presId="urn:microsoft.com/office/officeart/2008/layout/AlternatingPictureCircles"/>
    <dgm:cxn modelId="{5C67B58E-48A1-4B58-A546-C4B340AEC232}" type="presOf" srcId="{C7F18761-9321-4F3E-A939-E15C52C82D2B}" destId="{981031DE-D217-4882-B132-9D312FFB1360}" srcOrd="0" destOrd="0" presId="urn:microsoft.com/office/officeart/2008/layout/AlternatingPictureCircles"/>
    <dgm:cxn modelId="{27CA2CFF-CDF5-4118-B9E4-9C0239D9018E}" srcId="{C7F18761-9321-4F3E-A939-E15C52C82D2B}" destId="{8A9CCCAD-FF22-4A6F-AF31-48C4BA13705A}" srcOrd="0" destOrd="0" parTransId="{13C15039-7D6A-4FDC-8895-988806B60D97}" sibTransId="{3477E7A7-C569-4ABC-AC6A-C197C9C59E34}"/>
    <dgm:cxn modelId="{A8E6AAEF-916F-4BE1-9262-A26C793C489C}" type="presParOf" srcId="{981031DE-D217-4882-B132-9D312FFB1360}" destId="{FE9E0790-B248-404D-9D4A-92B64A420AD5}" srcOrd="0" destOrd="0" presId="urn:microsoft.com/office/officeart/2008/layout/AlternatingPictureCircles"/>
    <dgm:cxn modelId="{1D5ABD6E-64F0-407F-9F37-6D0E287D4DA4}" type="presParOf" srcId="{FE9E0790-B248-404D-9D4A-92B64A420AD5}" destId="{69F1151C-1473-4848-BCEE-0233776128CE}" srcOrd="0" destOrd="0" presId="urn:microsoft.com/office/officeart/2008/layout/AlternatingPictureCircles"/>
    <dgm:cxn modelId="{6A4D9553-A2A3-43D0-A78C-28B9AA2F0E94}" type="presParOf" srcId="{FE9E0790-B248-404D-9D4A-92B64A420AD5}" destId="{F36E5562-5B87-4B67-AA64-FF926660186B}" srcOrd="1" destOrd="0" presId="urn:microsoft.com/office/officeart/2008/layout/AlternatingPictureCircles"/>
    <dgm:cxn modelId="{C5CF5E0D-9470-4E5B-94E0-37A18CD1F96A}" type="presParOf" srcId="{FE9E0790-B248-404D-9D4A-92B64A420AD5}" destId="{2E2AEEB4-7E6C-4257-ADE4-DBD15085C48F}" srcOrd="2" destOrd="0" presId="urn:microsoft.com/office/officeart/2008/layout/AlternatingPictureCircles"/>
    <dgm:cxn modelId="{D07380C7-74E3-46E2-8D16-E6F58322B614}" type="presParOf" srcId="{FE9E0790-B248-404D-9D4A-92B64A420AD5}" destId="{8656948B-61BD-41B1-865C-66FF89DB8DD8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09C161-850A-4851-A2A3-132E541C92C9}" type="doc">
      <dgm:prSet loTypeId="urn:microsoft.com/office/officeart/2008/layout/AlternatingPictureCircles" loCatId="picture" qsTypeId="urn:microsoft.com/office/officeart/2005/8/quickstyle/3d4" qsCatId="3D" csTypeId="urn:microsoft.com/office/officeart/2005/8/colors/accent3_1" csCatId="accent3" phldr="1"/>
      <dgm:spPr/>
    </dgm:pt>
    <dgm:pt modelId="{9EE55B61-2452-4B87-9DB2-F5344CF3AD73}">
      <dgm:prSet phldrT="[Текст]" custT="1"/>
      <dgm:spPr/>
      <dgm:t>
        <a:bodyPr/>
        <a:lstStyle/>
        <a:p>
          <a:r>
            <a:rPr lang="en-US" sz="1800" dirty="0"/>
            <a:t>QA Engineer</a:t>
          </a:r>
          <a:endParaRPr lang="bg-BG" sz="1800" dirty="0"/>
        </a:p>
      </dgm:t>
    </dgm:pt>
    <dgm:pt modelId="{D7DF98ED-52EE-4F1B-9F05-643D7712252A}" type="parTrans" cxnId="{D016AA2D-A823-4EB8-8D78-C383D94C823B}">
      <dgm:prSet/>
      <dgm:spPr/>
      <dgm:t>
        <a:bodyPr/>
        <a:lstStyle/>
        <a:p>
          <a:endParaRPr lang="bg-BG"/>
        </a:p>
      </dgm:t>
    </dgm:pt>
    <dgm:pt modelId="{E54AAD17-87B8-4146-8B10-1C7FC382DC22}" type="sibTrans" cxnId="{D016AA2D-A823-4EB8-8D78-C383D94C823B}">
      <dgm:prSet/>
      <dgm:spPr/>
      <dgm:t>
        <a:bodyPr/>
        <a:lstStyle/>
        <a:p>
          <a:endParaRPr lang="bg-BG"/>
        </a:p>
      </dgm:t>
    </dgm:pt>
    <dgm:pt modelId="{651EC558-87FF-43F8-891B-AD7F0E9999BB}" type="pres">
      <dgm:prSet presAssocID="{C609C161-850A-4851-A2A3-132E541C92C9}" presName="Name0" presStyleCnt="0">
        <dgm:presLayoutVars>
          <dgm:chMax/>
          <dgm:chPref/>
          <dgm:dir/>
        </dgm:presLayoutVars>
      </dgm:prSet>
      <dgm:spPr/>
    </dgm:pt>
    <dgm:pt modelId="{BC4CF7A8-DE1E-4DAA-AB73-04774BA79E7B}" type="pres">
      <dgm:prSet presAssocID="{9EE55B61-2452-4B87-9DB2-F5344CF3AD73}" presName="composite" presStyleCnt="0"/>
      <dgm:spPr/>
    </dgm:pt>
    <dgm:pt modelId="{4F6BF1C3-364E-41D4-89C9-33F797C3CB7D}" type="pres">
      <dgm:prSet presAssocID="{9EE55B61-2452-4B87-9DB2-F5344CF3AD73}" presName="Accent" presStyleLbl="alignNode1" presStyleIdx="0" presStyleCnt="1">
        <dgm:presLayoutVars>
          <dgm:chMax val="0"/>
          <dgm:chPref val="0"/>
        </dgm:presLayoutVars>
      </dgm:prSet>
      <dgm:spPr/>
    </dgm:pt>
    <dgm:pt modelId="{8AB01B51-C6BC-4212-BAFF-546474BCD221}" type="pres">
      <dgm:prSet presAssocID="{9EE55B61-2452-4B87-9DB2-F5344CF3AD73}" presName="Image" presStyleLbl="bgImgPlace1" presStyleIdx="0" presStyleCnt="1" custLinFactNeighborX="9188" custLinFactNeighborY="2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</dgm:pt>
    <dgm:pt modelId="{3FC48D86-2F8C-4E81-805A-2A7EAB025427}" type="pres">
      <dgm:prSet presAssocID="{9EE55B61-2452-4B87-9DB2-F5344CF3AD73}" presName="Parent" presStyleLbl="fgAccFollowNode1" presStyleIdx="0" presStyleCnt="1">
        <dgm:presLayoutVars>
          <dgm:chMax val="0"/>
          <dgm:chPref val="0"/>
          <dgm:bulletEnabled val="1"/>
        </dgm:presLayoutVars>
      </dgm:prSet>
      <dgm:spPr/>
    </dgm:pt>
    <dgm:pt modelId="{948CDF1E-32C7-40E0-BD19-D2ABA7F1BC92}" type="pres">
      <dgm:prSet presAssocID="{9EE55B61-2452-4B87-9DB2-F5344CF3AD73}" presName="Space" presStyleCnt="0">
        <dgm:presLayoutVars>
          <dgm:chMax val="0"/>
          <dgm:chPref val="0"/>
        </dgm:presLayoutVars>
      </dgm:prSet>
      <dgm:spPr/>
    </dgm:pt>
  </dgm:ptLst>
  <dgm:cxnLst>
    <dgm:cxn modelId="{D016AA2D-A823-4EB8-8D78-C383D94C823B}" srcId="{C609C161-850A-4851-A2A3-132E541C92C9}" destId="{9EE55B61-2452-4B87-9DB2-F5344CF3AD73}" srcOrd="0" destOrd="0" parTransId="{D7DF98ED-52EE-4F1B-9F05-643D7712252A}" sibTransId="{E54AAD17-87B8-4146-8B10-1C7FC382DC22}"/>
    <dgm:cxn modelId="{01C5CB87-9CB3-48B9-8D23-D13A85EA8138}" type="presOf" srcId="{9EE55B61-2452-4B87-9DB2-F5344CF3AD73}" destId="{3FC48D86-2F8C-4E81-805A-2A7EAB025427}" srcOrd="0" destOrd="0" presId="urn:microsoft.com/office/officeart/2008/layout/AlternatingPictureCircles"/>
    <dgm:cxn modelId="{7BEAEDAD-3F96-40DE-B83C-545F45CB28CE}" type="presOf" srcId="{C609C161-850A-4851-A2A3-132E541C92C9}" destId="{651EC558-87FF-43F8-891B-AD7F0E9999BB}" srcOrd="0" destOrd="0" presId="urn:microsoft.com/office/officeart/2008/layout/AlternatingPictureCircles"/>
    <dgm:cxn modelId="{A9713CBF-1F2D-42BB-B5FB-2C2B8D151746}" type="presParOf" srcId="{651EC558-87FF-43F8-891B-AD7F0E9999BB}" destId="{BC4CF7A8-DE1E-4DAA-AB73-04774BA79E7B}" srcOrd="0" destOrd="0" presId="urn:microsoft.com/office/officeart/2008/layout/AlternatingPictureCircles"/>
    <dgm:cxn modelId="{67C7D6B1-1659-43F1-9025-D6FF0B5A3634}" type="presParOf" srcId="{BC4CF7A8-DE1E-4DAA-AB73-04774BA79E7B}" destId="{4F6BF1C3-364E-41D4-89C9-33F797C3CB7D}" srcOrd="0" destOrd="0" presId="urn:microsoft.com/office/officeart/2008/layout/AlternatingPictureCircles"/>
    <dgm:cxn modelId="{63D62529-92AE-4315-AAA1-65F9C07CA53F}" type="presParOf" srcId="{BC4CF7A8-DE1E-4DAA-AB73-04774BA79E7B}" destId="{8AB01B51-C6BC-4212-BAFF-546474BCD221}" srcOrd="1" destOrd="0" presId="urn:microsoft.com/office/officeart/2008/layout/AlternatingPictureCircles"/>
    <dgm:cxn modelId="{7C91EF75-0A80-4A2B-B024-06AE25B54747}" type="presParOf" srcId="{BC4CF7A8-DE1E-4DAA-AB73-04774BA79E7B}" destId="{3FC48D86-2F8C-4E81-805A-2A7EAB025427}" srcOrd="2" destOrd="0" presId="urn:microsoft.com/office/officeart/2008/layout/AlternatingPictureCircles"/>
    <dgm:cxn modelId="{90A6EE90-19BC-4DC8-B5CA-6F60E523D21D}" type="presParOf" srcId="{BC4CF7A8-DE1E-4DAA-AB73-04774BA79E7B}" destId="{948CDF1E-32C7-40E0-BD19-D2ABA7F1BC92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6648A1-C305-4250-99FC-2FFA00A7EB1D}" type="doc">
      <dgm:prSet loTypeId="urn:microsoft.com/office/officeart/2008/layout/AlternatingPictureCircles" loCatId="picture" qsTypeId="urn:microsoft.com/office/officeart/2005/8/quickstyle/3d4" qsCatId="3D" csTypeId="urn:microsoft.com/office/officeart/2005/8/colors/accent3_1" csCatId="accent3" phldr="1"/>
      <dgm:spPr/>
    </dgm:pt>
    <dgm:pt modelId="{650FFC18-AE36-4311-A126-A8409D9BF48C}">
      <dgm:prSet phldrT="[Текст]"/>
      <dgm:spPr/>
      <dgm:t>
        <a:bodyPr/>
        <a:lstStyle/>
        <a:p>
          <a:r>
            <a:rPr lang="en-US" dirty="0" err="1"/>
            <a:t>BackEnd</a:t>
          </a:r>
          <a:r>
            <a:rPr lang="en-US" dirty="0"/>
            <a:t> developer</a:t>
          </a:r>
          <a:endParaRPr lang="bg-BG" dirty="0"/>
        </a:p>
      </dgm:t>
    </dgm:pt>
    <dgm:pt modelId="{B01D152D-D702-4A29-9D15-AB4A2DD46D0F}" type="parTrans" cxnId="{A3905274-71FA-41A5-8337-34EA71B7BD41}">
      <dgm:prSet/>
      <dgm:spPr/>
      <dgm:t>
        <a:bodyPr/>
        <a:lstStyle/>
        <a:p>
          <a:endParaRPr lang="bg-BG"/>
        </a:p>
      </dgm:t>
    </dgm:pt>
    <dgm:pt modelId="{E0570BEC-1445-4460-ABD7-27FA662EE2DC}" type="sibTrans" cxnId="{A3905274-71FA-41A5-8337-34EA71B7BD41}">
      <dgm:prSet/>
      <dgm:spPr/>
      <dgm:t>
        <a:bodyPr/>
        <a:lstStyle/>
        <a:p>
          <a:endParaRPr lang="bg-BG"/>
        </a:p>
      </dgm:t>
    </dgm:pt>
    <dgm:pt modelId="{164BBE70-41CD-43B6-ACA3-4EDEC0F65558}" type="pres">
      <dgm:prSet presAssocID="{E86648A1-C305-4250-99FC-2FFA00A7EB1D}" presName="Name0" presStyleCnt="0">
        <dgm:presLayoutVars>
          <dgm:chMax/>
          <dgm:chPref/>
          <dgm:dir/>
        </dgm:presLayoutVars>
      </dgm:prSet>
      <dgm:spPr/>
    </dgm:pt>
    <dgm:pt modelId="{F6CB237A-19E1-49F6-81D3-49413776523E}" type="pres">
      <dgm:prSet presAssocID="{650FFC18-AE36-4311-A126-A8409D9BF48C}" presName="composite" presStyleCnt="0"/>
      <dgm:spPr/>
    </dgm:pt>
    <dgm:pt modelId="{EBA45CC9-C2B4-4BC6-A315-E00298D7C4EF}" type="pres">
      <dgm:prSet presAssocID="{650FFC18-AE36-4311-A126-A8409D9BF48C}" presName="Accent" presStyleLbl="alignNode1" presStyleIdx="0" presStyleCnt="1">
        <dgm:presLayoutVars>
          <dgm:chMax val="0"/>
          <dgm:chPref val="0"/>
        </dgm:presLayoutVars>
      </dgm:prSet>
      <dgm:spPr/>
    </dgm:pt>
    <dgm:pt modelId="{5CF17C72-42A3-456C-B203-A30CE67A14E6}" type="pres">
      <dgm:prSet presAssocID="{650FFC18-AE36-4311-A126-A8409D9BF48C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</dgm:pt>
    <dgm:pt modelId="{C863E38F-9F77-41EB-8F6E-F18F8032C898}" type="pres">
      <dgm:prSet presAssocID="{650FFC18-AE36-4311-A126-A8409D9BF48C}" presName="Parent" presStyleLbl="fgAccFollowNode1" presStyleIdx="0" presStyleCnt="1">
        <dgm:presLayoutVars>
          <dgm:chMax val="0"/>
          <dgm:chPref val="0"/>
          <dgm:bulletEnabled val="1"/>
        </dgm:presLayoutVars>
      </dgm:prSet>
      <dgm:spPr/>
    </dgm:pt>
    <dgm:pt modelId="{B584D40A-CD5D-4B45-8716-4E56A8F7D10C}" type="pres">
      <dgm:prSet presAssocID="{650FFC18-AE36-4311-A126-A8409D9BF48C}" presName="Space" presStyleCnt="0">
        <dgm:presLayoutVars>
          <dgm:chMax val="0"/>
          <dgm:chPref val="0"/>
        </dgm:presLayoutVars>
      </dgm:prSet>
      <dgm:spPr/>
    </dgm:pt>
  </dgm:ptLst>
  <dgm:cxnLst>
    <dgm:cxn modelId="{A3905274-71FA-41A5-8337-34EA71B7BD41}" srcId="{E86648A1-C305-4250-99FC-2FFA00A7EB1D}" destId="{650FFC18-AE36-4311-A126-A8409D9BF48C}" srcOrd="0" destOrd="0" parTransId="{B01D152D-D702-4A29-9D15-AB4A2DD46D0F}" sibTransId="{E0570BEC-1445-4460-ABD7-27FA662EE2DC}"/>
    <dgm:cxn modelId="{B58D3DB1-FEF8-4588-A113-6C38406297FB}" type="presOf" srcId="{E86648A1-C305-4250-99FC-2FFA00A7EB1D}" destId="{164BBE70-41CD-43B6-ACA3-4EDEC0F65558}" srcOrd="0" destOrd="0" presId="urn:microsoft.com/office/officeart/2008/layout/AlternatingPictureCircles"/>
    <dgm:cxn modelId="{B095C0E0-413C-41C1-9D46-8A81ED61EC0A}" type="presOf" srcId="{650FFC18-AE36-4311-A126-A8409D9BF48C}" destId="{C863E38F-9F77-41EB-8F6E-F18F8032C898}" srcOrd="0" destOrd="0" presId="urn:microsoft.com/office/officeart/2008/layout/AlternatingPictureCircles"/>
    <dgm:cxn modelId="{02184A89-9433-4036-8EBB-AC34578C8EEC}" type="presParOf" srcId="{164BBE70-41CD-43B6-ACA3-4EDEC0F65558}" destId="{F6CB237A-19E1-49F6-81D3-49413776523E}" srcOrd="0" destOrd="0" presId="urn:microsoft.com/office/officeart/2008/layout/AlternatingPictureCircles"/>
    <dgm:cxn modelId="{69AD495C-DB85-4034-875A-BB05B4380EE6}" type="presParOf" srcId="{F6CB237A-19E1-49F6-81D3-49413776523E}" destId="{EBA45CC9-C2B4-4BC6-A315-E00298D7C4EF}" srcOrd="0" destOrd="0" presId="urn:microsoft.com/office/officeart/2008/layout/AlternatingPictureCircles"/>
    <dgm:cxn modelId="{6865CB66-E8E0-4E16-8653-BF4B24F021C0}" type="presParOf" srcId="{F6CB237A-19E1-49F6-81D3-49413776523E}" destId="{5CF17C72-42A3-456C-B203-A30CE67A14E6}" srcOrd="1" destOrd="0" presId="urn:microsoft.com/office/officeart/2008/layout/AlternatingPictureCircles"/>
    <dgm:cxn modelId="{56903F95-DD46-4996-97D9-B52158CE73F7}" type="presParOf" srcId="{F6CB237A-19E1-49F6-81D3-49413776523E}" destId="{C863E38F-9F77-41EB-8F6E-F18F8032C898}" srcOrd="2" destOrd="0" presId="urn:microsoft.com/office/officeart/2008/layout/AlternatingPictureCircles"/>
    <dgm:cxn modelId="{E93E4F8F-5975-4EC7-AE65-1705F6E454A7}" type="presParOf" srcId="{F6CB237A-19E1-49F6-81D3-49413776523E}" destId="{B584D40A-CD5D-4B45-8716-4E56A8F7D10C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59427-5318-4C5D-A5B6-26A4FD09E587}">
      <dsp:nvSpPr>
        <dsp:cNvPr id="0" name=""/>
        <dsp:cNvSpPr/>
      </dsp:nvSpPr>
      <dsp:spPr>
        <a:xfrm>
          <a:off x="1395063" y="127524"/>
          <a:ext cx="1429985" cy="1429922"/>
        </a:xfrm>
        <a:prstGeom prst="donut">
          <a:avLst>
            <a:gd name="adj" fmla="val 110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0186C-4623-47AE-A23D-5EA266F36BBF}">
      <dsp:nvSpPr>
        <dsp:cNvPr id="0" name=""/>
        <dsp:cNvSpPr/>
      </dsp:nvSpPr>
      <dsp:spPr>
        <a:xfrm>
          <a:off x="665" y="177569"/>
          <a:ext cx="1758743" cy="1329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8000" b="-38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-257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1C82EC-FE9C-46C7-89DD-1E990AB53CEC}">
      <dsp:nvSpPr>
        <dsp:cNvPr id="0" name=""/>
        <dsp:cNvSpPr/>
      </dsp:nvSpPr>
      <dsp:spPr>
        <a:xfrm>
          <a:off x="1531273" y="284809"/>
          <a:ext cx="1157564" cy="1115300"/>
        </a:xfrm>
        <a:prstGeom prst="ellips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FrontEnd</a:t>
          </a:r>
          <a:r>
            <a:rPr lang="en-US" sz="1600" kern="1200" dirty="0"/>
            <a:t> developer</a:t>
          </a:r>
          <a:endParaRPr lang="bg-BG" sz="1600" kern="1200" dirty="0"/>
        </a:p>
      </dsp:txBody>
      <dsp:txXfrm>
        <a:off x="1700794" y="448141"/>
        <a:ext cx="818522" cy="788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039CE-DC66-4B1C-A082-0E228129F98D}">
      <dsp:nvSpPr>
        <dsp:cNvPr id="0" name=""/>
        <dsp:cNvSpPr/>
      </dsp:nvSpPr>
      <dsp:spPr>
        <a:xfrm>
          <a:off x="1538080" y="250691"/>
          <a:ext cx="1577294" cy="1577225"/>
        </a:xfrm>
        <a:prstGeom prst="donut">
          <a:avLst>
            <a:gd name="adj" fmla="val 110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737EA-24E1-4170-9E71-A05B9279C1AB}">
      <dsp:nvSpPr>
        <dsp:cNvPr id="0" name=""/>
        <dsp:cNvSpPr/>
      </dsp:nvSpPr>
      <dsp:spPr>
        <a:xfrm>
          <a:off x="17751" y="367275"/>
          <a:ext cx="1939919" cy="1466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-257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A2B3F-3286-4626-BC74-03D79FE76157}">
      <dsp:nvSpPr>
        <dsp:cNvPr id="0" name=""/>
        <dsp:cNvSpPr/>
      </dsp:nvSpPr>
      <dsp:spPr>
        <a:xfrm>
          <a:off x="1697752" y="424178"/>
          <a:ext cx="1257950" cy="1230191"/>
        </a:xfrm>
        <a:prstGeom prst="ellips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Scrum trainer</a:t>
          </a:r>
          <a:endParaRPr lang="bg-BG" sz="2000" kern="1200" dirty="0"/>
        </a:p>
      </dsp:txBody>
      <dsp:txXfrm>
        <a:off x="1881975" y="604335"/>
        <a:ext cx="889504" cy="8698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1151C-1473-4848-BCEE-0233776128CE}">
      <dsp:nvSpPr>
        <dsp:cNvPr id="0" name=""/>
        <dsp:cNvSpPr/>
      </dsp:nvSpPr>
      <dsp:spPr>
        <a:xfrm>
          <a:off x="1538085" y="630476"/>
          <a:ext cx="1576952" cy="1576883"/>
        </a:xfrm>
        <a:prstGeom prst="donut">
          <a:avLst>
            <a:gd name="adj" fmla="val 110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E5562-5B87-4B67-AA64-FF926660186B}">
      <dsp:nvSpPr>
        <dsp:cNvPr id="0" name=""/>
        <dsp:cNvSpPr/>
      </dsp:nvSpPr>
      <dsp:spPr>
        <a:xfrm>
          <a:off x="377" y="685664"/>
          <a:ext cx="1939498" cy="1466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-257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2AEEB4-7E6C-4257-ADE4-DBD15085C48F}">
      <dsp:nvSpPr>
        <dsp:cNvPr id="0" name=""/>
        <dsp:cNvSpPr/>
      </dsp:nvSpPr>
      <dsp:spPr>
        <a:xfrm>
          <a:off x="1711571" y="803925"/>
          <a:ext cx="1229979" cy="1229925"/>
        </a:xfrm>
        <a:prstGeom prst="ellips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BackEnd</a:t>
          </a:r>
          <a:r>
            <a:rPr lang="en-US" sz="1600" kern="1200" dirty="0"/>
            <a:t> developer</a:t>
          </a:r>
          <a:endParaRPr lang="bg-BG" sz="1600" kern="1200" dirty="0"/>
        </a:p>
      </dsp:txBody>
      <dsp:txXfrm>
        <a:off x="1891697" y="984043"/>
        <a:ext cx="869727" cy="8696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BF1C3-364E-41D4-89C9-33F797C3CB7D}">
      <dsp:nvSpPr>
        <dsp:cNvPr id="0" name=""/>
        <dsp:cNvSpPr/>
      </dsp:nvSpPr>
      <dsp:spPr>
        <a:xfrm>
          <a:off x="1538085" y="630476"/>
          <a:ext cx="1576952" cy="1576883"/>
        </a:xfrm>
        <a:prstGeom prst="donut">
          <a:avLst>
            <a:gd name="adj" fmla="val 110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01B51-C6BC-4212-BAFF-546474BCD221}">
      <dsp:nvSpPr>
        <dsp:cNvPr id="0" name=""/>
        <dsp:cNvSpPr/>
      </dsp:nvSpPr>
      <dsp:spPr>
        <a:xfrm>
          <a:off x="178578" y="685694"/>
          <a:ext cx="1939498" cy="1466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-257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48D86-2F8C-4E81-805A-2A7EAB025427}">
      <dsp:nvSpPr>
        <dsp:cNvPr id="0" name=""/>
        <dsp:cNvSpPr/>
      </dsp:nvSpPr>
      <dsp:spPr>
        <a:xfrm>
          <a:off x="1711571" y="803925"/>
          <a:ext cx="1229979" cy="1229925"/>
        </a:xfrm>
        <a:prstGeom prst="ellips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QA Engineer</a:t>
          </a:r>
          <a:endParaRPr lang="bg-BG" sz="1800" kern="1200" dirty="0"/>
        </a:p>
      </dsp:txBody>
      <dsp:txXfrm>
        <a:off x="1891697" y="984043"/>
        <a:ext cx="869727" cy="8696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45CC9-C2B4-4BC6-A315-E00298D7C4EF}">
      <dsp:nvSpPr>
        <dsp:cNvPr id="0" name=""/>
        <dsp:cNvSpPr/>
      </dsp:nvSpPr>
      <dsp:spPr>
        <a:xfrm>
          <a:off x="1395074" y="324782"/>
          <a:ext cx="1429105" cy="1429043"/>
        </a:xfrm>
        <a:prstGeom prst="donut">
          <a:avLst>
            <a:gd name="adj" fmla="val 110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17C72-42A3-456C-B203-A30CE67A14E6}">
      <dsp:nvSpPr>
        <dsp:cNvPr id="0" name=""/>
        <dsp:cNvSpPr/>
      </dsp:nvSpPr>
      <dsp:spPr>
        <a:xfrm>
          <a:off x="1534" y="374796"/>
          <a:ext cx="1757661" cy="13289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-257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3E38F-9F77-41EB-8F6E-F18F8032C898}">
      <dsp:nvSpPr>
        <dsp:cNvPr id="0" name=""/>
        <dsp:cNvSpPr/>
      </dsp:nvSpPr>
      <dsp:spPr>
        <a:xfrm>
          <a:off x="1552295" y="481970"/>
          <a:ext cx="1114662" cy="1114614"/>
        </a:xfrm>
        <a:prstGeom prst="ellips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BackEnd</a:t>
          </a:r>
          <a:r>
            <a:rPr lang="en-US" sz="1500" kern="1200" dirty="0"/>
            <a:t> developer</a:t>
          </a:r>
          <a:endParaRPr lang="bg-BG" sz="1500" kern="1200" dirty="0"/>
        </a:p>
      </dsp:txBody>
      <dsp:txXfrm>
        <a:off x="1715533" y="645201"/>
        <a:ext cx="788186" cy="788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70CE26E-F400-4300-8F0D-7F88CB8A3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EE34D3A6-D16B-4C43-9275-A8E675D49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26473FBD-ED1C-46D7-96CB-AB7F020E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30B4-C275-4721-9F6B-5F9EA43B436C}" type="datetimeFigureOut">
              <a:rPr lang="bg-BG" smtClean="0"/>
              <a:t>15.3.2021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F9F12C47-4BDB-475B-AD90-4E744A25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7AD581E-613A-4799-A5CE-6A60FB7E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8B74-9E0E-402D-B4AA-22DEB7635C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681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2FE963E-79CA-454E-8308-F51F69A5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A08B08A6-E894-4EDE-9530-AA170151A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5DC51D7-22BA-48A4-9DE0-6935A6BD6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30B4-C275-4721-9F6B-5F9EA43B436C}" type="datetimeFigureOut">
              <a:rPr lang="bg-BG" smtClean="0"/>
              <a:t>15.3.2021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BD562A2D-AE05-46B4-82E6-0AC09CB3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04D08E6-4AEE-48A9-BD32-B45C3761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8B74-9E0E-402D-B4AA-22DEB7635C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689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FB1F5226-5B23-4111-BFD8-95E80439E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30DBFF96-D227-4AD3-ACA0-500E5851F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F5C6E6E-AE03-4A6B-BCFA-8DA2B034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30B4-C275-4721-9F6B-5F9EA43B436C}" type="datetimeFigureOut">
              <a:rPr lang="bg-BG" smtClean="0"/>
              <a:t>15.3.2021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8DB15DDC-2C8E-48D9-8CC0-72CEF480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24FEE84E-C167-4D2F-921C-14E4E186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8B74-9E0E-402D-B4AA-22DEB7635C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457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F746D22-35F2-490B-A766-CE7B31BD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68A1CEE-6BDA-4897-9447-BB44ED0AC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07C25C2-5556-4EDB-ADED-0CE2FD20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30B4-C275-4721-9F6B-5F9EA43B436C}" type="datetimeFigureOut">
              <a:rPr lang="bg-BG" smtClean="0"/>
              <a:t>15.3.2021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A2F18CE-C95D-4490-8F3D-D32E95CC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D4E8FD2-B676-47B5-B15C-CA8464DE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8B74-9E0E-402D-B4AA-22DEB7635C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31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7BF4B0-FE17-4C0A-A77D-FE13F92F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6A0869F-6F78-458C-AF7F-11411C340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EAE66AA-6766-4003-9D25-383A091C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30B4-C275-4721-9F6B-5F9EA43B436C}" type="datetimeFigureOut">
              <a:rPr lang="bg-BG" smtClean="0"/>
              <a:t>15.3.2021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720A6A8-FF33-4133-88F2-2CE81CC6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51A73EB-0F02-4782-AD9F-6B011485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8B74-9E0E-402D-B4AA-22DEB7635C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296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600013-2AD3-4C4C-A789-F224D997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5C37DFD-C36D-411E-A65E-978CA45BB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CE6284BF-9DFC-4681-87DB-4005EDFD1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B178EE5-7CA3-4134-8F57-1EBA6DB7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30B4-C275-4721-9F6B-5F9EA43B436C}" type="datetimeFigureOut">
              <a:rPr lang="bg-BG" smtClean="0"/>
              <a:t>15.3.2021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1B6DFCE1-D19B-4723-8DA1-0605F7E0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CE4CB6CD-F85E-47D4-83DA-AEA7FF35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8B74-9E0E-402D-B4AA-22DEB7635C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952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3393FDB-3339-42CC-93DC-1E95302DC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AA82849-A725-4E48-A6B2-79B930E5E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097A55E9-4094-4EA9-AF1C-95B0ADE40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DA0CFA72-A7CD-4A4C-9710-C81D6938D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0221D704-91F9-4E99-B916-2F0C25201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9AD8CFBE-0F5D-441B-A253-046EF092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30B4-C275-4721-9F6B-5F9EA43B436C}" type="datetimeFigureOut">
              <a:rPr lang="bg-BG" smtClean="0"/>
              <a:t>15.3.2021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6FDCA0B9-4B2A-4097-897F-C5316D0F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1355055A-2457-4977-A431-EF255454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8B74-9E0E-402D-B4AA-22DEB7635C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953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FED0AF0-5340-4F56-A0F8-49A73D0D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A74E37A4-CB69-4D4A-8827-16199464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30B4-C275-4721-9F6B-5F9EA43B436C}" type="datetimeFigureOut">
              <a:rPr lang="bg-BG" smtClean="0"/>
              <a:t>15.3.2021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A7484529-68C7-44CF-9B79-8A574EF6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DBA90563-13EC-4801-804D-E8A0340C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8B74-9E0E-402D-B4AA-22DEB7635C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941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89F7C83D-E93F-4E08-A6B4-3874ED1C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30B4-C275-4721-9F6B-5F9EA43B436C}" type="datetimeFigureOut">
              <a:rPr lang="bg-BG" smtClean="0"/>
              <a:t>15.3.2021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EC75A33E-C4EF-4B3C-92C3-3AEBCB30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07FBBD72-7538-4DAC-8872-8A3CBACE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8B74-9E0E-402D-B4AA-22DEB7635C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372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449C274-C972-401D-B402-EA01F5E8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DD34166-F198-4B64-BF08-9AAEF946E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15C39C5-01E0-48FE-ADF3-D4372ED44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B18F7F8-E609-42B1-9374-8100BCC6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30B4-C275-4721-9F6B-5F9EA43B436C}" type="datetimeFigureOut">
              <a:rPr lang="bg-BG" smtClean="0"/>
              <a:t>15.3.2021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8BD19A44-5CCD-4E12-A364-B9807A59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2A79B8AC-CB02-4F8B-9B38-FF4B2021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8B74-9E0E-402D-B4AA-22DEB7635C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648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E4A089-8599-4E8E-A83C-340B600F6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F6C11EB9-0822-41FA-94F9-EA7AB0A9F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9E84BA46-BDA7-4C9A-9447-F85D9CE7D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6E3D0777-B963-4044-9A6B-E7D4A8B4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30B4-C275-4721-9F6B-5F9EA43B436C}" type="datetimeFigureOut">
              <a:rPr lang="bg-BG" smtClean="0"/>
              <a:t>15.3.2021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E8F56941-4DC9-4CF2-BFCC-482A6807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52CD85D7-8323-4A9C-B377-B4169DC9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8B74-9E0E-402D-B4AA-22DEB7635C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455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87AAF064-7B83-4C43-8F48-978602EED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B24EFCE-F825-4D9C-981B-9A9FCD55D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D33BC44-0412-47BA-AC7C-C79BC582C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330B4-C275-4721-9F6B-5F9EA43B436C}" type="datetimeFigureOut">
              <a:rPr lang="bg-BG" smtClean="0"/>
              <a:t>15.3.2021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BD481C8-B1A4-4606-8AB8-CF97CDB87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AF60D34E-84B0-4275-9A2C-3E3E0C36D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A8B74-9E0E-402D-B4AA-22DEB7635C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691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26" Type="http://schemas.openxmlformats.org/officeDocument/2006/relationships/diagramQuickStyle" Target="../diagrams/quickStyle5.xml"/><Relationship Id="rId3" Type="http://schemas.openxmlformats.org/officeDocument/2006/relationships/slideLayout" Target="../slideLayouts/slideLayout7.xml"/><Relationship Id="rId21" Type="http://schemas.openxmlformats.org/officeDocument/2006/relationships/diagramQuickStyle" Target="../diagrams/quickStyle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5" Type="http://schemas.openxmlformats.org/officeDocument/2006/relationships/diagramLayout" Target="../diagrams/layout5.xml"/><Relationship Id="rId2" Type="http://schemas.openxmlformats.org/officeDocument/2006/relationships/audio" Target="../media/media2.m4a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29" Type="http://schemas.openxmlformats.org/officeDocument/2006/relationships/image" Target="../media/image2.png"/><Relationship Id="rId1" Type="http://schemas.microsoft.com/office/2007/relationships/media" Target="../media/media2.m4a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24" Type="http://schemas.openxmlformats.org/officeDocument/2006/relationships/diagramData" Target="../diagrams/data5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28" Type="http://schemas.microsoft.com/office/2007/relationships/diagramDrawing" Target="../diagrams/drawing5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Relationship Id="rId27" Type="http://schemas.openxmlformats.org/officeDocument/2006/relationships/diagramColors" Target="../diagrams/colors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microsoft.com/office/2007/relationships/hdphoto" Target="../media/hdphoto3.wdp"/><Relationship Id="rId12" Type="http://schemas.openxmlformats.org/officeDocument/2006/relationships/image" Target="../media/image13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0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6.wdp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microsoft.com/office/2007/relationships/hdphoto" Target="../media/hdphoto4.wdp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7.jp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microsoft.com/office/2007/relationships/hdphoto" Target="../media/hdphoto7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7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A804DE36-1E27-46B3-A11A-E3496B103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9973"/>
            <a:ext cx="9144000" cy="1015338"/>
          </a:xfrm>
          <a:solidFill>
            <a:schemeClr val="bg1">
              <a:alpha val="53000"/>
            </a:schemeClr>
          </a:solidFill>
          <a:ln>
            <a:noFill/>
          </a:ln>
        </p:spPr>
        <p:txBody>
          <a:bodyPr/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fornian FB" panose="0207040306080B030204" pitchFamily="18" charset="0"/>
              </a:rPr>
              <a:t>MechaCoders</a:t>
            </a:r>
            <a:endParaRPr lang="bg-B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441D936-5E5C-4AC4-862B-AAD049C2CB10}"/>
              </a:ext>
            </a:extLst>
          </p:cNvPr>
          <p:cNvSpPr/>
          <p:nvPr/>
        </p:nvSpPr>
        <p:spPr>
          <a:xfrm>
            <a:off x="127621" y="4764328"/>
            <a:ext cx="1986196" cy="1876169"/>
          </a:xfrm>
          <a:prstGeom prst="ellipse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5F6B2E-476F-42ED-9D9C-704350F64831}"/>
              </a:ext>
            </a:extLst>
          </p:cNvPr>
          <p:cNvSpPr/>
          <p:nvPr/>
        </p:nvSpPr>
        <p:spPr>
          <a:xfrm>
            <a:off x="2762875" y="3533855"/>
            <a:ext cx="1986196" cy="1876169"/>
          </a:xfrm>
          <a:prstGeom prst="ellipse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188488"/>
                </a:solidFill>
                <a:latin typeface="Bodoni MT Condensed" panose="02070606080606020203" pitchFamily="18" charset="0"/>
              </a:rPr>
              <a:t>Our goals</a:t>
            </a:r>
            <a:endParaRPr lang="bg-BG" sz="3200" dirty="0">
              <a:solidFill>
                <a:srgbClr val="188488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76986E1-97A2-435B-8848-3EA6CA9C0A3E}"/>
              </a:ext>
            </a:extLst>
          </p:cNvPr>
          <p:cNvSpPr/>
          <p:nvPr/>
        </p:nvSpPr>
        <p:spPr>
          <a:xfrm>
            <a:off x="10183988" y="4692137"/>
            <a:ext cx="1953611" cy="1874578"/>
          </a:xfrm>
          <a:prstGeom prst="ellipse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188488"/>
                </a:solidFill>
                <a:latin typeface="Bodoni MT Condensed" panose="02070606080606020203" pitchFamily="18" charset="0"/>
              </a:rPr>
              <a:t>In the feature</a:t>
            </a:r>
            <a:endParaRPr lang="bg-BG" sz="2800" dirty="0">
              <a:solidFill>
                <a:srgbClr val="188488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EBF698B8-A539-4172-B7AD-769886F8E4DF}"/>
              </a:ext>
            </a:extLst>
          </p:cNvPr>
          <p:cNvSpPr/>
          <p:nvPr/>
        </p:nvSpPr>
        <p:spPr>
          <a:xfrm>
            <a:off x="5118164" y="4502544"/>
            <a:ext cx="1955672" cy="1876169"/>
          </a:xfrm>
          <a:prstGeom prst="ellipse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rgbClr val="188488"/>
                </a:solidFill>
                <a:latin typeface="Bodoni MT Condensed" panose="02070606080606020203" pitchFamily="18" charset="0"/>
              </a:rPr>
              <a:t>Technologies used</a:t>
            </a:r>
            <a:endParaRPr lang="bg-BG" sz="2600" dirty="0">
              <a:solidFill>
                <a:srgbClr val="188488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892D53C-7C4D-4CAE-ABE6-FC592DEDB68C}"/>
              </a:ext>
            </a:extLst>
          </p:cNvPr>
          <p:cNvSpPr/>
          <p:nvPr/>
        </p:nvSpPr>
        <p:spPr>
          <a:xfrm>
            <a:off x="7859223" y="3947322"/>
            <a:ext cx="1953611" cy="1876169"/>
          </a:xfrm>
          <a:prstGeom prst="ellipse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188488"/>
                </a:solidFill>
                <a:latin typeface="Bodoni MT Condensed" panose="02070606080606020203" pitchFamily="18" charset="0"/>
              </a:rPr>
              <a:t>About our code</a:t>
            </a:r>
            <a:endParaRPr lang="bg-BG" sz="2800" dirty="0">
              <a:solidFill>
                <a:srgbClr val="188488"/>
              </a:solidFill>
            </a:endParaRPr>
          </a:p>
        </p:txBody>
      </p:sp>
      <p:cxnSp>
        <p:nvCxnSpPr>
          <p:cNvPr id="14" name="Право съединение 13">
            <a:extLst>
              <a:ext uri="{FF2B5EF4-FFF2-40B4-BE49-F238E27FC236}">
                <a16:creationId xmlns:a16="http://schemas.microsoft.com/office/drawing/2014/main" id="{C50BEF9B-2E1C-49F1-9D83-B6773C438CF5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2113817" y="5135265"/>
            <a:ext cx="939930" cy="5671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Право съединение 19">
            <a:extLst>
              <a:ext uri="{FF2B5EF4-FFF2-40B4-BE49-F238E27FC236}">
                <a16:creationId xmlns:a16="http://schemas.microsoft.com/office/drawing/2014/main" id="{4CA28DFA-30C4-49C5-8B9B-F1B78D2B3BF0}"/>
              </a:ext>
            </a:extLst>
          </p:cNvPr>
          <p:cNvCxnSpPr>
            <a:cxnSpLocks/>
            <a:stCxn id="9" idx="5"/>
            <a:endCxn id="11" idx="2"/>
          </p:cNvCxnSpPr>
          <p:nvPr/>
        </p:nvCxnSpPr>
        <p:spPr>
          <a:xfrm>
            <a:off x="4458199" y="5135265"/>
            <a:ext cx="659965" cy="3053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Право съединение 22">
            <a:extLst>
              <a:ext uri="{FF2B5EF4-FFF2-40B4-BE49-F238E27FC236}">
                <a16:creationId xmlns:a16="http://schemas.microsoft.com/office/drawing/2014/main" id="{650FF6B0-97C8-4B88-95FE-CA9DE6F0879B}"/>
              </a:ext>
            </a:extLst>
          </p:cNvPr>
          <p:cNvCxnSpPr>
            <a:cxnSpLocks/>
            <a:stCxn id="11" idx="5"/>
            <a:endCxn id="12" idx="2"/>
          </p:cNvCxnSpPr>
          <p:nvPr/>
        </p:nvCxnSpPr>
        <p:spPr>
          <a:xfrm flipV="1">
            <a:off x="6787434" y="4885407"/>
            <a:ext cx="1071789" cy="12185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Право съединение 25">
            <a:extLst>
              <a:ext uri="{FF2B5EF4-FFF2-40B4-BE49-F238E27FC236}">
                <a16:creationId xmlns:a16="http://schemas.microsoft.com/office/drawing/2014/main" id="{52DE7413-F278-423D-8A12-919767109C6B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>
          <a:xfrm>
            <a:off x="9812834" y="4885407"/>
            <a:ext cx="371154" cy="7440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Текстово поле 101">
            <a:extLst>
              <a:ext uri="{FF2B5EF4-FFF2-40B4-BE49-F238E27FC236}">
                <a16:creationId xmlns:a16="http://schemas.microsoft.com/office/drawing/2014/main" id="{2D591703-E87A-4C61-8E89-13250C13D265}"/>
              </a:ext>
            </a:extLst>
          </p:cNvPr>
          <p:cNvSpPr txBox="1"/>
          <p:nvPr/>
        </p:nvSpPr>
        <p:spPr>
          <a:xfrm>
            <a:off x="277547" y="5410024"/>
            <a:ext cx="1677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188488"/>
                </a:solidFill>
                <a:latin typeface="Bodoni MT Condensed" panose="02070606080606020203" pitchFamily="18" charset="0"/>
              </a:rPr>
              <a:t>Team slide</a:t>
            </a:r>
            <a:endParaRPr lang="bg-BG" sz="3200" dirty="0">
              <a:solidFill>
                <a:srgbClr val="188488"/>
              </a:solidFill>
            </a:endParaRPr>
          </a:p>
        </p:txBody>
      </p:sp>
      <p:pic>
        <p:nvPicPr>
          <p:cNvPr id="2" name="MechaCoders 1">
            <a:hlinkClick r:id="" action="ppaction://media"/>
            <a:extLst>
              <a:ext uri="{FF2B5EF4-FFF2-40B4-BE49-F238E27FC236}">
                <a16:creationId xmlns:a16="http://schemas.microsoft.com/office/drawing/2014/main" id="{8A9DE45B-EA4E-4D21-BC84-7C6BED3324B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8391" y="55673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01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0"/>
    </mc:Choice>
    <mc:Fallback>
      <p:transition spd="slow" advClick="0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2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8488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трелка петоъгълник 4">
            <a:extLst>
              <a:ext uri="{FF2B5EF4-FFF2-40B4-BE49-F238E27FC236}">
                <a16:creationId xmlns:a16="http://schemas.microsoft.com/office/drawing/2014/main" id="{D5A5B371-7361-4C44-A5DE-778801053D29}"/>
              </a:ext>
            </a:extLst>
          </p:cNvPr>
          <p:cNvSpPr/>
          <p:nvPr/>
        </p:nvSpPr>
        <p:spPr>
          <a:xfrm>
            <a:off x="0" y="284074"/>
            <a:ext cx="6497619" cy="666973"/>
          </a:xfrm>
          <a:prstGeom prst="homePlate">
            <a:avLst/>
          </a:prstGeom>
          <a:solidFill>
            <a:schemeClr val="bg1">
              <a:alpha val="6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F1E4D675-CFF7-48FF-A5C8-0115945DA5FA}"/>
              </a:ext>
            </a:extLst>
          </p:cNvPr>
          <p:cNvSpPr txBox="1"/>
          <p:nvPr/>
        </p:nvSpPr>
        <p:spPr>
          <a:xfrm>
            <a:off x="123164" y="284074"/>
            <a:ext cx="32547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alifornian FB" panose="0207040306080B030204" pitchFamily="18" charset="0"/>
              </a:rPr>
              <a:t>Team slide</a:t>
            </a:r>
            <a:endParaRPr lang="bg-BG" sz="4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aphicFrame>
        <p:nvGraphicFramePr>
          <p:cNvPr id="21" name="Диаграма 20">
            <a:extLst>
              <a:ext uri="{FF2B5EF4-FFF2-40B4-BE49-F238E27FC236}">
                <a16:creationId xmlns:a16="http://schemas.microsoft.com/office/drawing/2014/main" id="{FD516896-DB95-45C7-86D6-38C6D50254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0352770"/>
              </p:ext>
            </p:extLst>
          </p:nvPr>
        </p:nvGraphicFramePr>
        <p:xfrm>
          <a:off x="773452" y="4867276"/>
          <a:ext cx="2825714" cy="1684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6" name="Диаграма 15">
            <a:extLst>
              <a:ext uri="{FF2B5EF4-FFF2-40B4-BE49-F238E27FC236}">
                <a16:creationId xmlns:a16="http://schemas.microsoft.com/office/drawing/2014/main" id="{7B292A8E-3164-47AA-A59D-7401F0756D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0064571"/>
              </p:ext>
            </p:extLst>
          </p:nvPr>
        </p:nvGraphicFramePr>
        <p:xfrm>
          <a:off x="4361523" y="2852047"/>
          <a:ext cx="3115415" cy="2078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8" name="Диаграма 17">
            <a:extLst>
              <a:ext uri="{FF2B5EF4-FFF2-40B4-BE49-F238E27FC236}">
                <a16:creationId xmlns:a16="http://schemas.microsoft.com/office/drawing/2014/main" id="{AB2DC41F-928F-4B5F-BE2F-480B292F2C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3016555"/>
              </p:ext>
            </p:extLst>
          </p:nvPr>
        </p:nvGraphicFramePr>
        <p:xfrm>
          <a:off x="8131196" y="1053515"/>
          <a:ext cx="3115415" cy="2837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19" name="Диаграма 18">
            <a:extLst>
              <a:ext uri="{FF2B5EF4-FFF2-40B4-BE49-F238E27FC236}">
                <a16:creationId xmlns:a16="http://schemas.microsoft.com/office/drawing/2014/main" id="{FCD5475F-B16D-4CC4-8D45-D7AD22A0E0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6550522"/>
              </p:ext>
            </p:extLst>
          </p:nvPr>
        </p:nvGraphicFramePr>
        <p:xfrm>
          <a:off x="8131196" y="4290844"/>
          <a:ext cx="3115415" cy="2837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20" name="Диаграма 19">
            <a:extLst>
              <a:ext uri="{FF2B5EF4-FFF2-40B4-BE49-F238E27FC236}">
                <a16:creationId xmlns:a16="http://schemas.microsoft.com/office/drawing/2014/main" id="{AAC98CEC-768B-4BEA-AEF0-6C15D5C6A2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5147467"/>
              </p:ext>
            </p:extLst>
          </p:nvPr>
        </p:nvGraphicFramePr>
        <p:xfrm>
          <a:off x="773452" y="1433129"/>
          <a:ext cx="2825714" cy="2078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pic>
        <p:nvPicPr>
          <p:cNvPr id="2" name="MechaCoders 2">
            <a:hlinkClick r:id="" action="ppaction://media"/>
            <a:extLst>
              <a:ext uri="{FF2B5EF4-FFF2-40B4-BE49-F238E27FC236}">
                <a16:creationId xmlns:a16="http://schemas.microsoft.com/office/drawing/2014/main" id="{50ECE3A4-D5CD-425D-B69D-89A08604719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9"/>
          <a:stretch>
            <a:fillRect/>
          </a:stretch>
        </p:blipFill>
        <p:spPr>
          <a:xfrm>
            <a:off x="286089" y="438213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455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20000">
        <p15:prstTrans prst="curtains"/>
      </p:transition>
    </mc:Choice>
    <mc:Fallback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14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8488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9FA16F6C-F84A-437E-9305-C2FA42950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23" b="79432" l="20000" r="99048">
                        <a14:foregroundMark x1="61071" y1="12614" x2="32619" y2="11932"/>
                        <a14:foregroundMark x1="31190" y1="14659" x2="13929" y2="23409"/>
                        <a14:foregroundMark x1="15357" y1="24545" x2="3929" y2="45795"/>
                        <a14:foregroundMark x1="35595" y1="92727" x2="65000" y2="91818"/>
                        <a14:foregroundMark x1="85357" y1="15795" x2="46786" y2="53182"/>
                        <a14:foregroundMark x1="96071" y1="22386" x2="92619" y2="21932"/>
                        <a14:foregroundMark x1="78690" y1="5682" x2="78690" y2="5682"/>
                        <a14:foregroundMark x1="78690" y1="5682" x2="78810" y2="7614"/>
                        <a14:foregroundMark x1="68810" y1="43977" x2="70952" y2="56932"/>
                        <a14:foregroundMark x1="90119" y1="42045" x2="91667" y2="55341"/>
                        <a14:backgroundMark x1="26548" y1="28977" x2="26548" y2="28977"/>
                        <a14:backgroundMark x1="25714" y1="30227" x2="24405" y2="30909"/>
                        <a14:backgroundMark x1="61071" y1="22386" x2="26905" y2="28409"/>
                        <a14:backgroundMark x1="22738" y1="32614" x2="20833" y2="64318"/>
                        <a14:backgroundMark x1="17976" y1="66705" x2="45833" y2="82159"/>
                        <a14:backgroundMark x1="49405" y1="84432" x2="81071" y2="52841"/>
                        <a14:backgroundMark x1="62262" y1="45227" x2="48095" y2="64659"/>
                      </a14:backgroundRemoval>
                    </a14:imgEffect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3678" y="1538343"/>
            <a:ext cx="6546273" cy="6476104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04872C63-5213-4C4B-9663-3D46E9D044BA}"/>
              </a:ext>
            </a:extLst>
          </p:cNvPr>
          <p:cNvSpPr txBox="1"/>
          <p:nvPr/>
        </p:nvSpPr>
        <p:spPr>
          <a:xfrm>
            <a:off x="6667503" y="3233397"/>
            <a:ext cx="4314091" cy="830997"/>
          </a:xfrm>
          <a:prstGeom prst="rect">
            <a:avLst/>
          </a:prstGeom>
          <a:solidFill>
            <a:srgbClr val="584E53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doni MT" panose="02070603080606020203" pitchFamily="18" charset="0"/>
              </a:rPr>
              <a:t>To be </a:t>
            </a:r>
          </a:p>
          <a:p>
            <a:r>
              <a:rPr lang="en-US" sz="2400" dirty="0">
                <a:solidFill>
                  <a:schemeClr val="bg1"/>
                </a:solidFill>
                <a:latin typeface="Bodoni MT" panose="02070603080606020203" pitchFamily="18" charset="0"/>
              </a:rPr>
              <a:t>faster</a:t>
            </a:r>
            <a:endParaRPr lang="bg-BG" sz="2400" dirty="0">
              <a:solidFill>
                <a:schemeClr val="bg1"/>
              </a:solidFill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4E6C0A72-C4F3-46F6-9153-EAC97D15B189}"/>
              </a:ext>
            </a:extLst>
          </p:cNvPr>
          <p:cNvSpPr txBox="1"/>
          <p:nvPr/>
        </p:nvSpPr>
        <p:spPr>
          <a:xfrm>
            <a:off x="7548739" y="4253175"/>
            <a:ext cx="431408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doni MT" panose="02070603080606020203" pitchFamily="18" charset="0"/>
              </a:rPr>
              <a:t>It is very </a:t>
            </a:r>
          </a:p>
          <a:p>
            <a:r>
              <a:rPr lang="en-US" sz="2400" dirty="0">
                <a:latin typeface="Bodoni MT" panose="02070603080606020203" pitchFamily="18" charset="0"/>
              </a:rPr>
              <a:t>easily accessible</a:t>
            </a:r>
            <a:endParaRPr lang="bg-BG" sz="2400" dirty="0"/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6AED033D-CCEC-4C85-B9C4-5FE10377C4CC}"/>
              </a:ext>
            </a:extLst>
          </p:cNvPr>
          <p:cNvSpPr txBox="1"/>
          <p:nvPr/>
        </p:nvSpPr>
        <p:spPr>
          <a:xfrm>
            <a:off x="5771284" y="2169891"/>
            <a:ext cx="4314090" cy="830997"/>
          </a:xfrm>
          <a:prstGeom prst="rect">
            <a:avLst/>
          </a:prstGeom>
          <a:solidFill>
            <a:srgbClr val="C5E0E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rPr>
              <a:t>For the organization of the school</a:t>
            </a:r>
            <a:endParaRPr lang="bg-BG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FBA89EDE-620F-4113-9041-D73604D9DF6A}"/>
              </a:ext>
            </a:extLst>
          </p:cNvPr>
          <p:cNvSpPr txBox="1"/>
          <p:nvPr/>
        </p:nvSpPr>
        <p:spPr>
          <a:xfrm>
            <a:off x="131885" y="263770"/>
            <a:ext cx="3033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alifornian FB" panose="0207040306080B030204" pitchFamily="18" charset="0"/>
              </a:rPr>
              <a:t>Our goals:</a:t>
            </a:r>
            <a:endParaRPr lang="bg-BG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Запис">
            <a:hlinkClick r:id="" action="ppaction://media"/>
            <a:extLst>
              <a:ext uri="{FF2B5EF4-FFF2-40B4-BE49-F238E27FC236}">
                <a16:creationId xmlns:a16="http://schemas.microsoft.com/office/drawing/2014/main" id="{5A43A827-CCD2-46F3-9265-A9E3079C33B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38492" y="129466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38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0">
        <p14:prism isContent="1"/>
      </p:transition>
    </mc:Choice>
    <mc:Fallback>
      <p:transition spd="slow" advClick="0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8488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F8C8DFF-5E1F-4CFF-A22E-404D00FD4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11" b="95889" l="10000" r="90000">
                        <a14:foregroundMark x1="62111" y1="30778" x2="37333" y2="30556"/>
                        <a14:foregroundMark x1="70444" y1="33889" x2="61222" y2="38111"/>
                        <a14:foregroundMark x1="63889" y1="28444" x2="49111" y2="23778"/>
                        <a14:foregroundMark x1="51778" y1="25889" x2="34556" y2="33222"/>
                        <a14:foregroundMark x1="34333" y1="33444" x2="26111" y2="51889"/>
                        <a14:foregroundMark x1="26111" y1="51889" x2="34333" y2="66000"/>
                        <a14:foregroundMark x1="34333" y1="66000" x2="59333" y2="69333"/>
                        <a14:foregroundMark x1="22222" y1="55778" x2="40444" y2="73000"/>
                        <a14:foregroundMark x1="45333" y1="75778" x2="65889" y2="64444"/>
                        <a14:foregroundMark x1="52778" y1="73000" x2="68444" y2="66667"/>
                        <a14:foregroundMark x1="67000" y1="47222" x2="66889" y2="55444"/>
                        <a14:foregroundMark x1="81444" y1="47000" x2="81333" y2="55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577" y="3337264"/>
            <a:ext cx="3520736" cy="3520736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026B535-F387-423F-8B9C-846EAE62C3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8846" l="10000" r="90000">
                        <a14:foregroundMark x1="65778" y1="28269" x2="61778" y2="26538"/>
                        <a14:foregroundMark x1="40444" y1="26346" x2="41222" y2="66154"/>
                        <a14:foregroundMark x1="33333" y1="27500" x2="51222" y2="267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011" y="280204"/>
            <a:ext cx="2042604" cy="1180171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9C003FF8-2E98-412C-9F9F-4A41D050EA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654" b="94038" l="10000" r="90000">
                        <a14:foregroundMark x1="58778" y1="35962" x2="59778" y2="61154"/>
                        <a14:foregroundMark x1="56778" y1="48269" x2="63778" y2="48462"/>
                        <a14:foregroundMark x1="55444" y1="31731" x2="65000" y2="332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650" y="1063956"/>
            <a:ext cx="2786663" cy="1610072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D8CE8717-39EC-4895-9CC0-2ECFF139D2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13" b="97059" l="2093" r="97442">
                        <a14:foregroundMark x1="17209" y1="70588" x2="6860" y2="69853"/>
                        <a14:foregroundMark x1="6977" y1="71936" x2="5814" y2="88235"/>
                        <a14:foregroundMark x1="5814" y1="87745" x2="18140" y2="89951"/>
                        <a14:foregroundMark x1="26628" y1="78922" x2="26628" y2="90931"/>
                        <a14:foregroundMark x1="27442" y1="71078" x2="27442" y2="71078"/>
                        <a14:foregroundMark x1="35465" y1="75368" x2="37209" y2="92034"/>
                        <a14:foregroundMark x1="46744" y1="70711" x2="46512" y2="89338"/>
                        <a14:foregroundMark x1="49070" y1="78799" x2="59186" y2="78676"/>
                        <a14:foregroundMark x1="65349" y1="78676" x2="69651" y2="92279"/>
                        <a14:foregroundMark x1="71860" y1="91789" x2="77093" y2="84314"/>
                        <a14:foregroundMark x1="83605" y1="71446" x2="82907" y2="90686"/>
                        <a14:foregroundMark x1="86860" y1="78064" x2="93256" y2="783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52" y="985051"/>
            <a:ext cx="3560099" cy="3377954"/>
          </a:xfrm>
          <a:prstGeom prst="rect">
            <a:avLst/>
          </a:prstGeom>
        </p:spPr>
      </p:pic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FEBDC537-2F92-471C-949E-8A624E1131BB}"/>
              </a:ext>
            </a:extLst>
          </p:cNvPr>
          <p:cNvSpPr txBox="1"/>
          <p:nvPr/>
        </p:nvSpPr>
        <p:spPr>
          <a:xfrm>
            <a:off x="222851" y="181827"/>
            <a:ext cx="356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fornian FB" panose="0207040306080B030204" pitchFamily="18" charset="0"/>
              </a:rPr>
              <a:t>Technologies used:</a:t>
            </a:r>
            <a:endParaRPr lang="bg-BG" sz="32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95409A40-BAB1-4FD9-A7C7-F1738A5D25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112" y="1809745"/>
            <a:ext cx="2057031" cy="1371354"/>
          </a:xfrm>
          <a:prstGeom prst="rect">
            <a:avLst/>
          </a:prstGeom>
        </p:spPr>
      </p:pic>
      <p:pic>
        <p:nvPicPr>
          <p:cNvPr id="4" name="Recording (10)">
            <a:hlinkClick r:id="" action="ppaction://media"/>
            <a:extLst>
              <a:ext uri="{FF2B5EF4-FFF2-40B4-BE49-F238E27FC236}">
                <a16:creationId xmlns:a16="http://schemas.microsoft.com/office/drawing/2014/main" id="{5BA8709E-DBDF-431A-BEBE-BCE686E87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82896" y="790075"/>
            <a:ext cx="487363" cy="487363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401EA2B6-C03C-448E-9FCE-B1394E3B08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97931" l="0" r="100000">
                        <a14:foregroundMark x1="42759" y1="41379" x2="42759" y2="41379"/>
                        <a14:foregroundMark x1="43448" y1="41379" x2="63103" y2="43103"/>
                        <a14:foregroundMark x1="64483" y1="41034" x2="33103" y2="63448"/>
                        <a14:foregroundMark x1="30345" y1="40345" x2="63448" y2="35172"/>
                        <a14:foregroundMark x1="30690" y1="37241" x2="36897" y2="32759"/>
                        <a14:foregroundMark x1="58966" y1="31724" x2="71379" y2="40000"/>
                        <a14:foregroundMark x1="71379" y1="48276" x2="73103" y2="58966"/>
                        <a14:foregroundMark x1="36552" y1="68276" x2="39310" y2="682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02" y="4557981"/>
            <a:ext cx="2014399" cy="20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76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2000">
        <p14:prism isContent="1"/>
      </p:transition>
    </mc:Choice>
    <mc:Fallback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7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8488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22EEDB51-FF62-402B-8DA1-7F4CBF34A3CC}"/>
              </a:ext>
            </a:extLst>
          </p:cNvPr>
          <p:cNvSpPr txBox="1"/>
          <p:nvPr/>
        </p:nvSpPr>
        <p:spPr>
          <a:xfrm>
            <a:off x="426127" y="430733"/>
            <a:ext cx="69600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lifornian FB" panose="0207040306080B030204" pitchFamily="18" charset="0"/>
              </a:rPr>
              <a:t>What are we planning in the feature?</a:t>
            </a:r>
            <a:endParaRPr lang="bg-BG" sz="3200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25E77D05-5295-4D76-AB28-3D9261775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934" y="3429000"/>
            <a:ext cx="3167445" cy="3167445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4720C27B-F6B9-44C7-98A0-F97366DD4D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89778" l="4000" r="99667">
                        <a14:foregroundMark x1="62667" y1="17333" x2="62667" y2="17333"/>
                        <a14:foregroundMark x1="61333" y1="16000" x2="59667" y2="16000"/>
                        <a14:foregroundMark x1="53667" y1="15111" x2="44667" y2="14222"/>
                        <a14:foregroundMark x1="44000" y1="16444" x2="27000" y2="20444"/>
                        <a14:foregroundMark x1="25000" y1="24000" x2="16667" y2="33333"/>
                        <a14:foregroundMark x1="16000" y1="34667" x2="14333" y2="52000"/>
                        <a14:foregroundMark x1="14333" y1="52000" x2="25333" y2="62222"/>
                        <a14:foregroundMark x1="25333" y1="61778" x2="32333" y2="66222"/>
                        <a14:foregroundMark x1="32000" y1="66222" x2="35667" y2="76000"/>
                        <a14:foregroundMark x1="87000" y1="35111" x2="81333" y2="29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539" y="-84907"/>
            <a:ext cx="1467220" cy="1100415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15E114ED-7238-4949-8E64-CD892538A0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1" y="2455012"/>
            <a:ext cx="4617460" cy="4141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F3123A55-91E9-4B04-BD21-97C81DBEC7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398" y="5211192"/>
            <a:ext cx="3143395" cy="1531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20210315_211657 (1)">
            <a:hlinkClick r:id="" action="ppaction://media"/>
            <a:extLst>
              <a:ext uri="{FF2B5EF4-FFF2-40B4-BE49-F238E27FC236}">
                <a16:creationId xmlns:a16="http://schemas.microsoft.com/office/drawing/2014/main" id="{2FEA3AD8-17A7-47CC-94A8-B5E1A37D1A6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26127" y="124789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75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1000">
        <p14:prism isContent="1"/>
      </p:transition>
    </mc:Choice>
    <mc:Fallback>
      <p:transition spd="slow" advClick="0" advTm="2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9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1643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4000">
        <p15:prstTrans prst="airplane"/>
      </p:transition>
    </mc:Choice>
    <mc:Fallback>
      <p:transition spd="slow" advClick="0" advTm="4000">
        <p:fade/>
      </p:transition>
    </mc:Fallback>
  </mc:AlternateContent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53</Words>
  <Application>Microsoft Office PowerPoint</Application>
  <PresentationFormat>Широк екран</PresentationFormat>
  <Paragraphs>20</Paragraphs>
  <Slides>6</Slides>
  <Notes>0</Notes>
  <HiddenSlides>0</HiddenSlides>
  <MMClips>5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3" baseType="lpstr">
      <vt:lpstr>Arial</vt:lpstr>
      <vt:lpstr>Bodoni MT</vt:lpstr>
      <vt:lpstr>Bodoni MT Condensed</vt:lpstr>
      <vt:lpstr>Calibri</vt:lpstr>
      <vt:lpstr>Calibri Light</vt:lpstr>
      <vt:lpstr>Californian FB</vt:lpstr>
      <vt:lpstr>Тема на Office</vt:lpstr>
      <vt:lpstr>MechaCoders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MechaCoders</dc:title>
  <dc:creator>Красияна Станимирова Камбурова</dc:creator>
  <cp:lastModifiedBy>Красияна Станимирова Камбурова</cp:lastModifiedBy>
  <cp:revision>33</cp:revision>
  <dcterms:created xsi:type="dcterms:W3CDTF">2021-03-13T22:32:53Z</dcterms:created>
  <dcterms:modified xsi:type="dcterms:W3CDTF">2021-03-15T20:38:51Z</dcterms:modified>
</cp:coreProperties>
</file>