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D84EE-8E4C-7863-2568-5A256483AB23}" v="78" dt="2020-06-12T19:37:04.021"/>
    <p1510:client id="{3B8C1F84-5B55-D643-12DE-A5FAE5E849B0}" v="199" dt="2020-06-12T15:23:10.508"/>
    <p1510:client id="{727D22C5-DCB9-B024-1022-747D01027877}" v="1" dt="2020-06-12T15:23:49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9A2F8-C132-4F10-AF60-AC82D8AB52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C9FCDFB-DD99-4104-9F86-1E5F35418ED1}">
      <dgm:prSet/>
      <dgm:spPr/>
      <dgm:t>
        <a:bodyPr/>
        <a:lstStyle/>
        <a:p>
          <a:r>
            <a:rPr lang="en-US"/>
            <a:t>42 hours of work</a:t>
          </a:r>
        </a:p>
      </dgm:t>
    </dgm:pt>
    <dgm:pt modelId="{5B8C5164-CDAB-4CDB-8169-6EC9FAC5445E}" type="parTrans" cxnId="{F90299FF-8C95-4D24-BF50-6D9737CD1031}">
      <dgm:prSet/>
      <dgm:spPr/>
      <dgm:t>
        <a:bodyPr/>
        <a:lstStyle/>
        <a:p>
          <a:endParaRPr lang="en-US"/>
        </a:p>
      </dgm:t>
    </dgm:pt>
    <dgm:pt modelId="{C9E0C6F5-814E-45BE-9C57-31171153459D}" type="sibTrans" cxnId="{F90299FF-8C95-4D24-BF50-6D9737CD1031}">
      <dgm:prSet/>
      <dgm:spPr/>
      <dgm:t>
        <a:bodyPr/>
        <a:lstStyle/>
        <a:p>
          <a:endParaRPr lang="en-US"/>
        </a:p>
      </dgm:t>
    </dgm:pt>
    <dgm:pt modelId="{C0BFDC2D-4829-4221-8558-1B0DD92E1317}">
      <dgm:prSet/>
      <dgm:spPr/>
      <dgm:t>
        <a:bodyPr/>
        <a:lstStyle/>
        <a:p>
          <a:r>
            <a:rPr lang="en-US"/>
            <a:t>Team of 4</a:t>
          </a:r>
        </a:p>
      </dgm:t>
    </dgm:pt>
    <dgm:pt modelId="{0E34D84B-6ACB-4EEE-8029-D6B0D8BC79D3}" type="parTrans" cxnId="{D54F0451-2F2C-411A-A767-7D874FFB531E}">
      <dgm:prSet/>
      <dgm:spPr/>
      <dgm:t>
        <a:bodyPr/>
        <a:lstStyle/>
        <a:p>
          <a:endParaRPr lang="en-US"/>
        </a:p>
      </dgm:t>
    </dgm:pt>
    <dgm:pt modelId="{530E3224-1AF0-481D-BEF8-DA5B853E19E4}" type="sibTrans" cxnId="{D54F0451-2F2C-411A-A767-7D874FFB531E}">
      <dgm:prSet/>
      <dgm:spPr/>
      <dgm:t>
        <a:bodyPr/>
        <a:lstStyle/>
        <a:p>
          <a:endParaRPr lang="en-US"/>
        </a:p>
      </dgm:t>
    </dgm:pt>
    <dgm:pt modelId="{EDC0DFBB-6770-4C23-A5B5-360D65645035}">
      <dgm:prSet/>
      <dgm:spPr/>
      <dgm:t>
        <a:bodyPr/>
        <a:lstStyle/>
        <a:p>
          <a:r>
            <a:rPr lang="en-US"/>
            <a:t>Languages used: C ++</a:t>
          </a:r>
        </a:p>
      </dgm:t>
    </dgm:pt>
    <dgm:pt modelId="{A3BAA906-8B0C-4757-A826-9B296737DB51}" type="parTrans" cxnId="{95141D25-D0A1-4FD2-B4CE-290A8431D8EB}">
      <dgm:prSet/>
      <dgm:spPr/>
      <dgm:t>
        <a:bodyPr/>
        <a:lstStyle/>
        <a:p>
          <a:endParaRPr lang="en-US"/>
        </a:p>
      </dgm:t>
    </dgm:pt>
    <dgm:pt modelId="{3613B1E6-7C97-4795-BB4C-307D190011EB}" type="sibTrans" cxnId="{95141D25-D0A1-4FD2-B4CE-290A8431D8EB}">
      <dgm:prSet/>
      <dgm:spPr/>
      <dgm:t>
        <a:bodyPr/>
        <a:lstStyle/>
        <a:p>
          <a:endParaRPr lang="en-US"/>
        </a:p>
      </dgm:t>
    </dgm:pt>
    <dgm:pt modelId="{FB0DCF1E-416B-422F-80CF-9B8B0D32872F}">
      <dgm:prSet/>
      <dgm:spPr/>
      <dgm:t>
        <a:bodyPr/>
        <a:lstStyle/>
        <a:p>
          <a:r>
            <a:rPr lang="en-US"/>
            <a:t>Computer equipment and professional skills</a:t>
          </a:r>
        </a:p>
      </dgm:t>
    </dgm:pt>
    <dgm:pt modelId="{2D2598AE-4C3D-4D6E-9C99-7F4F7509CCB5}" type="parTrans" cxnId="{7D933806-2373-47EF-BEB3-203272A958D7}">
      <dgm:prSet/>
      <dgm:spPr/>
      <dgm:t>
        <a:bodyPr/>
        <a:lstStyle/>
        <a:p>
          <a:endParaRPr lang="en-US"/>
        </a:p>
      </dgm:t>
    </dgm:pt>
    <dgm:pt modelId="{1055F2A0-CE3F-4369-90CF-1F60A2CEFD2E}" type="sibTrans" cxnId="{7D933806-2373-47EF-BEB3-203272A958D7}">
      <dgm:prSet/>
      <dgm:spPr/>
      <dgm:t>
        <a:bodyPr/>
        <a:lstStyle/>
        <a:p>
          <a:endParaRPr lang="en-US"/>
        </a:p>
      </dgm:t>
    </dgm:pt>
    <dgm:pt modelId="{D1D13618-1197-4520-B13B-88FBBF7AB7FC}" type="pres">
      <dgm:prSet presAssocID="{15B9A2F8-C132-4F10-AF60-AC82D8AB5243}" presName="root" presStyleCnt="0">
        <dgm:presLayoutVars>
          <dgm:dir/>
          <dgm:resizeHandles val="exact"/>
        </dgm:presLayoutVars>
      </dgm:prSet>
      <dgm:spPr/>
    </dgm:pt>
    <dgm:pt modelId="{D32AADC1-DA3F-49D4-81AF-E9D69C91A518}" type="pres">
      <dgm:prSet presAssocID="{7C9FCDFB-DD99-4104-9F86-1E5F35418ED1}" presName="compNode" presStyleCnt="0"/>
      <dgm:spPr/>
    </dgm:pt>
    <dgm:pt modelId="{0C36A433-F521-4AD7-BAA8-AB0AD524AF21}" type="pres">
      <dgm:prSet presAssocID="{7C9FCDFB-DD99-4104-9F86-1E5F35418ED1}" presName="bgRect" presStyleLbl="bgShp" presStyleIdx="0" presStyleCnt="4"/>
      <dgm:spPr/>
    </dgm:pt>
    <dgm:pt modelId="{B94DC128-5834-463F-8605-78FF60E3809D}" type="pres">
      <dgm:prSet presAssocID="{7C9FCDFB-DD99-4104-9F86-1E5F35418E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921ABF3-D8E4-42A0-B93A-CA276FB604DC}" type="pres">
      <dgm:prSet presAssocID="{7C9FCDFB-DD99-4104-9F86-1E5F35418ED1}" presName="spaceRect" presStyleCnt="0"/>
      <dgm:spPr/>
    </dgm:pt>
    <dgm:pt modelId="{8C8EF8A3-3713-438A-B4E6-0BC630083CD6}" type="pres">
      <dgm:prSet presAssocID="{7C9FCDFB-DD99-4104-9F86-1E5F35418ED1}" presName="parTx" presStyleLbl="revTx" presStyleIdx="0" presStyleCnt="4">
        <dgm:presLayoutVars>
          <dgm:chMax val="0"/>
          <dgm:chPref val="0"/>
        </dgm:presLayoutVars>
      </dgm:prSet>
      <dgm:spPr/>
    </dgm:pt>
    <dgm:pt modelId="{6FACA740-31BE-4711-AE17-AA986F829199}" type="pres">
      <dgm:prSet presAssocID="{C9E0C6F5-814E-45BE-9C57-31171153459D}" presName="sibTrans" presStyleCnt="0"/>
      <dgm:spPr/>
    </dgm:pt>
    <dgm:pt modelId="{E8E856E9-276C-4405-9306-8ACA5DCCF3A1}" type="pres">
      <dgm:prSet presAssocID="{C0BFDC2D-4829-4221-8558-1B0DD92E1317}" presName="compNode" presStyleCnt="0"/>
      <dgm:spPr/>
    </dgm:pt>
    <dgm:pt modelId="{426025AD-C7E9-4B4C-B84D-29493FF010EB}" type="pres">
      <dgm:prSet presAssocID="{C0BFDC2D-4829-4221-8558-1B0DD92E1317}" presName="bgRect" presStyleLbl="bgShp" presStyleIdx="1" presStyleCnt="4"/>
      <dgm:spPr/>
    </dgm:pt>
    <dgm:pt modelId="{BF90699C-2B21-4259-ABA6-C03160F2D714}" type="pres">
      <dgm:prSet presAssocID="{C0BFDC2D-4829-4221-8558-1B0DD92E13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22EC8B7-287B-4548-B634-309FC6C27412}" type="pres">
      <dgm:prSet presAssocID="{C0BFDC2D-4829-4221-8558-1B0DD92E1317}" presName="spaceRect" presStyleCnt="0"/>
      <dgm:spPr/>
    </dgm:pt>
    <dgm:pt modelId="{4D5029D3-AAC6-4F7E-975E-2B171EEB7C84}" type="pres">
      <dgm:prSet presAssocID="{C0BFDC2D-4829-4221-8558-1B0DD92E1317}" presName="parTx" presStyleLbl="revTx" presStyleIdx="1" presStyleCnt="4">
        <dgm:presLayoutVars>
          <dgm:chMax val="0"/>
          <dgm:chPref val="0"/>
        </dgm:presLayoutVars>
      </dgm:prSet>
      <dgm:spPr/>
    </dgm:pt>
    <dgm:pt modelId="{02A2BB69-F228-49E6-8FBB-DE3B0A41FE41}" type="pres">
      <dgm:prSet presAssocID="{530E3224-1AF0-481D-BEF8-DA5B853E19E4}" presName="sibTrans" presStyleCnt="0"/>
      <dgm:spPr/>
    </dgm:pt>
    <dgm:pt modelId="{49D2B9B5-99E1-4D29-85EF-DA16EFB8CF77}" type="pres">
      <dgm:prSet presAssocID="{EDC0DFBB-6770-4C23-A5B5-360D65645035}" presName="compNode" presStyleCnt="0"/>
      <dgm:spPr/>
    </dgm:pt>
    <dgm:pt modelId="{D8853B81-565B-42F6-B80F-0713701CB4EB}" type="pres">
      <dgm:prSet presAssocID="{EDC0DFBB-6770-4C23-A5B5-360D65645035}" presName="bgRect" presStyleLbl="bgShp" presStyleIdx="2" presStyleCnt="4"/>
      <dgm:spPr/>
    </dgm:pt>
    <dgm:pt modelId="{E16F0652-3137-47D8-9D8C-4CDF21376B58}" type="pres">
      <dgm:prSet presAssocID="{EDC0DFBB-6770-4C23-A5B5-360D656450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0371D7D7-93AF-4610-8D1C-84B2AC0AB431}" type="pres">
      <dgm:prSet presAssocID="{EDC0DFBB-6770-4C23-A5B5-360D65645035}" presName="spaceRect" presStyleCnt="0"/>
      <dgm:spPr/>
    </dgm:pt>
    <dgm:pt modelId="{40C2A341-2854-45A8-91A5-020C0ADF3864}" type="pres">
      <dgm:prSet presAssocID="{EDC0DFBB-6770-4C23-A5B5-360D65645035}" presName="parTx" presStyleLbl="revTx" presStyleIdx="2" presStyleCnt="4">
        <dgm:presLayoutVars>
          <dgm:chMax val="0"/>
          <dgm:chPref val="0"/>
        </dgm:presLayoutVars>
      </dgm:prSet>
      <dgm:spPr/>
    </dgm:pt>
    <dgm:pt modelId="{C7BDF6A2-3ED9-441A-917B-11C9D6B6FD03}" type="pres">
      <dgm:prSet presAssocID="{3613B1E6-7C97-4795-BB4C-307D190011EB}" presName="sibTrans" presStyleCnt="0"/>
      <dgm:spPr/>
    </dgm:pt>
    <dgm:pt modelId="{0374BAAB-C697-4CCF-8A3E-B39609A7495D}" type="pres">
      <dgm:prSet presAssocID="{FB0DCF1E-416B-422F-80CF-9B8B0D32872F}" presName="compNode" presStyleCnt="0"/>
      <dgm:spPr/>
    </dgm:pt>
    <dgm:pt modelId="{2EC312A1-DF0E-461D-858A-5055A1D6F37F}" type="pres">
      <dgm:prSet presAssocID="{FB0DCF1E-416B-422F-80CF-9B8B0D32872F}" presName="bgRect" presStyleLbl="bgShp" presStyleIdx="3" presStyleCnt="4"/>
      <dgm:spPr/>
    </dgm:pt>
    <dgm:pt modelId="{4B59E151-420A-420F-B4FF-A7A7CC92B899}" type="pres">
      <dgm:prSet presAssocID="{FB0DCF1E-416B-422F-80CF-9B8B0D3287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C661FBD-734F-4316-B669-AD71450FD551}" type="pres">
      <dgm:prSet presAssocID="{FB0DCF1E-416B-422F-80CF-9B8B0D32872F}" presName="spaceRect" presStyleCnt="0"/>
      <dgm:spPr/>
    </dgm:pt>
    <dgm:pt modelId="{F26E0E6C-C8DA-4F10-BD6A-3B7C115F3E3E}" type="pres">
      <dgm:prSet presAssocID="{FB0DCF1E-416B-422F-80CF-9B8B0D3287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F92A00-9B19-49B4-BC1E-2CA2C239FA5A}" type="presOf" srcId="{EDC0DFBB-6770-4C23-A5B5-360D65645035}" destId="{40C2A341-2854-45A8-91A5-020C0ADF3864}" srcOrd="0" destOrd="0" presId="urn:microsoft.com/office/officeart/2018/2/layout/IconVerticalSolidList"/>
    <dgm:cxn modelId="{7D933806-2373-47EF-BEB3-203272A958D7}" srcId="{15B9A2F8-C132-4F10-AF60-AC82D8AB5243}" destId="{FB0DCF1E-416B-422F-80CF-9B8B0D32872F}" srcOrd="3" destOrd="0" parTransId="{2D2598AE-4C3D-4D6E-9C99-7F4F7509CCB5}" sibTransId="{1055F2A0-CE3F-4369-90CF-1F60A2CEFD2E}"/>
    <dgm:cxn modelId="{57A59A0B-969A-4786-A4AF-50EFC9E806ED}" type="presOf" srcId="{7C9FCDFB-DD99-4104-9F86-1E5F35418ED1}" destId="{8C8EF8A3-3713-438A-B4E6-0BC630083CD6}" srcOrd="0" destOrd="0" presId="urn:microsoft.com/office/officeart/2018/2/layout/IconVerticalSolidList"/>
    <dgm:cxn modelId="{4072A81D-C367-497A-9B9C-E4961ED4D202}" type="presOf" srcId="{FB0DCF1E-416B-422F-80CF-9B8B0D32872F}" destId="{F26E0E6C-C8DA-4F10-BD6A-3B7C115F3E3E}" srcOrd="0" destOrd="0" presId="urn:microsoft.com/office/officeart/2018/2/layout/IconVerticalSolidList"/>
    <dgm:cxn modelId="{95141D25-D0A1-4FD2-B4CE-290A8431D8EB}" srcId="{15B9A2F8-C132-4F10-AF60-AC82D8AB5243}" destId="{EDC0DFBB-6770-4C23-A5B5-360D65645035}" srcOrd="2" destOrd="0" parTransId="{A3BAA906-8B0C-4757-A826-9B296737DB51}" sibTransId="{3613B1E6-7C97-4795-BB4C-307D190011EB}"/>
    <dgm:cxn modelId="{D54F0451-2F2C-411A-A767-7D874FFB531E}" srcId="{15B9A2F8-C132-4F10-AF60-AC82D8AB5243}" destId="{C0BFDC2D-4829-4221-8558-1B0DD92E1317}" srcOrd="1" destOrd="0" parTransId="{0E34D84B-6ACB-4EEE-8029-D6B0D8BC79D3}" sibTransId="{530E3224-1AF0-481D-BEF8-DA5B853E19E4}"/>
    <dgm:cxn modelId="{705E2C57-A7B1-42F1-9C00-38BAF62356D7}" type="presOf" srcId="{15B9A2F8-C132-4F10-AF60-AC82D8AB5243}" destId="{D1D13618-1197-4520-B13B-88FBBF7AB7FC}" srcOrd="0" destOrd="0" presId="urn:microsoft.com/office/officeart/2018/2/layout/IconVerticalSolidList"/>
    <dgm:cxn modelId="{52BA4AEC-9EE8-405F-9B08-18BDBA68EC67}" type="presOf" srcId="{C0BFDC2D-4829-4221-8558-1B0DD92E1317}" destId="{4D5029D3-AAC6-4F7E-975E-2B171EEB7C84}" srcOrd="0" destOrd="0" presId="urn:microsoft.com/office/officeart/2018/2/layout/IconVerticalSolidList"/>
    <dgm:cxn modelId="{F90299FF-8C95-4D24-BF50-6D9737CD1031}" srcId="{15B9A2F8-C132-4F10-AF60-AC82D8AB5243}" destId="{7C9FCDFB-DD99-4104-9F86-1E5F35418ED1}" srcOrd="0" destOrd="0" parTransId="{5B8C5164-CDAB-4CDB-8169-6EC9FAC5445E}" sibTransId="{C9E0C6F5-814E-45BE-9C57-31171153459D}"/>
    <dgm:cxn modelId="{0801E301-5838-4CED-9633-A4EC57556544}" type="presParOf" srcId="{D1D13618-1197-4520-B13B-88FBBF7AB7FC}" destId="{D32AADC1-DA3F-49D4-81AF-E9D69C91A518}" srcOrd="0" destOrd="0" presId="urn:microsoft.com/office/officeart/2018/2/layout/IconVerticalSolidList"/>
    <dgm:cxn modelId="{CE58CDB9-634B-45F4-AB30-B37ADEDE9050}" type="presParOf" srcId="{D32AADC1-DA3F-49D4-81AF-E9D69C91A518}" destId="{0C36A433-F521-4AD7-BAA8-AB0AD524AF21}" srcOrd="0" destOrd="0" presId="urn:microsoft.com/office/officeart/2018/2/layout/IconVerticalSolidList"/>
    <dgm:cxn modelId="{4EA44A31-8BDA-4A4B-BCEB-844A40BCF245}" type="presParOf" srcId="{D32AADC1-DA3F-49D4-81AF-E9D69C91A518}" destId="{B94DC128-5834-463F-8605-78FF60E3809D}" srcOrd="1" destOrd="0" presId="urn:microsoft.com/office/officeart/2018/2/layout/IconVerticalSolidList"/>
    <dgm:cxn modelId="{F76E7DD5-9928-4BFB-9C02-D68D8809A16A}" type="presParOf" srcId="{D32AADC1-DA3F-49D4-81AF-E9D69C91A518}" destId="{E921ABF3-D8E4-42A0-B93A-CA276FB604DC}" srcOrd="2" destOrd="0" presId="urn:microsoft.com/office/officeart/2018/2/layout/IconVerticalSolidList"/>
    <dgm:cxn modelId="{CD7ECCD6-A649-4B94-84D9-5FAADB0FCC2F}" type="presParOf" srcId="{D32AADC1-DA3F-49D4-81AF-E9D69C91A518}" destId="{8C8EF8A3-3713-438A-B4E6-0BC630083CD6}" srcOrd="3" destOrd="0" presId="urn:microsoft.com/office/officeart/2018/2/layout/IconVerticalSolidList"/>
    <dgm:cxn modelId="{81C4661A-F582-4EDE-8D1D-14E31B466DE6}" type="presParOf" srcId="{D1D13618-1197-4520-B13B-88FBBF7AB7FC}" destId="{6FACA740-31BE-4711-AE17-AA986F829199}" srcOrd="1" destOrd="0" presId="urn:microsoft.com/office/officeart/2018/2/layout/IconVerticalSolidList"/>
    <dgm:cxn modelId="{07D6F983-A7F7-4AB6-AFA0-0CB1B73D7E88}" type="presParOf" srcId="{D1D13618-1197-4520-B13B-88FBBF7AB7FC}" destId="{E8E856E9-276C-4405-9306-8ACA5DCCF3A1}" srcOrd="2" destOrd="0" presId="urn:microsoft.com/office/officeart/2018/2/layout/IconVerticalSolidList"/>
    <dgm:cxn modelId="{3A35C9EB-4601-451F-8162-4722B510EBD7}" type="presParOf" srcId="{E8E856E9-276C-4405-9306-8ACA5DCCF3A1}" destId="{426025AD-C7E9-4B4C-B84D-29493FF010EB}" srcOrd="0" destOrd="0" presId="urn:microsoft.com/office/officeart/2018/2/layout/IconVerticalSolidList"/>
    <dgm:cxn modelId="{847CD2E9-966C-4CCB-A6FA-D420860BDE54}" type="presParOf" srcId="{E8E856E9-276C-4405-9306-8ACA5DCCF3A1}" destId="{BF90699C-2B21-4259-ABA6-C03160F2D714}" srcOrd="1" destOrd="0" presId="urn:microsoft.com/office/officeart/2018/2/layout/IconVerticalSolidList"/>
    <dgm:cxn modelId="{980B78F2-18A3-42A3-9CEF-8873BC7152EB}" type="presParOf" srcId="{E8E856E9-276C-4405-9306-8ACA5DCCF3A1}" destId="{E22EC8B7-287B-4548-B634-309FC6C27412}" srcOrd="2" destOrd="0" presId="urn:microsoft.com/office/officeart/2018/2/layout/IconVerticalSolidList"/>
    <dgm:cxn modelId="{BDD874B7-74C4-4708-939D-00D693030886}" type="presParOf" srcId="{E8E856E9-276C-4405-9306-8ACA5DCCF3A1}" destId="{4D5029D3-AAC6-4F7E-975E-2B171EEB7C84}" srcOrd="3" destOrd="0" presId="urn:microsoft.com/office/officeart/2018/2/layout/IconVerticalSolidList"/>
    <dgm:cxn modelId="{4458222C-C5B9-4222-9792-9D4CEBAD8429}" type="presParOf" srcId="{D1D13618-1197-4520-B13B-88FBBF7AB7FC}" destId="{02A2BB69-F228-49E6-8FBB-DE3B0A41FE41}" srcOrd="3" destOrd="0" presId="urn:microsoft.com/office/officeart/2018/2/layout/IconVerticalSolidList"/>
    <dgm:cxn modelId="{0DA89A7A-96DD-48E7-A8BD-EEBC6549A5F7}" type="presParOf" srcId="{D1D13618-1197-4520-B13B-88FBBF7AB7FC}" destId="{49D2B9B5-99E1-4D29-85EF-DA16EFB8CF77}" srcOrd="4" destOrd="0" presId="urn:microsoft.com/office/officeart/2018/2/layout/IconVerticalSolidList"/>
    <dgm:cxn modelId="{8EB31A02-691F-4F7D-9159-72809CC0D8D3}" type="presParOf" srcId="{49D2B9B5-99E1-4D29-85EF-DA16EFB8CF77}" destId="{D8853B81-565B-42F6-B80F-0713701CB4EB}" srcOrd="0" destOrd="0" presId="urn:microsoft.com/office/officeart/2018/2/layout/IconVerticalSolidList"/>
    <dgm:cxn modelId="{27BB82AE-A321-4B2A-8E8C-6078E6A2F7BB}" type="presParOf" srcId="{49D2B9B5-99E1-4D29-85EF-DA16EFB8CF77}" destId="{E16F0652-3137-47D8-9D8C-4CDF21376B58}" srcOrd="1" destOrd="0" presId="urn:microsoft.com/office/officeart/2018/2/layout/IconVerticalSolidList"/>
    <dgm:cxn modelId="{81BEFEA7-2C1F-45C6-A22B-9FF4994AB8CA}" type="presParOf" srcId="{49D2B9B5-99E1-4D29-85EF-DA16EFB8CF77}" destId="{0371D7D7-93AF-4610-8D1C-84B2AC0AB431}" srcOrd="2" destOrd="0" presId="urn:microsoft.com/office/officeart/2018/2/layout/IconVerticalSolidList"/>
    <dgm:cxn modelId="{6A518C51-D506-48F0-AC87-1AE3577FF696}" type="presParOf" srcId="{49D2B9B5-99E1-4D29-85EF-DA16EFB8CF77}" destId="{40C2A341-2854-45A8-91A5-020C0ADF3864}" srcOrd="3" destOrd="0" presId="urn:microsoft.com/office/officeart/2018/2/layout/IconVerticalSolidList"/>
    <dgm:cxn modelId="{F66ED921-90D6-46D6-A17E-FBE29ABD9AE2}" type="presParOf" srcId="{D1D13618-1197-4520-B13B-88FBBF7AB7FC}" destId="{C7BDF6A2-3ED9-441A-917B-11C9D6B6FD03}" srcOrd="5" destOrd="0" presId="urn:microsoft.com/office/officeart/2018/2/layout/IconVerticalSolidList"/>
    <dgm:cxn modelId="{E9A5F792-6B0E-41E3-8DE5-E81D0FE28D9A}" type="presParOf" srcId="{D1D13618-1197-4520-B13B-88FBBF7AB7FC}" destId="{0374BAAB-C697-4CCF-8A3E-B39609A7495D}" srcOrd="6" destOrd="0" presId="urn:microsoft.com/office/officeart/2018/2/layout/IconVerticalSolidList"/>
    <dgm:cxn modelId="{46072BF9-62A8-49F3-B284-036DF77371A2}" type="presParOf" srcId="{0374BAAB-C697-4CCF-8A3E-B39609A7495D}" destId="{2EC312A1-DF0E-461D-858A-5055A1D6F37F}" srcOrd="0" destOrd="0" presId="urn:microsoft.com/office/officeart/2018/2/layout/IconVerticalSolidList"/>
    <dgm:cxn modelId="{9DA9CD5C-956B-4974-A7A2-D7489BA41470}" type="presParOf" srcId="{0374BAAB-C697-4CCF-8A3E-B39609A7495D}" destId="{4B59E151-420A-420F-B4FF-A7A7CC92B899}" srcOrd="1" destOrd="0" presId="urn:microsoft.com/office/officeart/2018/2/layout/IconVerticalSolidList"/>
    <dgm:cxn modelId="{7D76E948-68E1-4BE3-A8F7-32C773730555}" type="presParOf" srcId="{0374BAAB-C697-4CCF-8A3E-B39609A7495D}" destId="{AC661FBD-734F-4316-B669-AD71450FD551}" srcOrd="2" destOrd="0" presId="urn:microsoft.com/office/officeart/2018/2/layout/IconVerticalSolidList"/>
    <dgm:cxn modelId="{E4DED5D3-3FD5-44DC-8D94-A3365A5621EE}" type="presParOf" srcId="{0374BAAB-C697-4CCF-8A3E-B39609A7495D}" destId="{F26E0E6C-C8DA-4F10-BD6A-3B7C115F3E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6A433-F521-4AD7-BAA8-AB0AD524AF21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DC128-5834-463F-8605-78FF60E3809D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EF8A3-3713-438A-B4E6-0BC630083CD6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42 hours of work</a:t>
          </a:r>
        </a:p>
      </dsp:txBody>
      <dsp:txXfrm>
        <a:off x="1432649" y="2447"/>
        <a:ext cx="5156041" cy="1240389"/>
      </dsp:txXfrm>
    </dsp:sp>
    <dsp:sp modelId="{426025AD-C7E9-4B4C-B84D-29493FF010EB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0699C-2B21-4259-ABA6-C03160F2D714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29D3-AAC6-4F7E-975E-2B171EEB7C84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 of 4</a:t>
          </a:r>
        </a:p>
      </dsp:txBody>
      <dsp:txXfrm>
        <a:off x="1432649" y="1552933"/>
        <a:ext cx="5156041" cy="1240389"/>
      </dsp:txXfrm>
    </dsp:sp>
    <dsp:sp modelId="{D8853B81-565B-42F6-B80F-0713701CB4EB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F0652-3137-47D8-9D8C-4CDF21376B58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2A341-2854-45A8-91A5-020C0ADF3864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Languages used: C ++</a:t>
          </a:r>
        </a:p>
      </dsp:txBody>
      <dsp:txXfrm>
        <a:off x="1432649" y="3103420"/>
        <a:ext cx="5156041" cy="1240389"/>
      </dsp:txXfrm>
    </dsp:sp>
    <dsp:sp modelId="{2EC312A1-DF0E-461D-858A-5055A1D6F37F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9E151-420A-420F-B4FF-A7A7CC92B899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E0E6C-C8DA-4F10-BD6A-3B7C115F3E3E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Computer equipment and professional skills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Autors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:</a:t>
            </a:r>
            <a:br>
              <a:rPr lang="en-US" sz="3200" dirty="0">
                <a:cs typeface="Calibri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Ilia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Marinov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, Alexander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Yanev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, Martin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Cifondarov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, Valentin Petrov.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9A58A6-20E9-492F-A5AE-30059DDD4928}"/>
              </a:ext>
            </a:extLst>
          </p:cNvPr>
          <p:cNvSpPr txBox="1"/>
          <p:nvPr/>
        </p:nvSpPr>
        <p:spPr>
          <a:xfrm>
            <a:off x="4368800" y="1236133"/>
            <a:ext cx="50376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/>
              <a:t>Redeemers</a:t>
            </a:r>
            <a:endParaRPr lang="en-US" sz="5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78E6-D4BC-4049-822F-035E1D8B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73" y="844199"/>
            <a:ext cx="5119818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cs typeface="Calibri"/>
              </a:rPr>
              <a:t>The topic of our project</a:t>
            </a:r>
          </a:p>
        </p:txBody>
      </p:sp>
    </p:spTree>
    <p:extLst>
      <p:ext uri="{BB962C8B-B14F-4D97-AF65-F5344CB8AC3E}">
        <p14:creationId xmlns:p14="http://schemas.microsoft.com/office/powerpoint/2010/main" val="1095904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89A57-1CF8-4CAD-A9DE-CF57065B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/>
            </a:br>
            <a:r>
              <a:rPr lang="en-US" sz="4800" dirty="0">
                <a:ea typeface="+mn-lt"/>
                <a:cs typeface="+mn-lt"/>
              </a:rPr>
              <a:t>Project description</a:t>
            </a:r>
            <a:endParaRPr lang="en-US" sz="4800">
              <a:cs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5AA2FC3-D0B2-4CD5-9F7F-D3032D90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10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D6E7-23AD-4481-BA73-0C07C0CC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/>
            </a:br>
            <a:r>
              <a:rPr lang="en-US" sz="4800" dirty="0">
                <a:ea typeface="+mn-lt"/>
                <a:cs typeface="+mn-lt"/>
              </a:rPr>
              <a:t>Realization</a:t>
            </a:r>
            <a:endParaRPr lang="en-US" sz="4800">
              <a:cs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12D1201-6311-4B41-BA23-E31F66D7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22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5DA5-F8B0-4A5E-9719-3228FEDF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 sz="4800" dirty="0">
                <a:latin typeface="Consolas"/>
              </a:rPr>
              <a:t>Program code</a:t>
            </a:r>
            <a:endParaRPr lang="en-US" sz="4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03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4047-11D8-4DD1-A68B-614B8CF2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/>
            </a:br>
            <a:r>
              <a:rPr lang="en-US" sz="4800" dirty="0">
                <a:ea typeface="+mn-lt"/>
                <a:cs typeface="+mn-lt"/>
              </a:rPr>
              <a:t>Site overview</a:t>
            </a:r>
            <a:endParaRPr lang="en-US" sz="4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216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0CF8-9E4B-4B5E-B7C9-BDFC89A0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" sz="4800">
                <a:latin typeface="Consolas"/>
              </a:rPr>
              <a:t>Team / resources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1219B2-2A34-40E1-AF9E-96C726333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89157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243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0BF72-0C4D-44AB-AA6C-FD2587C5D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furniture, table&#10;&#10;Description generated with very high confidence">
            <a:extLst>
              <a:ext uri="{FF2B5EF4-FFF2-40B4-BE49-F238E27FC236}">
                <a16:creationId xmlns:a16="http://schemas.microsoft.com/office/drawing/2014/main" id="{78E93A1C-E338-4038-8F47-73B9BACB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95" r="2716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6000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88570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90581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1124043"/>
            <a:ext cx="6105065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42B43-0A53-44C2-96C6-147D71FD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917" y="1445775"/>
            <a:ext cx="5437074" cy="3342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234102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/ resources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2020-06-12T15:14:07Z</dcterms:created>
  <dcterms:modified xsi:type="dcterms:W3CDTF">2020-06-12T19:38:39Z</dcterms:modified>
</cp:coreProperties>
</file>