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FFF1D2"/>
          </a:solidFill>
        </a:fill>
      </a:tcStyle>
    </a:wholeTbl>
    <a:band2H>
      <a:tcTxStyle b="def" i="def"/>
      <a:tcStyle>
        <a:tcBdr/>
        <a:fill>
          <a:solidFill>
            <a:srgbClr val="FFF8EA"/>
          </a:solidFill>
        </a:fill>
      </a:tcStyle>
    </a:band2H>
    <a:firstCol>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1"/>
          </a:solidFill>
        </a:fill>
      </a:tcStyle>
    </a:firstCol>
    <a:la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381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1"/>
          </a:solidFill>
        </a:fill>
      </a:tcStyle>
    </a:lastRow>
    <a:fir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381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FAE9CC"/>
          </a:solidFill>
        </a:fill>
      </a:tcStyle>
    </a:wholeTbl>
    <a:band2H>
      <a:tcTxStyle b="def" i="def"/>
      <a:tcStyle>
        <a:tcBdr/>
        <a:fill>
          <a:solidFill>
            <a:srgbClr val="FCF4E7"/>
          </a:solidFill>
        </a:fill>
      </a:tcStyle>
    </a:band2H>
    <a:firstCol>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3"/>
          </a:solidFill>
        </a:fill>
      </a:tcStyle>
    </a:firstCol>
    <a:la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381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3"/>
          </a:solidFill>
        </a:fill>
      </a:tcStyle>
    </a:lastRow>
    <a:fir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381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CBCED9"/>
          </a:solidFill>
        </a:fill>
      </a:tcStyle>
    </a:wholeTbl>
    <a:band2H>
      <a:tcTxStyle b="def" i="def"/>
      <a:tcStyle>
        <a:tcBdr/>
        <a:fill>
          <a:solidFill>
            <a:srgbClr val="E7E8ED"/>
          </a:solidFill>
        </a:fill>
      </a:tcStyle>
    </a:band2H>
    <a:firstCol>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solidFill>
        </a:fill>
      </a:tcStyle>
    </a:firstCol>
    <a:la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381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solidFill>
        </a:fill>
      </a:tcStyle>
    </a:lastRow>
    <a:fir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381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6"/>
          </a:solidFill>
        </a:fill>
      </a:tcStyle>
    </a:band2H>
    <a:firstCol>
      <a:tcTxStyle b="on" i="off">
        <a:fontRef idx="minor">
          <a:schemeClr val="accent6"/>
        </a:fontRef>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6"/>
          </a:solidFill>
        </a:fill>
      </a:tcStyle>
    </a:lastRow>
    <a:firstRow>
      <a:tcTxStyle b="on" i="off">
        <a:fontRef idx="minor">
          <a:schemeClr val="accent6"/>
        </a:fontRef>
        <a:schemeClr val="accent6"/>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000000"/>
          </a:solidFill>
        </a:fill>
      </a:tcStyle>
    </a:firstCol>
    <a:la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381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000000"/>
          </a:solidFill>
        </a:fill>
      </a:tcStyle>
    </a:lastRow>
    <a:fir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381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601" name="Shape 5601"/>
          <p:cNvSpPr/>
          <p:nvPr>
            <p:ph type="sldImg"/>
          </p:nvPr>
        </p:nvSpPr>
        <p:spPr>
          <a:xfrm>
            <a:off x="1143000" y="685800"/>
            <a:ext cx="4572000" cy="3429000"/>
          </a:xfrm>
          <a:prstGeom prst="rect">
            <a:avLst/>
          </a:prstGeom>
        </p:spPr>
        <p:txBody>
          <a:bodyPr/>
          <a:lstStyle/>
          <a:p>
            <a:pPr/>
          </a:p>
        </p:txBody>
      </p:sp>
      <p:sp>
        <p:nvSpPr>
          <p:cNvPr id="5602" name="Shape 560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Google Shape;9;p2"/>
          <p:cNvSpPr/>
          <p:nvPr/>
        </p:nvSpPr>
        <p:spPr>
          <a:xfrm>
            <a:off x="319349" y="243900"/>
            <a:ext cx="8505302" cy="4655700"/>
          </a:xfrm>
          <a:prstGeom prst="rect">
            <a:avLst/>
          </a:prstGeom>
          <a:ln w="38100">
            <a:solidFill>
              <a:schemeClr val="accent1"/>
            </a:solidFill>
          </a:ln>
        </p:spPr>
        <p:txBody>
          <a:bodyPr lIns="0" tIns="0" rIns="0" bIns="0" anchor="ctr"/>
          <a:lstStyle/>
          <a:p>
            <a:pPr>
              <a:defRPr>
                <a:latin typeface="+mj-lt"/>
                <a:ea typeface="+mj-ea"/>
                <a:cs typeface="+mj-cs"/>
                <a:sym typeface="Arial"/>
              </a:defRPr>
            </a:pPr>
          </a:p>
        </p:txBody>
      </p:sp>
      <p:sp>
        <p:nvSpPr>
          <p:cNvPr id="12" name="Title Text"/>
          <p:cNvSpPr txBox="1"/>
          <p:nvPr>
            <p:ph type="title"/>
          </p:nvPr>
        </p:nvSpPr>
        <p:spPr>
          <a:xfrm>
            <a:off x="1589698" y="2044500"/>
            <a:ext cx="5964604" cy="1829100"/>
          </a:xfrm>
          <a:prstGeom prst="rect">
            <a:avLst/>
          </a:prstGeom>
        </p:spPr>
        <p:txBody>
          <a:bodyPr/>
          <a:lstStyle>
            <a:lvl1pPr>
              <a:lnSpc>
                <a:spcPct val="90000"/>
              </a:lnSpc>
              <a:defRPr sz="5200"/>
            </a:lvl1pPr>
          </a:lstStyle>
          <a:p>
            <a:pPr/>
            <a:r>
              <a:t>Title Text</a:t>
            </a:r>
          </a:p>
        </p:txBody>
      </p:sp>
      <p:sp>
        <p:nvSpPr>
          <p:cNvPr id="13" name="Body Level One…"/>
          <p:cNvSpPr txBox="1"/>
          <p:nvPr>
            <p:ph type="body" sz="quarter" idx="1"/>
          </p:nvPr>
        </p:nvSpPr>
        <p:spPr>
          <a:xfrm>
            <a:off x="1753049" y="3757374"/>
            <a:ext cx="5637902" cy="792603"/>
          </a:xfrm>
          <a:prstGeom prst="rect">
            <a:avLst/>
          </a:prstGeom>
        </p:spPr>
        <p:txBody>
          <a:bodyPr/>
          <a:lstStyle>
            <a:lvl1pPr marL="114300" indent="0" algn="ctr">
              <a:buClrTx/>
              <a:buSzTx/>
              <a:buFontTx/>
              <a:buNone/>
              <a:defRPr sz="2800">
                <a:solidFill>
                  <a:srgbClr val="FFFFFF"/>
                </a:solidFill>
              </a:defRPr>
            </a:lvl1pPr>
            <a:lvl2pPr marL="114300" indent="114300" algn="ctr">
              <a:buClrTx/>
              <a:buSzTx/>
              <a:buFontTx/>
              <a:buNone/>
              <a:defRPr sz="2800">
                <a:solidFill>
                  <a:srgbClr val="FFFFFF"/>
                </a:solidFill>
              </a:defRPr>
            </a:lvl2pPr>
            <a:lvl3pPr marL="114300" indent="114300" algn="ctr">
              <a:buClrTx/>
              <a:buSzTx/>
              <a:buFontTx/>
              <a:buNone/>
              <a:defRPr sz="2800">
                <a:solidFill>
                  <a:srgbClr val="FFFFFF"/>
                </a:solidFill>
              </a:defRPr>
            </a:lvl3pPr>
            <a:lvl4pPr marL="114300" indent="114300" algn="ctr">
              <a:buClrTx/>
              <a:buSzTx/>
              <a:buFontTx/>
              <a:buNone/>
              <a:defRPr sz="2800">
                <a:solidFill>
                  <a:srgbClr val="FFFFFF"/>
                </a:solidFill>
              </a:defRPr>
            </a:lvl4pPr>
            <a:lvl5pPr marL="114300" indent="114300" algn="ctr">
              <a:buClrTx/>
              <a:buSzTx/>
              <a:buFontTx/>
              <a:buNone/>
              <a:defRPr sz="2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943" name="xx%"/>
          <p:cNvSpPr txBox="1"/>
          <p:nvPr>
            <p:ph type="title" hasCustomPrompt="1"/>
          </p:nvPr>
        </p:nvSpPr>
        <p:spPr>
          <a:xfrm>
            <a:off x="1949125" y="1106125"/>
            <a:ext cx="5245800" cy="1963500"/>
          </a:xfrm>
          <a:prstGeom prst="rect">
            <a:avLst/>
          </a:prstGeom>
        </p:spPr>
        <p:txBody>
          <a:bodyPr/>
          <a:lstStyle>
            <a:lvl1pPr>
              <a:defRPr sz="10000"/>
            </a:lvl1pPr>
          </a:lstStyle>
          <a:p>
            <a:pPr/>
            <a:r>
              <a:t>xx%</a:t>
            </a:r>
          </a:p>
        </p:txBody>
      </p:sp>
      <p:sp>
        <p:nvSpPr>
          <p:cNvPr id="1944" name="Body Level One…"/>
          <p:cNvSpPr txBox="1"/>
          <p:nvPr>
            <p:ph type="body" sz="quarter" idx="1"/>
          </p:nvPr>
        </p:nvSpPr>
        <p:spPr>
          <a:xfrm>
            <a:off x="1949075" y="3152225"/>
            <a:ext cx="5245800" cy="717603"/>
          </a:xfrm>
          <a:prstGeom prst="rect">
            <a:avLst/>
          </a:prstGeom>
        </p:spPr>
        <p:txBody>
          <a:bodyPr/>
          <a:lstStyle>
            <a:lvl1pPr indent="-355600" algn="ctr">
              <a:buSzPts val="2000"/>
              <a:defRPr sz="2000"/>
            </a:lvl1pPr>
            <a:lvl2pPr indent="-355600" algn="ctr">
              <a:buSzPts val="2000"/>
              <a:defRPr sz="2000"/>
            </a:lvl2pPr>
            <a:lvl3pPr indent="-355600" algn="ctr">
              <a:buSzPts val="2000"/>
              <a:defRPr sz="2000"/>
            </a:lvl3pPr>
            <a:lvl4pPr indent="-355600" algn="ctr">
              <a:buSzPts val="2000"/>
              <a:defRPr sz="2000"/>
            </a:lvl4pPr>
            <a:lvl5pPr indent="-355600" algn="ctr">
              <a:buSzPts val="2000"/>
              <a:defRPr sz="2000"/>
            </a:lvl5pPr>
          </a:lstStyle>
          <a:p>
            <a:pPr/>
            <a:r>
              <a:t>Body Level One</a:t>
            </a:r>
          </a:p>
          <a:p>
            <a:pPr lvl="1"/>
            <a:r>
              <a:t>Body Level Two</a:t>
            </a:r>
          </a:p>
          <a:p>
            <a:pPr lvl="2"/>
            <a:r>
              <a:t>Body Level Three</a:t>
            </a:r>
          </a:p>
          <a:p>
            <a:pPr lvl="3"/>
            <a:r>
              <a:t>Body Level Four</a:t>
            </a:r>
          </a:p>
          <a:p>
            <a:pPr lvl="4"/>
            <a:r>
              <a:t>Body Level Five</a:t>
            </a:r>
          </a:p>
        </p:txBody>
      </p:sp>
      <p:sp>
        <p:nvSpPr>
          <p:cNvPr id="19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FFFFFF"/>
        </a:solidFill>
      </p:bgPr>
    </p:bg>
    <p:spTree>
      <p:nvGrpSpPr>
        <p:cNvPr id="1" name=""/>
        <p:cNvGrpSpPr/>
        <p:nvPr/>
      </p:nvGrpSpPr>
      <p:grpSpPr>
        <a:xfrm>
          <a:off x="0" y="0"/>
          <a:ext cx="0" cy="0"/>
          <a:chOff x="0" y="0"/>
          <a:chExt cx="0" cy="0"/>
        </a:xfrm>
      </p:grpSpPr>
      <p:sp>
        <p:nvSpPr>
          <p:cNvPr id="19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_1">
    <p:spTree>
      <p:nvGrpSpPr>
        <p:cNvPr id="1" name=""/>
        <p:cNvGrpSpPr/>
        <p:nvPr/>
      </p:nvGrpSpPr>
      <p:grpSpPr>
        <a:xfrm>
          <a:off x="0" y="0"/>
          <a:ext cx="0" cy="0"/>
          <a:chOff x="0" y="0"/>
          <a:chExt cx="0" cy="0"/>
        </a:xfrm>
      </p:grpSpPr>
      <p:sp>
        <p:nvSpPr>
          <p:cNvPr id="1959" name="Google Shape;1895;p13"/>
          <p:cNvSpPr/>
          <p:nvPr/>
        </p:nvSpPr>
        <p:spPr>
          <a:xfrm>
            <a:off x="1039500" y="2424889"/>
            <a:ext cx="7065000" cy="1"/>
          </a:xfrm>
          <a:prstGeom prst="line">
            <a:avLst/>
          </a:prstGeom>
          <a:ln w="28575">
            <a:solidFill>
              <a:schemeClr val="accent1"/>
            </a:solidFill>
          </a:ln>
        </p:spPr>
        <p:txBody>
          <a:bodyPr lIns="45718" tIns="45718" rIns="45718" bIns="45718"/>
          <a:lstStyle/>
          <a:p>
            <a:pPr/>
          </a:p>
        </p:txBody>
      </p:sp>
      <p:sp>
        <p:nvSpPr>
          <p:cNvPr id="1960" name="Google Shape;1896;p13"/>
          <p:cNvSpPr/>
          <p:nvPr/>
        </p:nvSpPr>
        <p:spPr>
          <a:xfrm>
            <a:off x="1039500" y="3608863"/>
            <a:ext cx="7065000" cy="1"/>
          </a:xfrm>
          <a:prstGeom prst="line">
            <a:avLst/>
          </a:prstGeom>
          <a:ln w="28575">
            <a:solidFill>
              <a:schemeClr val="accent1"/>
            </a:solidFill>
          </a:ln>
        </p:spPr>
        <p:txBody>
          <a:bodyPr lIns="45718" tIns="45718" rIns="45718" bIns="45718"/>
          <a:lstStyle/>
          <a:p>
            <a:pPr/>
          </a:p>
        </p:txBody>
      </p:sp>
      <p:sp>
        <p:nvSpPr>
          <p:cNvPr id="1961" name="Title Text"/>
          <p:cNvSpPr txBox="1"/>
          <p:nvPr>
            <p:ph type="title"/>
          </p:nvPr>
        </p:nvSpPr>
        <p:spPr>
          <a:prstGeom prst="rect">
            <a:avLst/>
          </a:prstGeom>
        </p:spPr>
        <p:txBody>
          <a:bodyPr/>
          <a:lstStyle/>
          <a:p>
            <a:pPr/>
            <a:r>
              <a:t>Title Text</a:t>
            </a:r>
          </a:p>
        </p:txBody>
      </p:sp>
      <p:sp>
        <p:nvSpPr>
          <p:cNvPr id="1962" name="Body Level One…"/>
          <p:cNvSpPr txBox="1"/>
          <p:nvPr>
            <p:ph type="body" sz="quarter" idx="1"/>
          </p:nvPr>
        </p:nvSpPr>
        <p:spPr>
          <a:xfrm>
            <a:off x="1148448" y="1657331"/>
            <a:ext cx="3088802" cy="391803"/>
          </a:xfrm>
          <a:prstGeom prst="rect">
            <a:avLst/>
          </a:prstGeom>
        </p:spPr>
        <p:txBody>
          <a:bodyPr/>
          <a:lstStyle>
            <a:lvl1pPr marL="114300" indent="0" algn="ctr">
              <a:buClrTx/>
              <a:buSzTx/>
              <a:buFontTx/>
              <a:buNone/>
              <a:defRPr sz="1600"/>
            </a:lvl1pPr>
            <a:lvl2pPr marL="114300" indent="114300" algn="ctr">
              <a:buClrTx/>
              <a:buSzTx/>
              <a:buFontTx/>
              <a:buNone/>
              <a:defRPr sz="1600"/>
            </a:lvl2pPr>
            <a:lvl3pPr marL="114300" indent="114300" algn="ctr">
              <a:buClrTx/>
              <a:buSzTx/>
              <a:buFontTx/>
              <a:buNone/>
              <a:defRPr sz="1600"/>
            </a:lvl3pPr>
            <a:lvl4pPr marL="114300" indent="114300" algn="ctr">
              <a:buClrTx/>
              <a:buSzTx/>
              <a:buFontTx/>
              <a:buNone/>
              <a:defRPr sz="1600"/>
            </a:lvl4pPr>
            <a:lvl5pPr marL="114300" indent="114300" algn="ctr">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grpSp>
        <p:nvGrpSpPr>
          <p:cNvPr id="2149" name="Google Shape;1908;p13"/>
          <p:cNvGrpSpPr/>
          <p:nvPr/>
        </p:nvGrpSpPr>
        <p:grpSpPr>
          <a:xfrm>
            <a:off x="7230572" y="3501808"/>
            <a:ext cx="1540420" cy="1636035"/>
            <a:chOff x="0" y="0"/>
            <a:chExt cx="1540418" cy="1636033"/>
          </a:xfrm>
        </p:grpSpPr>
        <p:grpSp>
          <p:nvGrpSpPr>
            <p:cNvPr id="2001" name="Google Shape;1909;p13"/>
            <p:cNvGrpSpPr/>
            <p:nvPr/>
          </p:nvGrpSpPr>
          <p:grpSpPr>
            <a:xfrm>
              <a:off x="424935" y="860501"/>
              <a:ext cx="775527" cy="775532"/>
              <a:chOff x="0" y="0"/>
              <a:chExt cx="775525" cy="775531"/>
            </a:xfrm>
          </p:grpSpPr>
          <p:sp>
            <p:nvSpPr>
              <p:cNvPr id="1963" name="Google Shape;1910;p13"/>
              <p:cNvSpPr/>
              <p:nvPr/>
            </p:nvSpPr>
            <p:spPr>
              <a:xfrm flipH="1">
                <a:off x="169972" y="679895"/>
                <a:ext cx="95636" cy="95636"/>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64" name="Google Shape;1911;p13"/>
              <p:cNvSpPr/>
              <p:nvPr/>
            </p:nvSpPr>
            <p:spPr>
              <a:xfrm flipH="1">
                <a:off x="265589" y="679895"/>
                <a:ext cx="74378" cy="95636"/>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65" name="Google Shape;1912;p13"/>
              <p:cNvSpPr/>
              <p:nvPr/>
            </p:nvSpPr>
            <p:spPr>
              <a:xfrm flipH="1">
                <a:off x="339945" y="679895"/>
                <a:ext cx="85008" cy="95636"/>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66" name="Google Shape;1913;p13"/>
              <p:cNvSpPr/>
              <p:nvPr/>
            </p:nvSpPr>
            <p:spPr>
              <a:xfrm flipH="1">
                <a:off x="424928" y="679895"/>
                <a:ext cx="95644" cy="95636"/>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67" name="Google Shape;1914;p13"/>
              <p:cNvSpPr/>
              <p:nvPr/>
            </p:nvSpPr>
            <p:spPr>
              <a:xfrm flipH="1">
                <a:off x="169972" y="594909"/>
                <a:ext cx="95636" cy="8500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68" name="Google Shape;1915;p13"/>
              <p:cNvSpPr/>
              <p:nvPr/>
            </p:nvSpPr>
            <p:spPr>
              <a:xfrm flipH="1">
                <a:off x="265589" y="594909"/>
                <a:ext cx="74378" cy="8500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69" name="Google Shape;1916;p13"/>
              <p:cNvSpPr/>
              <p:nvPr/>
            </p:nvSpPr>
            <p:spPr>
              <a:xfrm flipH="1">
                <a:off x="339945" y="594909"/>
                <a:ext cx="85008" cy="8500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0" name="Google Shape;1917;p13"/>
              <p:cNvSpPr/>
              <p:nvPr/>
            </p:nvSpPr>
            <p:spPr>
              <a:xfrm flipH="1">
                <a:off x="424928" y="594909"/>
                <a:ext cx="95644" cy="8500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1" name="Google Shape;1918;p13"/>
              <p:cNvSpPr/>
              <p:nvPr/>
            </p:nvSpPr>
            <p:spPr>
              <a:xfrm flipH="1">
                <a:off x="169972" y="509917"/>
                <a:ext cx="95636" cy="8501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2" name="Google Shape;1919;p13"/>
              <p:cNvSpPr/>
              <p:nvPr/>
            </p:nvSpPr>
            <p:spPr>
              <a:xfrm flipH="1">
                <a:off x="265589" y="509917"/>
                <a:ext cx="74378" cy="8501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3" name="Google Shape;1920;p13"/>
              <p:cNvSpPr/>
              <p:nvPr/>
            </p:nvSpPr>
            <p:spPr>
              <a:xfrm flipH="1">
                <a:off x="339945" y="509917"/>
                <a:ext cx="85008" cy="8501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4" name="Google Shape;1921;p13"/>
              <p:cNvSpPr/>
              <p:nvPr/>
            </p:nvSpPr>
            <p:spPr>
              <a:xfrm flipH="1">
                <a:off x="424928" y="509917"/>
                <a:ext cx="95644" cy="8501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5" name="Google Shape;1922;p13"/>
              <p:cNvSpPr/>
              <p:nvPr/>
            </p:nvSpPr>
            <p:spPr>
              <a:xfrm flipH="1">
                <a:off x="169972" y="424931"/>
                <a:ext cx="95636" cy="8500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6" name="Google Shape;1923;p13"/>
              <p:cNvSpPr/>
              <p:nvPr/>
            </p:nvSpPr>
            <p:spPr>
              <a:xfrm flipH="1">
                <a:off x="265589" y="424931"/>
                <a:ext cx="74378" cy="8500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7" name="Google Shape;1924;p13"/>
              <p:cNvSpPr/>
              <p:nvPr/>
            </p:nvSpPr>
            <p:spPr>
              <a:xfrm flipH="1">
                <a:off x="339945" y="424931"/>
                <a:ext cx="85008" cy="8500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8" name="Google Shape;1925;p13"/>
              <p:cNvSpPr/>
              <p:nvPr/>
            </p:nvSpPr>
            <p:spPr>
              <a:xfrm flipH="1">
                <a:off x="424928" y="424931"/>
                <a:ext cx="95644" cy="8500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9" name="Google Shape;1926;p13"/>
              <p:cNvSpPr/>
              <p:nvPr/>
            </p:nvSpPr>
            <p:spPr>
              <a:xfrm flipH="1">
                <a:off x="169972" y="339947"/>
                <a:ext cx="95636" cy="8500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0" name="Google Shape;1927;p13"/>
              <p:cNvSpPr/>
              <p:nvPr/>
            </p:nvSpPr>
            <p:spPr>
              <a:xfrm flipH="1">
                <a:off x="265589" y="339947"/>
                <a:ext cx="74378" cy="8500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1" name="Google Shape;1928;p13"/>
              <p:cNvSpPr/>
              <p:nvPr/>
            </p:nvSpPr>
            <p:spPr>
              <a:xfrm flipH="1">
                <a:off x="339945" y="339947"/>
                <a:ext cx="85008" cy="8500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2" name="Google Shape;1929;p13"/>
              <p:cNvSpPr/>
              <p:nvPr/>
            </p:nvSpPr>
            <p:spPr>
              <a:xfrm flipH="1">
                <a:off x="424928" y="339947"/>
                <a:ext cx="95644" cy="8500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3" name="Google Shape;1930;p13"/>
              <p:cNvSpPr/>
              <p:nvPr/>
            </p:nvSpPr>
            <p:spPr>
              <a:xfrm flipH="1">
                <a:off x="-1" y="254955"/>
                <a:ext cx="85015" cy="8501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4" name="Google Shape;1931;p13"/>
              <p:cNvSpPr/>
              <p:nvPr/>
            </p:nvSpPr>
            <p:spPr>
              <a:xfrm flipH="1">
                <a:off x="84991" y="254955"/>
                <a:ext cx="85008" cy="8501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5" name="Google Shape;1932;p13"/>
              <p:cNvSpPr/>
              <p:nvPr/>
            </p:nvSpPr>
            <p:spPr>
              <a:xfrm flipH="1">
                <a:off x="169972" y="254955"/>
                <a:ext cx="95636" cy="8501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6" name="Google Shape;1933;p13"/>
              <p:cNvSpPr/>
              <p:nvPr/>
            </p:nvSpPr>
            <p:spPr>
              <a:xfrm flipH="1">
                <a:off x="265589" y="254955"/>
                <a:ext cx="74378" cy="8501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7" name="Google Shape;1934;p13"/>
              <p:cNvSpPr/>
              <p:nvPr/>
            </p:nvSpPr>
            <p:spPr>
              <a:xfrm flipH="1">
                <a:off x="339945" y="254955"/>
                <a:ext cx="85008" cy="8501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8" name="Google Shape;1935;p13"/>
              <p:cNvSpPr/>
              <p:nvPr/>
            </p:nvSpPr>
            <p:spPr>
              <a:xfrm flipH="1">
                <a:off x="424928" y="254955"/>
                <a:ext cx="95644" cy="8501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9" name="Google Shape;1936;p13"/>
              <p:cNvSpPr/>
              <p:nvPr/>
            </p:nvSpPr>
            <p:spPr>
              <a:xfrm flipH="1">
                <a:off x="520543" y="254955"/>
                <a:ext cx="74386" cy="8501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0" name="Google Shape;1937;p13"/>
              <p:cNvSpPr/>
              <p:nvPr/>
            </p:nvSpPr>
            <p:spPr>
              <a:xfrm flipH="1">
                <a:off x="594907" y="254955"/>
                <a:ext cx="85015" cy="8501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1" name="Google Shape;1938;p13"/>
              <p:cNvSpPr/>
              <p:nvPr/>
            </p:nvSpPr>
            <p:spPr>
              <a:xfrm flipH="1">
                <a:off x="679897" y="254955"/>
                <a:ext cx="95629" cy="8501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2" name="Google Shape;1939;p13"/>
              <p:cNvSpPr/>
              <p:nvPr/>
            </p:nvSpPr>
            <p:spPr>
              <a:xfrm flipH="1">
                <a:off x="-1" y="169969"/>
                <a:ext cx="85015" cy="8500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3" name="Google Shape;1940;p13"/>
              <p:cNvSpPr/>
              <p:nvPr/>
            </p:nvSpPr>
            <p:spPr>
              <a:xfrm flipH="1">
                <a:off x="339945" y="169969"/>
                <a:ext cx="85008" cy="8500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4" name="Google Shape;1941;p13"/>
              <p:cNvSpPr/>
              <p:nvPr/>
            </p:nvSpPr>
            <p:spPr>
              <a:xfrm flipH="1">
                <a:off x="679897" y="169969"/>
                <a:ext cx="95629" cy="8500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5" name="Google Shape;1942;p13"/>
              <p:cNvSpPr/>
              <p:nvPr/>
            </p:nvSpPr>
            <p:spPr>
              <a:xfrm flipH="1">
                <a:off x="-1" y="84978"/>
                <a:ext cx="85015" cy="8501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6" name="Google Shape;1943;p13"/>
              <p:cNvSpPr/>
              <p:nvPr/>
            </p:nvSpPr>
            <p:spPr>
              <a:xfrm flipH="1">
                <a:off x="339945" y="84978"/>
                <a:ext cx="85008" cy="8501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7" name="Google Shape;1944;p13"/>
              <p:cNvSpPr/>
              <p:nvPr/>
            </p:nvSpPr>
            <p:spPr>
              <a:xfrm flipH="1">
                <a:off x="679897" y="84978"/>
                <a:ext cx="95629" cy="8501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8" name="Google Shape;1945;p13"/>
              <p:cNvSpPr/>
              <p:nvPr/>
            </p:nvSpPr>
            <p:spPr>
              <a:xfrm flipH="1">
                <a:off x="-1" y="-1"/>
                <a:ext cx="85015" cy="8500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9" name="Google Shape;1946;p13"/>
              <p:cNvSpPr/>
              <p:nvPr/>
            </p:nvSpPr>
            <p:spPr>
              <a:xfrm flipH="1">
                <a:off x="339945" y="-1"/>
                <a:ext cx="85008" cy="8500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00" name="Google Shape;1947;p13"/>
              <p:cNvSpPr/>
              <p:nvPr/>
            </p:nvSpPr>
            <p:spPr>
              <a:xfrm flipH="1">
                <a:off x="679897" y="-1"/>
                <a:ext cx="95629" cy="8500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2002" name="Google Shape;1948;p13"/>
            <p:cNvSpPr/>
            <p:nvPr/>
          </p:nvSpPr>
          <p:spPr>
            <a:xfrm flipH="1">
              <a:off x="84991" y="265588"/>
              <a:ext cx="85008" cy="8500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03" name="Google Shape;1949;p13"/>
            <p:cNvSpPr/>
            <p:nvPr/>
          </p:nvSpPr>
          <p:spPr>
            <a:xfrm flipH="1">
              <a:off x="424937" y="265588"/>
              <a:ext cx="85015" cy="8500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04" name="Google Shape;1950;p13"/>
            <p:cNvSpPr/>
            <p:nvPr/>
          </p:nvSpPr>
          <p:spPr>
            <a:xfrm flipH="1">
              <a:off x="849864" y="169976"/>
              <a:ext cx="95644" cy="9563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05" name="Google Shape;1951;p13"/>
            <p:cNvSpPr/>
            <p:nvPr/>
          </p:nvSpPr>
          <p:spPr>
            <a:xfrm flipH="1">
              <a:off x="1455407" y="95611"/>
              <a:ext cx="85008" cy="9562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06" name="Google Shape;1952;p13"/>
            <p:cNvSpPr/>
            <p:nvPr/>
          </p:nvSpPr>
          <p:spPr>
            <a:xfrm flipH="1">
              <a:off x="1455407" y="265588"/>
              <a:ext cx="85008" cy="8500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07" name="Google Shape;1953;p13"/>
            <p:cNvSpPr/>
            <p:nvPr/>
          </p:nvSpPr>
          <p:spPr>
            <a:xfrm flipH="1">
              <a:off x="945480" y="-1"/>
              <a:ext cx="74385" cy="9563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08" name="Google Shape;1954;p13"/>
            <p:cNvSpPr/>
            <p:nvPr/>
          </p:nvSpPr>
          <p:spPr>
            <a:xfrm flipH="1">
              <a:off x="1019843" y="-1"/>
              <a:ext cx="85015" cy="9563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nvGrpSpPr>
            <p:cNvPr id="2148" name="Google Shape;1955;p13"/>
            <p:cNvGrpSpPr/>
            <p:nvPr/>
          </p:nvGrpSpPr>
          <p:grpSpPr>
            <a:xfrm>
              <a:off x="-1" y="-1"/>
              <a:ext cx="1540419" cy="860521"/>
              <a:chOff x="0" y="0"/>
              <a:chExt cx="1540418" cy="860520"/>
            </a:xfrm>
          </p:grpSpPr>
          <p:sp>
            <p:nvSpPr>
              <p:cNvPr id="2009" name="Google Shape;1956;p13"/>
              <p:cNvSpPr/>
              <p:nvPr/>
            </p:nvSpPr>
            <p:spPr>
              <a:xfrm flipH="1">
                <a:off x="84991" y="775514"/>
                <a:ext cx="85008"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0" name="Google Shape;1957;p13"/>
              <p:cNvSpPr/>
              <p:nvPr/>
            </p:nvSpPr>
            <p:spPr>
              <a:xfrm flipH="1">
                <a:off x="169976" y="775514"/>
                <a:ext cx="85015"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1" name="Google Shape;1958;p13"/>
              <p:cNvSpPr/>
              <p:nvPr/>
            </p:nvSpPr>
            <p:spPr>
              <a:xfrm flipH="1">
                <a:off x="254967" y="775514"/>
                <a:ext cx="85008"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2" name="Google Shape;1959;p13"/>
              <p:cNvSpPr/>
              <p:nvPr/>
            </p:nvSpPr>
            <p:spPr>
              <a:xfrm flipH="1">
                <a:off x="339953" y="775514"/>
                <a:ext cx="85008"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3" name="Google Shape;1960;p13"/>
              <p:cNvSpPr/>
              <p:nvPr/>
            </p:nvSpPr>
            <p:spPr>
              <a:xfrm flipH="1">
                <a:off x="424939" y="775514"/>
                <a:ext cx="85015"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4" name="Google Shape;1961;p13"/>
              <p:cNvSpPr/>
              <p:nvPr/>
            </p:nvSpPr>
            <p:spPr>
              <a:xfrm flipH="1">
                <a:off x="509930" y="775514"/>
                <a:ext cx="85008"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5" name="Google Shape;1962;p13"/>
              <p:cNvSpPr/>
              <p:nvPr/>
            </p:nvSpPr>
            <p:spPr>
              <a:xfrm flipH="1">
                <a:off x="594912" y="775514"/>
                <a:ext cx="95636"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6" name="Google Shape;1963;p13"/>
              <p:cNvSpPr/>
              <p:nvPr/>
            </p:nvSpPr>
            <p:spPr>
              <a:xfrm flipH="1">
                <a:off x="690528" y="775514"/>
                <a:ext cx="74378"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7" name="Google Shape;1964;p13"/>
              <p:cNvSpPr/>
              <p:nvPr/>
            </p:nvSpPr>
            <p:spPr>
              <a:xfrm flipH="1">
                <a:off x="764884" y="775514"/>
                <a:ext cx="85008"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8" name="Google Shape;1965;p13"/>
              <p:cNvSpPr/>
              <p:nvPr/>
            </p:nvSpPr>
            <p:spPr>
              <a:xfrm flipH="1">
                <a:off x="849866" y="775514"/>
                <a:ext cx="95644"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9" name="Google Shape;1966;p13"/>
              <p:cNvSpPr/>
              <p:nvPr/>
            </p:nvSpPr>
            <p:spPr>
              <a:xfrm flipH="1">
                <a:off x="945483" y="775514"/>
                <a:ext cx="74385"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0" name="Google Shape;1967;p13"/>
              <p:cNvSpPr/>
              <p:nvPr/>
            </p:nvSpPr>
            <p:spPr>
              <a:xfrm flipH="1">
                <a:off x="1019846" y="775514"/>
                <a:ext cx="85015"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1" name="Google Shape;1968;p13"/>
              <p:cNvSpPr/>
              <p:nvPr/>
            </p:nvSpPr>
            <p:spPr>
              <a:xfrm flipH="1">
                <a:off x="1104836" y="775514"/>
                <a:ext cx="95629"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2" name="Google Shape;1969;p13"/>
              <p:cNvSpPr/>
              <p:nvPr/>
            </p:nvSpPr>
            <p:spPr>
              <a:xfrm flipH="1">
                <a:off x="1200445" y="775514"/>
                <a:ext cx="74385"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3" name="Google Shape;1970;p13"/>
              <p:cNvSpPr/>
              <p:nvPr/>
            </p:nvSpPr>
            <p:spPr>
              <a:xfrm flipH="1">
                <a:off x="1274807" y="775514"/>
                <a:ext cx="85015"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4" name="Google Shape;1971;p13"/>
              <p:cNvSpPr/>
              <p:nvPr/>
            </p:nvSpPr>
            <p:spPr>
              <a:xfrm flipH="1">
                <a:off x="1359796" y="775514"/>
                <a:ext cx="95637"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5" name="Google Shape;1972;p13"/>
              <p:cNvSpPr/>
              <p:nvPr/>
            </p:nvSpPr>
            <p:spPr>
              <a:xfrm flipH="1">
                <a:off x="84991" y="679909"/>
                <a:ext cx="85008" cy="9562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6" name="Google Shape;1973;p13"/>
              <p:cNvSpPr/>
              <p:nvPr/>
            </p:nvSpPr>
            <p:spPr>
              <a:xfrm flipH="1">
                <a:off x="169976" y="679909"/>
                <a:ext cx="85015" cy="9562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7" name="Google Shape;1974;p13"/>
              <p:cNvSpPr/>
              <p:nvPr/>
            </p:nvSpPr>
            <p:spPr>
              <a:xfrm flipH="1">
                <a:off x="254967" y="679909"/>
                <a:ext cx="85008" cy="9562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8" name="Google Shape;1975;p13"/>
              <p:cNvSpPr/>
              <p:nvPr/>
            </p:nvSpPr>
            <p:spPr>
              <a:xfrm flipH="1">
                <a:off x="339953" y="679909"/>
                <a:ext cx="85008" cy="9562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9" name="Google Shape;1976;p13"/>
              <p:cNvSpPr/>
              <p:nvPr/>
            </p:nvSpPr>
            <p:spPr>
              <a:xfrm flipH="1">
                <a:off x="424939" y="679909"/>
                <a:ext cx="85015" cy="9562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0" name="Google Shape;1977;p13"/>
              <p:cNvSpPr/>
              <p:nvPr/>
            </p:nvSpPr>
            <p:spPr>
              <a:xfrm flipH="1">
                <a:off x="509930" y="679909"/>
                <a:ext cx="85008" cy="9562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1" name="Google Shape;1978;p13"/>
              <p:cNvSpPr/>
              <p:nvPr/>
            </p:nvSpPr>
            <p:spPr>
              <a:xfrm flipH="1">
                <a:off x="594912" y="679909"/>
                <a:ext cx="95636" cy="9562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2" name="Google Shape;1979;p13"/>
              <p:cNvSpPr/>
              <p:nvPr/>
            </p:nvSpPr>
            <p:spPr>
              <a:xfrm flipH="1">
                <a:off x="690528" y="679909"/>
                <a:ext cx="74378" cy="9562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3" name="Google Shape;1980;p13"/>
              <p:cNvSpPr/>
              <p:nvPr/>
            </p:nvSpPr>
            <p:spPr>
              <a:xfrm flipH="1">
                <a:off x="764884" y="679909"/>
                <a:ext cx="85008" cy="9562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4" name="Google Shape;1981;p13"/>
              <p:cNvSpPr/>
              <p:nvPr/>
            </p:nvSpPr>
            <p:spPr>
              <a:xfrm flipH="1">
                <a:off x="849866" y="679909"/>
                <a:ext cx="95644" cy="9562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5" name="Google Shape;1982;p13"/>
              <p:cNvSpPr/>
              <p:nvPr/>
            </p:nvSpPr>
            <p:spPr>
              <a:xfrm flipH="1">
                <a:off x="945483" y="679909"/>
                <a:ext cx="74385" cy="9562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6" name="Google Shape;1983;p13"/>
              <p:cNvSpPr/>
              <p:nvPr/>
            </p:nvSpPr>
            <p:spPr>
              <a:xfrm flipH="1">
                <a:off x="1019846" y="679909"/>
                <a:ext cx="85015" cy="9562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7" name="Google Shape;1984;p13"/>
              <p:cNvSpPr/>
              <p:nvPr/>
            </p:nvSpPr>
            <p:spPr>
              <a:xfrm flipH="1">
                <a:off x="1104836" y="679909"/>
                <a:ext cx="95629" cy="9562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8" name="Google Shape;1985;p13"/>
              <p:cNvSpPr/>
              <p:nvPr/>
            </p:nvSpPr>
            <p:spPr>
              <a:xfrm flipH="1">
                <a:off x="1200445" y="679909"/>
                <a:ext cx="74385" cy="9562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9" name="Google Shape;1986;p13"/>
              <p:cNvSpPr/>
              <p:nvPr/>
            </p:nvSpPr>
            <p:spPr>
              <a:xfrm flipH="1">
                <a:off x="1274807" y="679909"/>
                <a:ext cx="85015" cy="9562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0" name="Google Shape;1987;p13"/>
              <p:cNvSpPr/>
              <p:nvPr/>
            </p:nvSpPr>
            <p:spPr>
              <a:xfrm flipH="1">
                <a:off x="1359796" y="679909"/>
                <a:ext cx="95637" cy="9562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1" name="Google Shape;1988;p13"/>
              <p:cNvSpPr/>
              <p:nvPr/>
            </p:nvSpPr>
            <p:spPr>
              <a:xfrm flipH="1">
                <a:off x="84991" y="605535"/>
                <a:ext cx="85008" cy="743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2" name="Google Shape;1989;p13"/>
              <p:cNvSpPr/>
              <p:nvPr/>
            </p:nvSpPr>
            <p:spPr>
              <a:xfrm flipH="1">
                <a:off x="169976" y="605535"/>
                <a:ext cx="85015" cy="743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3" name="Google Shape;1990;p13"/>
              <p:cNvSpPr/>
              <p:nvPr/>
            </p:nvSpPr>
            <p:spPr>
              <a:xfrm flipH="1">
                <a:off x="254967" y="605535"/>
                <a:ext cx="85008" cy="743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4" name="Google Shape;1991;p13"/>
              <p:cNvSpPr/>
              <p:nvPr/>
            </p:nvSpPr>
            <p:spPr>
              <a:xfrm flipH="1">
                <a:off x="339953" y="605535"/>
                <a:ext cx="85008" cy="743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5" name="Google Shape;1992;p13"/>
              <p:cNvSpPr/>
              <p:nvPr/>
            </p:nvSpPr>
            <p:spPr>
              <a:xfrm flipH="1">
                <a:off x="424939" y="605535"/>
                <a:ext cx="85015" cy="743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6" name="Google Shape;1993;p13"/>
              <p:cNvSpPr/>
              <p:nvPr/>
            </p:nvSpPr>
            <p:spPr>
              <a:xfrm flipH="1">
                <a:off x="509930" y="605535"/>
                <a:ext cx="85008" cy="743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7" name="Google Shape;1994;p13"/>
              <p:cNvSpPr/>
              <p:nvPr/>
            </p:nvSpPr>
            <p:spPr>
              <a:xfrm flipH="1">
                <a:off x="594912" y="605535"/>
                <a:ext cx="95636" cy="743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8" name="Google Shape;1995;p13"/>
              <p:cNvSpPr/>
              <p:nvPr/>
            </p:nvSpPr>
            <p:spPr>
              <a:xfrm flipH="1">
                <a:off x="690528" y="605535"/>
                <a:ext cx="74378" cy="743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9" name="Google Shape;1996;p13"/>
              <p:cNvSpPr/>
              <p:nvPr/>
            </p:nvSpPr>
            <p:spPr>
              <a:xfrm flipH="1">
                <a:off x="764884" y="605535"/>
                <a:ext cx="85008" cy="743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0" name="Google Shape;1997;p13"/>
              <p:cNvSpPr/>
              <p:nvPr/>
            </p:nvSpPr>
            <p:spPr>
              <a:xfrm flipH="1">
                <a:off x="849866" y="605535"/>
                <a:ext cx="95644" cy="743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1" name="Google Shape;1998;p13"/>
              <p:cNvSpPr/>
              <p:nvPr/>
            </p:nvSpPr>
            <p:spPr>
              <a:xfrm flipH="1">
                <a:off x="945483" y="605535"/>
                <a:ext cx="74385" cy="743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2" name="Google Shape;1999;p13"/>
              <p:cNvSpPr/>
              <p:nvPr/>
            </p:nvSpPr>
            <p:spPr>
              <a:xfrm flipH="1">
                <a:off x="1019846" y="605535"/>
                <a:ext cx="85015" cy="743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3" name="Google Shape;2000;p13"/>
              <p:cNvSpPr/>
              <p:nvPr/>
            </p:nvSpPr>
            <p:spPr>
              <a:xfrm flipH="1">
                <a:off x="1104836" y="605535"/>
                <a:ext cx="95629" cy="743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4" name="Google Shape;2001;p13"/>
              <p:cNvSpPr/>
              <p:nvPr/>
            </p:nvSpPr>
            <p:spPr>
              <a:xfrm flipH="1">
                <a:off x="1200445" y="605535"/>
                <a:ext cx="74385" cy="743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5" name="Google Shape;2002;p13"/>
              <p:cNvSpPr/>
              <p:nvPr/>
            </p:nvSpPr>
            <p:spPr>
              <a:xfrm flipH="1">
                <a:off x="1274807" y="605535"/>
                <a:ext cx="85015" cy="743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6" name="Google Shape;2003;p13"/>
              <p:cNvSpPr/>
              <p:nvPr/>
            </p:nvSpPr>
            <p:spPr>
              <a:xfrm flipH="1">
                <a:off x="1359796" y="605535"/>
                <a:ext cx="95637" cy="743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7" name="Google Shape;2004;p13"/>
              <p:cNvSpPr/>
              <p:nvPr/>
            </p:nvSpPr>
            <p:spPr>
              <a:xfrm flipH="1">
                <a:off x="84991" y="520550"/>
                <a:ext cx="85008"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8" name="Google Shape;2005;p13"/>
              <p:cNvSpPr/>
              <p:nvPr/>
            </p:nvSpPr>
            <p:spPr>
              <a:xfrm flipH="1">
                <a:off x="169976" y="520550"/>
                <a:ext cx="85015"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9" name="Google Shape;2006;p13"/>
              <p:cNvSpPr/>
              <p:nvPr/>
            </p:nvSpPr>
            <p:spPr>
              <a:xfrm flipH="1">
                <a:off x="254967" y="520550"/>
                <a:ext cx="85008"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0" name="Google Shape;2007;p13"/>
              <p:cNvSpPr/>
              <p:nvPr/>
            </p:nvSpPr>
            <p:spPr>
              <a:xfrm flipH="1">
                <a:off x="339953" y="520550"/>
                <a:ext cx="85008"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1" name="Google Shape;2008;p13"/>
              <p:cNvSpPr/>
              <p:nvPr/>
            </p:nvSpPr>
            <p:spPr>
              <a:xfrm flipH="1">
                <a:off x="424939" y="520550"/>
                <a:ext cx="85015"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2" name="Google Shape;2009;p13"/>
              <p:cNvSpPr/>
              <p:nvPr/>
            </p:nvSpPr>
            <p:spPr>
              <a:xfrm flipH="1">
                <a:off x="509930" y="520550"/>
                <a:ext cx="85008"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3" name="Google Shape;2010;p13"/>
              <p:cNvSpPr/>
              <p:nvPr/>
            </p:nvSpPr>
            <p:spPr>
              <a:xfrm flipH="1">
                <a:off x="594912" y="520550"/>
                <a:ext cx="95636"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4" name="Google Shape;2011;p13"/>
              <p:cNvSpPr/>
              <p:nvPr/>
            </p:nvSpPr>
            <p:spPr>
              <a:xfrm flipH="1">
                <a:off x="690528" y="520550"/>
                <a:ext cx="74378"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5" name="Google Shape;2012;p13"/>
              <p:cNvSpPr/>
              <p:nvPr/>
            </p:nvSpPr>
            <p:spPr>
              <a:xfrm flipH="1">
                <a:off x="764884" y="520550"/>
                <a:ext cx="85008"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6" name="Google Shape;2013;p13"/>
              <p:cNvSpPr/>
              <p:nvPr/>
            </p:nvSpPr>
            <p:spPr>
              <a:xfrm flipH="1">
                <a:off x="849866" y="520550"/>
                <a:ext cx="95644"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7" name="Google Shape;2014;p13"/>
              <p:cNvSpPr/>
              <p:nvPr/>
            </p:nvSpPr>
            <p:spPr>
              <a:xfrm flipH="1">
                <a:off x="945483" y="520550"/>
                <a:ext cx="74385"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8" name="Google Shape;2015;p13"/>
              <p:cNvSpPr/>
              <p:nvPr/>
            </p:nvSpPr>
            <p:spPr>
              <a:xfrm flipH="1">
                <a:off x="1019846" y="520550"/>
                <a:ext cx="85015"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9" name="Google Shape;2016;p13"/>
              <p:cNvSpPr/>
              <p:nvPr/>
            </p:nvSpPr>
            <p:spPr>
              <a:xfrm flipH="1">
                <a:off x="1104836" y="520550"/>
                <a:ext cx="95629"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0" name="Google Shape;2017;p13"/>
              <p:cNvSpPr/>
              <p:nvPr/>
            </p:nvSpPr>
            <p:spPr>
              <a:xfrm flipH="1">
                <a:off x="1200445" y="520550"/>
                <a:ext cx="74385"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1" name="Google Shape;2018;p13"/>
              <p:cNvSpPr/>
              <p:nvPr/>
            </p:nvSpPr>
            <p:spPr>
              <a:xfrm flipH="1">
                <a:off x="1274807" y="520550"/>
                <a:ext cx="85015"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2" name="Google Shape;2019;p13"/>
              <p:cNvSpPr/>
              <p:nvPr/>
            </p:nvSpPr>
            <p:spPr>
              <a:xfrm flipH="1">
                <a:off x="1359796" y="520550"/>
                <a:ext cx="95637"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3" name="Google Shape;2020;p13"/>
              <p:cNvSpPr/>
              <p:nvPr/>
            </p:nvSpPr>
            <p:spPr>
              <a:xfrm flipH="1">
                <a:off x="84991" y="424939"/>
                <a:ext cx="85008"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4" name="Google Shape;2021;p13"/>
              <p:cNvSpPr/>
              <p:nvPr/>
            </p:nvSpPr>
            <p:spPr>
              <a:xfrm flipH="1">
                <a:off x="169976" y="424939"/>
                <a:ext cx="85015"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5" name="Google Shape;2022;p13"/>
              <p:cNvSpPr/>
              <p:nvPr/>
            </p:nvSpPr>
            <p:spPr>
              <a:xfrm flipH="1">
                <a:off x="254967" y="424939"/>
                <a:ext cx="85008"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6" name="Google Shape;2023;p13"/>
              <p:cNvSpPr/>
              <p:nvPr/>
            </p:nvSpPr>
            <p:spPr>
              <a:xfrm flipH="1">
                <a:off x="339953" y="424939"/>
                <a:ext cx="85008"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7" name="Google Shape;2024;p13"/>
              <p:cNvSpPr/>
              <p:nvPr/>
            </p:nvSpPr>
            <p:spPr>
              <a:xfrm flipH="1">
                <a:off x="424939" y="424939"/>
                <a:ext cx="85015"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8" name="Google Shape;2025;p13"/>
              <p:cNvSpPr/>
              <p:nvPr/>
            </p:nvSpPr>
            <p:spPr>
              <a:xfrm flipH="1">
                <a:off x="509930" y="424939"/>
                <a:ext cx="85008"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9" name="Google Shape;2026;p13"/>
              <p:cNvSpPr/>
              <p:nvPr/>
            </p:nvSpPr>
            <p:spPr>
              <a:xfrm flipH="1">
                <a:off x="594912" y="424939"/>
                <a:ext cx="95636"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0" name="Google Shape;2027;p13"/>
              <p:cNvSpPr/>
              <p:nvPr/>
            </p:nvSpPr>
            <p:spPr>
              <a:xfrm flipH="1">
                <a:off x="690528" y="424939"/>
                <a:ext cx="74378"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1" name="Google Shape;2028;p13"/>
              <p:cNvSpPr/>
              <p:nvPr/>
            </p:nvSpPr>
            <p:spPr>
              <a:xfrm flipH="1">
                <a:off x="764884" y="424939"/>
                <a:ext cx="85008"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2" name="Google Shape;2029;p13"/>
              <p:cNvSpPr/>
              <p:nvPr/>
            </p:nvSpPr>
            <p:spPr>
              <a:xfrm flipH="1">
                <a:off x="849866" y="424939"/>
                <a:ext cx="95644"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3" name="Google Shape;2030;p13"/>
              <p:cNvSpPr/>
              <p:nvPr/>
            </p:nvSpPr>
            <p:spPr>
              <a:xfrm flipH="1">
                <a:off x="945483" y="424939"/>
                <a:ext cx="74385"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4" name="Google Shape;2031;p13"/>
              <p:cNvSpPr/>
              <p:nvPr/>
            </p:nvSpPr>
            <p:spPr>
              <a:xfrm flipH="1">
                <a:off x="1019846" y="424939"/>
                <a:ext cx="85015"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5" name="Google Shape;2032;p13"/>
              <p:cNvSpPr/>
              <p:nvPr/>
            </p:nvSpPr>
            <p:spPr>
              <a:xfrm flipH="1">
                <a:off x="1104836" y="424939"/>
                <a:ext cx="95629"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6" name="Google Shape;2033;p13"/>
              <p:cNvSpPr/>
              <p:nvPr/>
            </p:nvSpPr>
            <p:spPr>
              <a:xfrm flipH="1">
                <a:off x="1200445" y="424939"/>
                <a:ext cx="74385"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7" name="Google Shape;2034;p13"/>
              <p:cNvSpPr/>
              <p:nvPr/>
            </p:nvSpPr>
            <p:spPr>
              <a:xfrm flipH="1">
                <a:off x="1274807" y="424939"/>
                <a:ext cx="85015"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8" name="Google Shape;2035;p13"/>
              <p:cNvSpPr/>
              <p:nvPr/>
            </p:nvSpPr>
            <p:spPr>
              <a:xfrm flipH="1">
                <a:off x="1359796" y="424939"/>
                <a:ext cx="95637"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9" name="Google Shape;2036;p13"/>
              <p:cNvSpPr/>
              <p:nvPr/>
            </p:nvSpPr>
            <p:spPr>
              <a:xfrm flipH="1">
                <a:off x="84991" y="350573"/>
                <a:ext cx="85008"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0" name="Google Shape;2037;p13"/>
              <p:cNvSpPr/>
              <p:nvPr/>
            </p:nvSpPr>
            <p:spPr>
              <a:xfrm flipH="1">
                <a:off x="169976" y="350573"/>
                <a:ext cx="85015"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1" name="Google Shape;2038;p13"/>
              <p:cNvSpPr/>
              <p:nvPr/>
            </p:nvSpPr>
            <p:spPr>
              <a:xfrm flipH="1">
                <a:off x="254967" y="350573"/>
                <a:ext cx="85008"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2" name="Google Shape;2039;p13"/>
              <p:cNvSpPr/>
              <p:nvPr/>
            </p:nvSpPr>
            <p:spPr>
              <a:xfrm flipH="1">
                <a:off x="339953" y="350573"/>
                <a:ext cx="85008"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3" name="Google Shape;2040;p13"/>
              <p:cNvSpPr/>
              <p:nvPr/>
            </p:nvSpPr>
            <p:spPr>
              <a:xfrm flipH="1">
                <a:off x="424939" y="350573"/>
                <a:ext cx="85015"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4" name="Google Shape;2041;p13"/>
              <p:cNvSpPr/>
              <p:nvPr/>
            </p:nvSpPr>
            <p:spPr>
              <a:xfrm flipH="1">
                <a:off x="509930" y="350573"/>
                <a:ext cx="85008"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5" name="Google Shape;2042;p13"/>
              <p:cNvSpPr/>
              <p:nvPr/>
            </p:nvSpPr>
            <p:spPr>
              <a:xfrm flipH="1">
                <a:off x="594912" y="350573"/>
                <a:ext cx="95636"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6" name="Google Shape;2043;p13"/>
              <p:cNvSpPr/>
              <p:nvPr/>
            </p:nvSpPr>
            <p:spPr>
              <a:xfrm flipH="1">
                <a:off x="690528" y="350573"/>
                <a:ext cx="74378"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7" name="Google Shape;2044;p13"/>
              <p:cNvSpPr/>
              <p:nvPr/>
            </p:nvSpPr>
            <p:spPr>
              <a:xfrm flipH="1">
                <a:off x="764884" y="350573"/>
                <a:ext cx="85008"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8" name="Google Shape;2045;p13"/>
              <p:cNvSpPr/>
              <p:nvPr/>
            </p:nvSpPr>
            <p:spPr>
              <a:xfrm flipH="1">
                <a:off x="849866" y="350573"/>
                <a:ext cx="95644"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9" name="Google Shape;2046;p13"/>
              <p:cNvSpPr/>
              <p:nvPr/>
            </p:nvSpPr>
            <p:spPr>
              <a:xfrm flipH="1">
                <a:off x="945483" y="350573"/>
                <a:ext cx="74385"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0" name="Google Shape;2047;p13"/>
              <p:cNvSpPr/>
              <p:nvPr/>
            </p:nvSpPr>
            <p:spPr>
              <a:xfrm flipH="1">
                <a:off x="1019846" y="350573"/>
                <a:ext cx="85015"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1" name="Google Shape;2048;p13"/>
              <p:cNvSpPr/>
              <p:nvPr/>
            </p:nvSpPr>
            <p:spPr>
              <a:xfrm flipH="1">
                <a:off x="1104836" y="350573"/>
                <a:ext cx="95629"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2" name="Google Shape;2049;p13"/>
              <p:cNvSpPr/>
              <p:nvPr/>
            </p:nvSpPr>
            <p:spPr>
              <a:xfrm flipH="1">
                <a:off x="1200445" y="350573"/>
                <a:ext cx="74385"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3" name="Google Shape;2050;p13"/>
              <p:cNvSpPr/>
              <p:nvPr/>
            </p:nvSpPr>
            <p:spPr>
              <a:xfrm flipH="1">
                <a:off x="1274807" y="350573"/>
                <a:ext cx="85015"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4" name="Google Shape;2051;p13"/>
              <p:cNvSpPr/>
              <p:nvPr/>
            </p:nvSpPr>
            <p:spPr>
              <a:xfrm flipH="1">
                <a:off x="1359796" y="350573"/>
                <a:ext cx="95637"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5" name="Google Shape;2052;p13"/>
              <p:cNvSpPr/>
              <p:nvPr/>
            </p:nvSpPr>
            <p:spPr>
              <a:xfrm flipH="1">
                <a:off x="0" y="690528"/>
                <a:ext cx="85015"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6" name="Google Shape;2053;p13"/>
              <p:cNvSpPr/>
              <p:nvPr/>
            </p:nvSpPr>
            <p:spPr>
              <a:xfrm flipH="1">
                <a:off x="0" y="616161"/>
                <a:ext cx="85015" cy="7438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7" name="Google Shape;2054;p13"/>
              <p:cNvSpPr/>
              <p:nvPr/>
            </p:nvSpPr>
            <p:spPr>
              <a:xfrm flipH="1">
                <a:off x="0" y="520550"/>
                <a:ext cx="85015" cy="956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8" name="Google Shape;2055;p13"/>
              <p:cNvSpPr/>
              <p:nvPr/>
            </p:nvSpPr>
            <p:spPr>
              <a:xfrm flipH="1">
                <a:off x="0" y="435566"/>
                <a:ext cx="85015"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9" name="Google Shape;2056;p13"/>
              <p:cNvSpPr/>
              <p:nvPr/>
            </p:nvSpPr>
            <p:spPr>
              <a:xfrm flipH="1">
                <a:off x="0" y="361193"/>
                <a:ext cx="85015" cy="743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0" name="Google Shape;2057;p13"/>
              <p:cNvSpPr/>
              <p:nvPr/>
            </p:nvSpPr>
            <p:spPr>
              <a:xfrm flipH="1">
                <a:off x="169976" y="265587"/>
                <a:ext cx="85015"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1" name="Google Shape;2058;p13"/>
              <p:cNvSpPr/>
              <p:nvPr/>
            </p:nvSpPr>
            <p:spPr>
              <a:xfrm flipH="1">
                <a:off x="254967" y="265587"/>
                <a:ext cx="85008"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2" name="Google Shape;2059;p13"/>
              <p:cNvSpPr/>
              <p:nvPr/>
            </p:nvSpPr>
            <p:spPr>
              <a:xfrm flipH="1">
                <a:off x="339953" y="265587"/>
                <a:ext cx="85008"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3" name="Google Shape;2060;p13"/>
              <p:cNvSpPr/>
              <p:nvPr/>
            </p:nvSpPr>
            <p:spPr>
              <a:xfrm flipH="1">
                <a:off x="509930" y="265587"/>
                <a:ext cx="85008"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4" name="Google Shape;2061;p13"/>
              <p:cNvSpPr/>
              <p:nvPr/>
            </p:nvSpPr>
            <p:spPr>
              <a:xfrm flipH="1">
                <a:off x="594912" y="265587"/>
                <a:ext cx="95636"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5" name="Google Shape;2062;p13"/>
              <p:cNvSpPr/>
              <p:nvPr/>
            </p:nvSpPr>
            <p:spPr>
              <a:xfrm flipH="1">
                <a:off x="690528" y="265587"/>
                <a:ext cx="74378"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6" name="Google Shape;2063;p13"/>
              <p:cNvSpPr/>
              <p:nvPr/>
            </p:nvSpPr>
            <p:spPr>
              <a:xfrm flipH="1">
                <a:off x="764884" y="265587"/>
                <a:ext cx="85008"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7" name="Google Shape;2064;p13"/>
              <p:cNvSpPr/>
              <p:nvPr/>
            </p:nvSpPr>
            <p:spPr>
              <a:xfrm flipH="1">
                <a:off x="849866" y="265587"/>
                <a:ext cx="95644"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8" name="Google Shape;2065;p13"/>
              <p:cNvSpPr/>
              <p:nvPr/>
            </p:nvSpPr>
            <p:spPr>
              <a:xfrm flipH="1">
                <a:off x="945483" y="265587"/>
                <a:ext cx="74385"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9" name="Google Shape;2066;p13"/>
              <p:cNvSpPr/>
              <p:nvPr/>
            </p:nvSpPr>
            <p:spPr>
              <a:xfrm flipH="1">
                <a:off x="1019846" y="265587"/>
                <a:ext cx="85015"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0" name="Google Shape;2067;p13"/>
              <p:cNvSpPr/>
              <p:nvPr/>
            </p:nvSpPr>
            <p:spPr>
              <a:xfrm flipH="1">
                <a:off x="1104836" y="265587"/>
                <a:ext cx="95629"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1" name="Google Shape;2068;p13"/>
              <p:cNvSpPr/>
              <p:nvPr/>
            </p:nvSpPr>
            <p:spPr>
              <a:xfrm flipH="1">
                <a:off x="1200445" y="265587"/>
                <a:ext cx="74385"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2" name="Google Shape;2069;p13"/>
              <p:cNvSpPr/>
              <p:nvPr/>
            </p:nvSpPr>
            <p:spPr>
              <a:xfrm flipH="1">
                <a:off x="1274807" y="265587"/>
                <a:ext cx="85015"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3" name="Google Shape;2070;p13"/>
              <p:cNvSpPr/>
              <p:nvPr/>
            </p:nvSpPr>
            <p:spPr>
              <a:xfrm flipH="1">
                <a:off x="1359796" y="265587"/>
                <a:ext cx="95637"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4" name="Google Shape;2071;p13"/>
              <p:cNvSpPr/>
              <p:nvPr/>
            </p:nvSpPr>
            <p:spPr>
              <a:xfrm flipH="1">
                <a:off x="945483" y="169975"/>
                <a:ext cx="74385" cy="956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5" name="Google Shape;2072;p13"/>
              <p:cNvSpPr/>
              <p:nvPr/>
            </p:nvSpPr>
            <p:spPr>
              <a:xfrm flipH="1">
                <a:off x="1019846" y="169975"/>
                <a:ext cx="85015" cy="956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6" name="Google Shape;2073;p13"/>
              <p:cNvSpPr/>
              <p:nvPr/>
            </p:nvSpPr>
            <p:spPr>
              <a:xfrm flipH="1">
                <a:off x="1104836" y="169975"/>
                <a:ext cx="95629" cy="956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7" name="Google Shape;2074;p13"/>
              <p:cNvSpPr/>
              <p:nvPr/>
            </p:nvSpPr>
            <p:spPr>
              <a:xfrm flipH="1">
                <a:off x="1200445" y="169975"/>
                <a:ext cx="74385" cy="956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8" name="Google Shape;2075;p13"/>
              <p:cNvSpPr/>
              <p:nvPr/>
            </p:nvSpPr>
            <p:spPr>
              <a:xfrm flipH="1">
                <a:off x="1274807" y="169975"/>
                <a:ext cx="85015" cy="956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9" name="Google Shape;2076;p13"/>
              <p:cNvSpPr/>
              <p:nvPr/>
            </p:nvSpPr>
            <p:spPr>
              <a:xfrm flipH="1">
                <a:off x="1359796" y="169975"/>
                <a:ext cx="95637" cy="956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0" name="Google Shape;2077;p13"/>
              <p:cNvSpPr/>
              <p:nvPr/>
            </p:nvSpPr>
            <p:spPr>
              <a:xfrm flipH="1">
                <a:off x="849866" y="95610"/>
                <a:ext cx="95644" cy="7438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1" name="Google Shape;2078;p13"/>
              <p:cNvSpPr/>
              <p:nvPr/>
            </p:nvSpPr>
            <p:spPr>
              <a:xfrm flipH="1">
                <a:off x="945483" y="95610"/>
                <a:ext cx="74385" cy="7438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2" name="Google Shape;2079;p13"/>
              <p:cNvSpPr/>
              <p:nvPr/>
            </p:nvSpPr>
            <p:spPr>
              <a:xfrm flipH="1">
                <a:off x="1019846" y="95610"/>
                <a:ext cx="85015" cy="7438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3" name="Google Shape;2080;p13"/>
              <p:cNvSpPr/>
              <p:nvPr/>
            </p:nvSpPr>
            <p:spPr>
              <a:xfrm flipH="1">
                <a:off x="1104836" y="95610"/>
                <a:ext cx="95629" cy="7438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4" name="Google Shape;2081;p13"/>
              <p:cNvSpPr/>
              <p:nvPr/>
            </p:nvSpPr>
            <p:spPr>
              <a:xfrm flipH="1">
                <a:off x="1200445" y="95610"/>
                <a:ext cx="74385" cy="7438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5" name="Google Shape;2082;p13"/>
              <p:cNvSpPr/>
              <p:nvPr/>
            </p:nvSpPr>
            <p:spPr>
              <a:xfrm flipH="1">
                <a:off x="1274807" y="95610"/>
                <a:ext cx="85015" cy="7438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6" name="Google Shape;2083;p13"/>
              <p:cNvSpPr/>
              <p:nvPr/>
            </p:nvSpPr>
            <p:spPr>
              <a:xfrm flipH="1">
                <a:off x="1359796" y="95610"/>
                <a:ext cx="95637" cy="7438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7" name="Google Shape;2084;p13"/>
              <p:cNvSpPr/>
              <p:nvPr/>
            </p:nvSpPr>
            <p:spPr>
              <a:xfrm flipH="1">
                <a:off x="1455412" y="191215"/>
                <a:ext cx="85008" cy="743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8" name="Google Shape;2085;p13"/>
              <p:cNvSpPr/>
              <p:nvPr/>
            </p:nvSpPr>
            <p:spPr>
              <a:xfrm flipH="1">
                <a:off x="1455412" y="350573"/>
                <a:ext cx="85008" cy="850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9" name="Google Shape;2086;p13"/>
              <p:cNvSpPr/>
              <p:nvPr/>
            </p:nvSpPr>
            <p:spPr>
              <a:xfrm flipH="1">
                <a:off x="1455412" y="435566"/>
                <a:ext cx="85008"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40" name="Google Shape;2087;p13"/>
              <p:cNvSpPr/>
              <p:nvPr/>
            </p:nvSpPr>
            <p:spPr>
              <a:xfrm flipH="1">
                <a:off x="1455412" y="520550"/>
                <a:ext cx="85008"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41" name="Google Shape;2088;p13"/>
              <p:cNvSpPr/>
              <p:nvPr/>
            </p:nvSpPr>
            <p:spPr>
              <a:xfrm flipH="1">
                <a:off x="1455412" y="605535"/>
                <a:ext cx="85008" cy="8501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42" name="Google Shape;2089;p13"/>
              <p:cNvSpPr/>
              <p:nvPr/>
            </p:nvSpPr>
            <p:spPr>
              <a:xfrm flipH="1">
                <a:off x="1455412" y="690528"/>
                <a:ext cx="85008" cy="850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43" name="Google Shape;2090;p13"/>
              <p:cNvSpPr/>
              <p:nvPr/>
            </p:nvSpPr>
            <p:spPr>
              <a:xfrm flipH="1">
                <a:off x="849866" y="-1"/>
                <a:ext cx="95644"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44" name="Google Shape;2091;p13"/>
              <p:cNvSpPr/>
              <p:nvPr/>
            </p:nvSpPr>
            <p:spPr>
              <a:xfrm flipH="1">
                <a:off x="1104836" y="-1"/>
                <a:ext cx="95629"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45" name="Google Shape;2092;p13"/>
              <p:cNvSpPr/>
              <p:nvPr/>
            </p:nvSpPr>
            <p:spPr>
              <a:xfrm flipH="1">
                <a:off x="1200445" y="-1"/>
                <a:ext cx="74385"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46" name="Google Shape;2093;p13"/>
              <p:cNvSpPr/>
              <p:nvPr/>
            </p:nvSpPr>
            <p:spPr>
              <a:xfrm flipH="1">
                <a:off x="1274807" y="-1"/>
                <a:ext cx="85015"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47" name="Google Shape;2094;p13"/>
              <p:cNvSpPr/>
              <p:nvPr/>
            </p:nvSpPr>
            <p:spPr>
              <a:xfrm flipH="1">
                <a:off x="1359796" y="-1"/>
                <a:ext cx="95637"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grpSp>
        <p:nvGrpSpPr>
          <p:cNvPr id="2334" name="Google Shape;2095;p13"/>
          <p:cNvGrpSpPr/>
          <p:nvPr/>
        </p:nvGrpSpPr>
        <p:grpSpPr>
          <a:xfrm>
            <a:off x="6163856" y="4325291"/>
            <a:ext cx="1007284" cy="1069810"/>
            <a:chOff x="-1" y="-1"/>
            <a:chExt cx="1007282" cy="1069808"/>
          </a:xfrm>
        </p:grpSpPr>
        <p:sp>
          <p:nvSpPr>
            <p:cNvPr id="2150" name="Google Shape;2096;p13"/>
            <p:cNvSpPr/>
            <p:nvPr/>
          </p:nvSpPr>
          <p:spPr>
            <a:xfrm>
              <a:off x="555726" y="1007265"/>
              <a:ext cx="62544" cy="6254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1" name="Google Shape;2097;p13"/>
            <p:cNvSpPr/>
            <p:nvPr/>
          </p:nvSpPr>
          <p:spPr>
            <a:xfrm>
              <a:off x="507103" y="1007265"/>
              <a:ext cx="48642" cy="6254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2" name="Google Shape;2098;p13"/>
            <p:cNvSpPr/>
            <p:nvPr/>
          </p:nvSpPr>
          <p:spPr>
            <a:xfrm>
              <a:off x="451533" y="1007265"/>
              <a:ext cx="55592" cy="6254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3" name="Google Shape;2099;p13"/>
            <p:cNvSpPr/>
            <p:nvPr/>
          </p:nvSpPr>
          <p:spPr>
            <a:xfrm>
              <a:off x="389008" y="1007265"/>
              <a:ext cx="62549" cy="6254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4" name="Google Shape;2100;p13"/>
            <p:cNvSpPr/>
            <p:nvPr/>
          </p:nvSpPr>
          <p:spPr>
            <a:xfrm>
              <a:off x="555726" y="951694"/>
              <a:ext cx="62544" cy="5559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5" name="Google Shape;2101;p13"/>
            <p:cNvSpPr/>
            <p:nvPr/>
          </p:nvSpPr>
          <p:spPr>
            <a:xfrm>
              <a:off x="507103" y="951694"/>
              <a:ext cx="48642" cy="5559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6" name="Google Shape;2102;p13"/>
            <p:cNvSpPr/>
            <p:nvPr/>
          </p:nvSpPr>
          <p:spPr>
            <a:xfrm>
              <a:off x="451533" y="951694"/>
              <a:ext cx="55592" cy="5559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7" name="Google Shape;2103;p13"/>
            <p:cNvSpPr/>
            <p:nvPr/>
          </p:nvSpPr>
          <p:spPr>
            <a:xfrm>
              <a:off x="389008" y="951694"/>
              <a:ext cx="62549" cy="5559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8" name="Google Shape;2104;p13"/>
            <p:cNvSpPr/>
            <p:nvPr/>
          </p:nvSpPr>
          <p:spPr>
            <a:xfrm>
              <a:off x="555726" y="896117"/>
              <a:ext cx="62544" cy="555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9" name="Google Shape;2105;p13"/>
            <p:cNvSpPr/>
            <p:nvPr/>
          </p:nvSpPr>
          <p:spPr>
            <a:xfrm>
              <a:off x="507103" y="896117"/>
              <a:ext cx="48642" cy="555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0" name="Google Shape;2106;p13"/>
            <p:cNvSpPr/>
            <p:nvPr/>
          </p:nvSpPr>
          <p:spPr>
            <a:xfrm>
              <a:off x="451533" y="896117"/>
              <a:ext cx="55592" cy="555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1" name="Google Shape;2107;p13"/>
            <p:cNvSpPr/>
            <p:nvPr/>
          </p:nvSpPr>
          <p:spPr>
            <a:xfrm>
              <a:off x="389008" y="896117"/>
              <a:ext cx="62549" cy="555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2" name="Google Shape;2108;p13"/>
            <p:cNvSpPr/>
            <p:nvPr/>
          </p:nvSpPr>
          <p:spPr>
            <a:xfrm>
              <a:off x="555726" y="840546"/>
              <a:ext cx="62544" cy="5559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3" name="Google Shape;2109;p13"/>
            <p:cNvSpPr/>
            <p:nvPr/>
          </p:nvSpPr>
          <p:spPr>
            <a:xfrm>
              <a:off x="507103" y="840546"/>
              <a:ext cx="48642" cy="5559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4" name="Google Shape;2110;p13"/>
            <p:cNvSpPr/>
            <p:nvPr/>
          </p:nvSpPr>
          <p:spPr>
            <a:xfrm>
              <a:off x="451533" y="840546"/>
              <a:ext cx="55592" cy="5559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5" name="Google Shape;2111;p13"/>
            <p:cNvSpPr/>
            <p:nvPr/>
          </p:nvSpPr>
          <p:spPr>
            <a:xfrm>
              <a:off x="389008" y="840546"/>
              <a:ext cx="62549" cy="5559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6" name="Google Shape;2112;p13"/>
            <p:cNvSpPr/>
            <p:nvPr/>
          </p:nvSpPr>
          <p:spPr>
            <a:xfrm>
              <a:off x="555726" y="784975"/>
              <a:ext cx="62544" cy="5559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7" name="Google Shape;2113;p13"/>
            <p:cNvSpPr/>
            <p:nvPr/>
          </p:nvSpPr>
          <p:spPr>
            <a:xfrm>
              <a:off x="507103" y="784975"/>
              <a:ext cx="48642" cy="5559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8" name="Google Shape;2114;p13"/>
            <p:cNvSpPr/>
            <p:nvPr/>
          </p:nvSpPr>
          <p:spPr>
            <a:xfrm>
              <a:off x="451533" y="784975"/>
              <a:ext cx="55592" cy="5559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9" name="Google Shape;2115;p13"/>
            <p:cNvSpPr/>
            <p:nvPr/>
          </p:nvSpPr>
          <p:spPr>
            <a:xfrm>
              <a:off x="389008" y="784975"/>
              <a:ext cx="62549" cy="5559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0" name="Google Shape;2116;p13"/>
            <p:cNvSpPr/>
            <p:nvPr/>
          </p:nvSpPr>
          <p:spPr>
            <a:xfrm>
              <a:off x="673817" y="729397"/>
              <a:ext cx="55599" cy="555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1" name="Google Shape;2117;p13"/>
            <p:cNvSpPr/>
            <p:nvPr/>
          </p:nvSpPr>
          <p:spPr>
            <a:xfrm>
              <a:off x="618247" y="729397"/>
              <a:ext cx="55592" cy="555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2" name="Google Shape;2118;p13"/>
            <p:cNvSpPr/>
            <p:nvPr/>
          </p:nvSpPr>
          <p:spPr>
            <a:xfrm>
              <a:off x="555726" y="729397"/>
              <a:ext cx="62544" cy="555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3" name="Google Shape;2119;p13"/>
            <p:cNvSpPr/>
            <p:nvPr/>
          </p:nvSpPr>
          <p:spPr>
            <a:xfrm>
              <a:off x="507103" y="729397"/>
              <a:ext cx="48642" cy="555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4" name="Google Shape;2120;p13"/>
            <p:cNvSpPr/>
            <p:nvPr/>
          </p:nvSpPr>
          <p:spPr>
            <a:xfrm>
              <a:off x="451533" y="729397"/>
              <a:ext cx="55592" cy="555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5" name="Google Shape;2121;p13"/>
            <p:cNvSpPr/>
            <p:nvPr/>
          </p:nvSpPr>
          <p:spPr>
            <a:xfrm>
              <a:off x="389008" y="729397"/>
              <a:ext cx="62549" cy="555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6" name="Google Shape;2122;p13"/>
            <p:cNvSpPr/>
            <p:nvPr/>
          </p:nvSpPr>
          <p:spPr>
            <a:xfrm>
              <a:off x="340386" y="729397"/>
              <a:ext cx="48646" cy="555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7" name="Google Shape;2123;p13"/>
            <p:cNvSpPr/>
            <p:nvPr/>
          </p:nvSpPr>
          <p:spPr>
            <a:xfrm>
              <a:off x="284809" y="729397"/>
              <a:ext cx="55598" cy="555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8" name="Google Shape;2124;p13"/>
            <p:cNvSpPr/>
            <p:nvPr/>
          </p:nvSpPr>
          <p:spPr>
            <a:xfrm>
              <a:off x="222294" y="729397"/>
              <a:ext cx="62538" cy="555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9" name="Google Shape;2125;p13"/>
            <p:cNvSpPr/>
            <p:nvPr/>
          </p:nvSpPr>
          <p:spPr>
            <a:xfrm>
              <a:off x="673817" y="673827"/>
              <a:ext cx="55599" cy="5559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0" name="Google Shape;2126;p13"/>
            <p:cNvSpPr/>
            <p:nvPr/>
          </p:nvSpPr>
          <p:spPr>
            <a:xfrm>
              <a:off x="451533" y="673827"/>
              <a:ext cx="55592" cy="5559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1" name="Google Shape;2127;p13"/>
            <p:cNvSpPr/>
            <p:nvPr/>
          </p:nvSpPr>
          <p:spPr>
            <a:xfrm>
              <a:off x="222294" y="673827"/>
              <a:ext cx="62538" cy="5559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2" name="Google Shape;2128;p13"/>
            <p:cNvSpPr/>
            <p:nvPr/>
          </p:nvSpPr>
          <p:spPr>
            <a:xfrm>
              <a:off x="673817" y="618250"/>
              <a:ext cx="55599" cy="555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3" name="Google Shape;2129;p13"/>
            <p:cNvSpPr/>
            <p:nvPr/>
          </p:nvSpPr>
          <p:spPr>
            <a:xfrm>
              <a:off x="451533" y="618250"/>
              <a:ext cx="55592" cy="555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4" name="Google Shape;2130;p13"/>
            <p:cNvSpPr/>
            <p:nvPr/>
          </p:nvSpPr>
          <p:spPr>
            <a:xfrm>
              <a:off x="222294" y="618250"/>
              <a:ext cx="62538" cy="555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5" name="Google Shape;2131;p13"/>
            <p:cNvSpPr/>
            <p:nvPr/>
          </p:nvSpPr>
          <p:spPr>
            <a:xfrm>
              <a:off x="673817" y="562684"/>
              <a:ext cx="55599" cy="5559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6" name="Google Shape;2132;p13"/>
            <p:cNvSpPr/>
            <p:nvPr/>
          </p:nvSpPr>
          <p:spPr>
            <a:xfrm>
              <a:off x="451533" y="562684"/>
              <a:ext cx="55592" cy="5559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7" name="Google Shape;2133;p13"/>
            <p:cNvSpPr/>
            <p:nvPr/>
          </p:nvSpPr>
          <p:spPr>
            <a:xfrm>
              <a:off x="222294" y="562684"/>
              <a:ext cx="62538" cy="5559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8" name="Google Shape;2134;p13"/>
            <p:cNvSpPr/>
            <p:nvPr/>
          </p:nvSpPr>
          <p:spPr>
            <a:xfrm>
              <a:off x="896113" y="507106"/>
              <a:ext cx="55592" cy="5559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9" name="Google Shape;2135;p13"/>
            <p:cNvSpPr/>
            <p:nvPr/>
          </p:nvSpPr>
          <p:spPr>
            <a:xfrm>
              <a:off x="840536" y="507106"/>
              <a:ext cx="55599" cy="5559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0" name="Google Shape;2136;p13"/>
            <p:cNvSpPr/>
            <p:nvPr/>
          </p:nvSpPr>
          <p:spPr>
            <a:xfrm>
              <a:off x="784964" y="507106"/>
              <a:ext cx="55593" cy="5559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1" name="Google Shape;2137;p13"/>
            <p:cNvSpPr/>
            <p:nvPr/>
          </p:nvSpPr>
          <p:spPr>
            <a:xfrm>
              <a:off x="729394" y="507106"/>
              <a:ext cx="55592" cy="5559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2" name="Google Shape;2138;p13"/>
            <p:cNvSpPr/>
            <p:nvPr/>
          </p:nvSpPr>
          <p:spPr>
            <a:xfrm>
              <a:off x="673817" y="507106"/>
              <a:ext cx="55599" cy="5559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3" name="Google Shape;2139;p13"/>
            <p:cNvSpPr/>
            <p:nvPr/>
          </p:nvSpPr>
          <p:spPr>
            <a:xfrm>
              <a:off x="618247" y="507106"/>
              <a:ext cx="55592" cy="5559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4" name="Google Shape;2140;p13"/>
            <p:cNvSpPr/>
            <p:nvPr/>
          </p:nvSpPr>
          <p:spPr>
            <a:xfrm>
              <a:off x="555726" y="507106"/>
              <a:ext cx="62544" cy="5559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5" name="Google Shape;2141;p13"/>
            <p:cNvSpPr/>
            <p:nvPr/>
          </p:nvSpPr>
          <p:spPr>
            <a:xfrm>
              <a:off x="507103" y="507106"/>
              <a:ext cx="48642" cy="5559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6" name="Google Shape;2142;p13"/>
            <p:cNvSpPr/>
            <p:nvPr/>
          </p:nvSpPr>
          <p:spPr>
            <a:xfrm>
              <a:off x="451533" y="507106"/>
              <a:ext cx="55592" cy="5559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7" name="Google Shape;2143;p13"/>
            <p:cNvSpPr/>
            <p:nvPr/>
          </p:nvSpPr>
          <p:spPr>
            <a:xfrm>
              <a:off x="389008" y="507106"/>
              <a:ext cx="62549" cy="5559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8" name="Google Shape;2144;p13"/>
            <p:cNvSpPr/>
            <p:nvPr/>
          </p:nvSpPr>
          <p:spPr>
            <a:xfrm>
              <a:off x="340386" y="507106"/>
              <a:ext cx="48646" cy="5559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9" name="Google Shape;2145;p13"/>
            <p:cNvSpPr/>
            <p:nvPr/>
          </p:nvSpPr>
          <p:spPr>
            <a:xfrm>
              <a:off x="284809" y="507106"/>
              <a:ext cx="55598" cy="5559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0" name="Google Shape;2146;p13"/>
            <p:cNvSpPr/>
            <p:nvPr/>
          </p:nvSpPr>
          <p:spPr>
            <a:xfrm>
              <a:off x="222294" y="507106"/>
              <a:ext cx="62538" cy="5559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1" name="Google Shape;2147;p13"/>
            <p:cNvSpPr/>
            <p:nvPr/>
          </p:nvSpPr>
          <p:spPr>
            <a:xfrm>
              <a:off x="173667" y="507106"/>
              <a:ext cx="48646" cy="5559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2" name="Google Shape;2148;p13"/>
            <p:cNvSpPr/>
            <p:nvPr/>
          </p:nvSpPr>
          <p:spPr>
            <a:xfrm>
              <a:off x="118090" y="507106"/>
              <a:ext cx="55598" cy="5559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3" name="Google Shape;2149;p13"/>
            <p:cNvSpPr/>
            <p:nvPr/>
          </p:nvSpPr>
          <p:spPr>
            <a:xfrm>
              <a:off x="55570" y="507106"/>
              <a:ext cx="62544" cy="5559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4" name="Google Shape;2150;p13"/>
            <p:cNvSpPr/>
            <p:nvPr/>
          </p:nvSpPr>
          <p:spPr>
            <a:xfrm>
              <a:off x="896113" y="444592"/>
              <a:ext cx="55592" cy="625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5" name="Google Shape;2151;p13"/>
            <p:cNvSpPr/>
            <p:nvPr/>
          </p:nvSpPr>
          <p:spPr>
            <a:xfrm>
              <a:off x="840536" y="444592"/>
              <a:ext cx="55599" cy="625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6" name="Google Shape;2152;p13"/>
            <p:cNvSpPr/>
            <p:nvPr/>
          </p:nvSpPr>
          <p:spPr>
            <a:xfrm>
              <a:off x="784964" y="444592"/>
              <a:ext cx="55593" cy="625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7" name="Google Shape;2153;p13"/>
            <p:cNvSpPr/>
            <p:nvPr/>
          </p:nvSpPr>
          <p:spPr>
            <a:xfrm>
              <a:off x="729394" y="444592"/>
              <a:ext cx="55592" cy="625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8" name="Google Shape;2154;p13"/>
            <p:cNvSpPr/>
            <p:nvPr/>
          </p:nvSpPr>
          <p:spPr>
            <a:xfrm>
              <a:off x="673817" y="444592"/>
              <a:ext cx="55599" cy="625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9" name="Google Shape;2155;p13"/>
            <p:cNvSpPr/>
            <p:nvPr/>
          </p:nvSpPr>
          <p:spPr>
            <a:xfrm>
              <a:off x="618247" y="444592"/>
              <a:ext cx="55592" cy="625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0" name="Google Shape;2156;p13"/>
            <p:cNvSpPr/>
            <p:nvPr/>
          </p:nvSpPr>
          <p:spPr>
            <a:xfrm>
              <a:off x="555726" y="444592"/>
              <a:ext cx="62544" cy="625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1" name="Google Shape;2157;p13"/>
            <p:cNvSpPr/>
            <p:nvPr/>
          </p:nvSpPr>
          <p:spPr>
            <a:xfrm>
              <a:off x="507103" y="444592"/>
              <a:ext cx="48642" cy="625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2" name="Google Shape;2158;p13"/>
            <p:cNvSpPr/>
            <p:nvPr/>
          </p:nvSpPr>
          <p:spPr>
            <a:xfrm>
              <a:off x="451533" y="444592"/>
              <a:ext cx="55592" cy="625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3" name="Google Shape;2159;p13"/>
            <p:cNvSpPr/>
            <p:nvPr/>
          </p:nvSpPr>
          <p:spPr>
            <a:xfrm>
              <a:off x="389008" y="444592"/>
              <a:ext cx="62549" cy="625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4" name="Google Shape;2160;p13"/>
            <p:cNvSpPr/>
            <p:nvPr/>
          </p:nvSpPr>
          <p:spPr>
            <a:xfrm>
              <a:off x="340386" y="444592"/>
              <a:ext cx="48646" cy="625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5" name="Google Shape;2161;p13"/>
            <p:cNvSpPr/>
            <p:nvPr/>
          </p:nvSpPr>
          <p:spPr>
            <a:xfrm>
              <a:off x="284809" y="444592"/>
              <a:ext cx="55598" cy="625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6" name="Google Shape;2162;p13"/>
            <p:cNvSpPr/>
            <p:nvPr/>
          </p:nvSpPr>
          <p:spPr>
            <a:xfrm>
              <a:off x="222294" y="444592"/>
              <a:ext cx="62538" cy="625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7" name="Google Shape;2163;p13"/>
            <p:cNvSpPr/>
            <p:nvPr/>
          </p:nvSpPr>
          <p:spPr>
            <a:xfrm>
              <a:off x="173667" y="444592"/>
              <a:ext cx="48646" cy="625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8" name="Google Shape;2164;p13"/>
            <p:cNvSpPr/>
            <p:nvPr/>
          </p:nvSpPr>
          <p:spPr>
            <a:xfrm>
              <a:off x="118090" y="444592"/>
              <a:ext cx="55598" cy="625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9" name="Google Shape;2165;p13"/>
            <p:cNvSpPr/>
            <p:nvPr/>
          </p:nvSpPr>
          <p:spPr>
            <a:xfrm>
              <a:off x="55570" y="444592"/>
              <a:ext cx="62544" cy="625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0" name="Google Shape;2166;p13"/>
            <p:cNvSpPr/>
            <p:nvPr/>
          </p:nvSpPr>
          <p:spPr>
            <a:xfrm>
              <a:off x="896113" y="395958"/>
              <a:ext cx="55592" cy="4865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1" name="Google Shape;2167;p13"/>
            <p:cNvSpPr/>
            <p:nvPr/>
          </p:nvSpPr>
          <p:spPr>
            <a:xfrm>
              <a:off x="840536" y="395958"/>
              <a:ext cx="55599" cy="4865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2" name="Google Shape;2168;p13"/>
            <p:cNvSpPr/>
            <p:nvPr/>
          </p:nvSpPr>
          <p:spPr>
            <a:xfrm>
              <a:off x="784964" y="395958"/>
              <a:ext cx="55593" cy="4865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3" name="Google Shape;2169;p13"/>
            <p:cNvSpPr/>
            <p:nvPr/>
          </p:nvSpPr>
          <p:spPr>
            <a:xfrm>
              <a:off x="729394" y="395958"/>
              <a:ext cx="55592" cy="4865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4" name="Google Shape;2170;p13"/>
            <p:cNvSpPr/>
            <p:nvPr/>
          </p:nvSpPr>
          <p:spPr>
            <a:xfrm>
              <a:off x="673817" y="395958"/>
              <a:ext cx="55599" cy="4865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5" name="Google Shape;2171;p13"/>
            <p:cNvSpPr/>
            <p:nvPr/>
          </p:nvSpPr>
          <p:spPr>
            <a:xfrm>
              <a:off x="618247" y="395958"/>
              <a:ext cx="55592" cy="4865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6" name="Google Shape;2172;p13"/>
            <p:cNvSpPr/>
            <p:nvPr/>
          </p:nvSpPr>
          <p:spPr>
            <a:xfrm>
              <a:off x="555726" y="395958"/>
              <a:ext cx="62544" cy="4865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7" name="Google Shape;2173;p13"/>
            <p:cNvSpPr/>
            <p:nvPr/>
          </p:nvSpPr>
          <p:spPr>
            <a:xfrm>
              <a:off x="507103" y="395958"/>
              <a:ext cx="48642" cy="4865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8" name="Google Shape;2174;p13"/>
            <p:cNvSpPr/>
            <p:nvPr/>
          </p:nvSpPr>
          <p:spPr>
            <a:xfrm>
              <a:off x="451533" y="395958"/>
              <a:ext cx="55592" cy="4865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9" name="Google Shape;2175;p13"/>
            <p:cNvSpPr/>
            <p:nvPr/>
          </p:nvSpPr>
          <p:spPr>
            <a:xfrm>
              <a:off x="389008" y="395958"/>
              <a:ext cx="62549" cy="4865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0" name="Google Shape;2176;p13"/>
            <p:cNvSpPr/>
            <p:nvPr/>
          </p:nvSpPr>
          <p:spPr>
            <a:xfrm>
              <a:off x="340386" y="395958"/>
              <a:ext cx="48646" cy="4865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1" name="Google Shape;2177;p13"/>
            <p:cNvSpPr/>
            <p:nvPr/>
          </p:nvSpPr>
          <p:spPr>
            <a:xfrm>
              <a:off x="284809" y="395958"/>
              <a:ext cx="55598" cy="4865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2" name="Google Shape;2178;p13"/>
            <p:cNvSpPr/>
            <p:nvPr/>
          </p:nvSpPr>
          <p:spPr>
            <a:xfrm>
              <a:off x="222294" y="395958"/>
              <a:ext cx="62538" cy="4865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3" name="Google Shape;2179;p13"/>
            <p:cNvSpPr/>
            <p:nvPr/>
          </p:nvSpPr>
          <p:spPr>
            <a:xfrm>
              <a:off x="173667" y="395958"/>
              <a:ext cx="48646" cy="4865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4" name="Google Shape;2180;p13"/>
            <p:cNvSpPr/>
            <p:nvPr/>
          </p:nvSpPr>
          <p:spPr>
            <a:xfrm>
              <a:off x="118090" y="395958"/>
              <a:ext cx="55598" cy="4865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5" name="Google Shape;2181;p13"/>
            <p:cNvSpPr/>
            <p:nvPr/>
          </p:nvSpPr>
          <p:spPr>
            <a:xfrm>
              <a:off x="55570" y="395958"/>
              <a:ext cx="62544" cy="4865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6" name="Google Shape;2182;p13"/>
            <p:cNvSpPr/>
            <p:nvPr/>
          </p:nvSpPr>
          <p:spPr>
            <a:xfrm>
              <a:off x="896113" y="340388"/>
              <a:ext cx="55592"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7" name="Google Shape;2183;p13"/>
            <p:cNvSpPr/>
            <p:nvPr/>
          </p:nvSpPr>
          <p:spPr>
            <a:xfrm>
              <a:off x="840536" y="340388"/>
              <a:ext cx="55599"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8" name="Google Shape;2184;p13"/>
            <p:cNvSpPr/>
            <p:nvPr/>
          </p:nvSpPr>
          <p:spPr>
            <a:xfrm>
              <a:off x="784964" y="340388"/>
              <a:ext cx="55593"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9" name="Google Shape;2185;p13"/>
            <p:cNvSpPr/>
            <p:nvPr/>
          </p:nvSpPr>
          <p:spPr>
            <a:xfrm>
              <a:off x="729394" y="340388"/>
              <a:ext cx="55592"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0" name="Google Shape;2186;p13"/>
            <p:cNvSpPr/>
            <p:nvPr/>
          </p:nvSpPr>
          <p:spPr>
            <a:xfrm>
              <a:off x="673817" y="340388"/>
              <a:ext cx="55599"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1" name="Google Shape;2187;p13"/>
            <p:cNvSpPr/>
            <p:nvPr/>
          </p:nvSpPr>
          <p:spPr>
            <a:xfrm>
              <a:off x="618247" y="340388"/>
              <a:ext cx="55592"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2" name="Google Shape;2188;p13"/>
            <p:cNvSpPr/>
            <p:nvPr/>
          </p:nvSpPr>
          <p:spPr>
            <a:xfrm>
              <a:off x="555726" y="340388"/>
              <a:ext cx="62544"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3" name="Google Shape;2189;p13"/>
            <p:cNvSpPr/>
            <p:nvPr/>
          </p:nvSpPr>
          <p:spPr>
            <a:xfrm>
              <a:off x="507103" y="340388"/>
              <a:ext cx="48642"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4" name="Google Shape;2190;p13"/>
            <p:cNvSpPr/>
            <p:nvPr/>
          </p:nvSpPr>
          <p:spPr>
            <a:xfrm>
              <a:off x="451533" y="340388"/>
              <a:ext cx="55592"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5" name="Google Shape;2191;p13"/>
            <p:cNvSpPr/>
            <p:nvPr/>
          </p:nvSpPr>
          <p:spPr>
            <a:xfrm>
              <a:off x="389008" y="340388"/>
              <a:ext cx="62549"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6" name="Google Shape;2192;p13"/>
            <p:cNvSpPr/>
            <p:nvPr/>
          </p:nvSpPr>
          <p:spPr>
            <a:xfrm>
              <a:off x="340386" y="340388"/>
              <a:ext cx="48646"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7" name="Google Shape;2193;p13"/>
            <p:cNvSpPr/>
            <p:nvPr/>
          </p:nvSpPr>
          <p:spPr>
            <a:xfrm>
              <a:off x="284809" y="340388"/>
              <a:ext cx="55598"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8" name="Google Shape;2194;p13"/>
            <p:cNvSpPr/>
            <p:nvPr/>
          </p:nvSpPr>
          <p:spPr>
            <a:xfrm>
              <a:off x="222294" y="340388"/>
              <a:ext cx="62538"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9" name="Google Shape;2195;p13"/>
            <p:cNvSpPr/>
            <p:nvPr/>
          </p:nvSpPr>
          <p:spPr>
            <a:xfrm>
              <a:off x="173667" y="340388"/>
              <a:ext cx="48646"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0" name="Google Shape;2196;p13"/>
            <p:cNvSpPr/>
            <p:nvPr/>
          </p:nvSpPr>
          <p:spPr>
            <a:xfrm>
              <a:off x="118090" y="340388"/>
              <a:ext cx="55598"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1" name="Google Shape;2197;p13"/>
            <p:cNvSpPr/>
            <p:nvPr/>
          </p:nvSpPr>
          <p:spPr>
            <a:xfrm>
              <a:off x="55570" y="340388"/>
              <a:ext cx="62544"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2" name="Google Shape;2198;p13"/>
            <p:cNvSpPr/>
            <p:nvPr/>
          </p:nvSpPr>
          <p:spPr>
            <a:xfrm>
              <a:off x="896113" y="277867"/>
              <a:ext cx="55592"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3" name="Google Shape;2199;p13"/>
            <p:cNvSpPr/>
            <p:nvPr/>
          </p:nvSpPr>
          <p:spPr>
            <a:xfrm>
              <a:off x="840536" y="277867"/>
              <a:ext cx="55599"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4" name="Google Shape;2200;p13"/>
            <p:cNvSpPr/>
            <p:nvPr/>
          </p:nvSpPr>
          <p:spPr>
            <a:xfrm>
              <a:off x="784964" y="277867"/>
              <a:ext cx="55593"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5" name="Google Shape;2201;p13"/>
            <p:cNvSpPr/>
            <p:nvPr/>
          </p:nvSpPr>
          <p:spPr>
            <a:xfrm>
              <a:off x="729394" y="277867"/>
              <a:ext cx="55592"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6" name="Google Shape;2202;p13"/>
            <p:cNvSpPr/>
            <p:nvPr/>
          </p:nvSpPr>
          <p:spPr>
            <a:xfrm>
              <a:off x="673817" y="277867"/>
              <a:ext cx="55599"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7" name="Google Shape;2203;p13"/>
            <p:cNvSpPr/>
            <p:nvPr/>
          </p:nvSpPr>
          <p:spPr>
            <a:xfrm>
              <a:off x="618247" y="277867"/>
              <a:ext cx="55592"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8" name="Google Shape;2204;p13"/>
            <p:cNvSpPr/>
            <p:nvPr/>
          </p:nvSpPr>
          <p:spPr>
            <a:xfrm>
              <a:off x="555726" y="277867"/>
              <a:ext cx="62544"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9" name="Google Shape;2205;p13"/>
            <p:cNvSpPr/>
            <p:nvPr/>
          </p:nvSpPr>
          <p:spPr>
            <a:xfrm>
              <a:off x="507103" y="277867"/>
              <a:ext cx="48642"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0" name="Google Shape;2206;p13"/>
            <p:cNvSpPr/>
            <p:nvPr/>
          </p:nvSpPr>
          <p:spPr>
            <a:xfrm>
              <a:off x="451533" y="277867"/>
              <a:ext cx="55592"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1" name="Google Shape;2207;p13"/>
            <p:cNvSpPr/>
            <p:nvPr/>
          </p:nvSpPr>
          <p:spPr>
            <a:xfrm>
              <a:off x="389008" y="277867"/>
              <a:ext cx="62549"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2" name="Google Shape;2208;p13"/>
            <p:cNvSpPr/>
            <p:nvPr/>
          </p:nvSpPr>
          <p:spPr>
            <a:xfrm>
              <a:off x="340386" y="277867"/>
              <a:ext cx="48646"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3" name="Google Shape;2209;p13"/>
            <p:cNvSpPr/>
            <p:nvPr/>
          </p:nvSpPr>
          <p:spPr>
            <a:xfrm>
              <a:off x="284809" y="277867"/>
              <a:ext cx="55598"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4" name="Google Shape;2210;p13"/>
            <p:cNvSpPr/>
            <p:nvPr/>
          </p:nvSpPr>
          <p:spPr>
            <a:xfrm>
              <a:off x="222294" y="277867"/>
              <a:ext cx="62538"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5" name="Google Shape;2211;p13"/>
            <p:cNvSpPr/>
            <p:nvPr/>
          </p:nvSpPr>
          <p:spPr>
            <a:xfrm>
              <a:off x="173667" y="277867"/>
              <a:ext cx="48646"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6" name="Google Shape;2212;p13"/>
            <p:cNvSpPr/>
            <p:nvPr/>
          </p:nvSpPr>
          <p:spPr>
            <a:xfrm>
              <a:off x="118090" y="277867"/>
              <a:ext cx="55598"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7" name="Google Shape;2213;p13"/>
            <p:cNvSpPr/>
            <p:nvPr/>
          </p:nvSpPr>
          <p:spPr>
            <a:xfrm>
              <a:off x="55570" y="277867"/>
              <a:ext cx="62544" cy="6254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8" name="Google Shape;2214;p13"/>
            <p:cNvSpPr/>
            <p:nvPr/>
          </p:nvSpPr>
          <p:spPr>
            <a:xfrm>
              <a:off x="896113" y="229239"/>
              <a:ext cx="55592" cy="4864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9" name="Google Shape;2215;p13"/>
            <p:cNvSpPr/>
            <p:nvPr/>
          </p:nvSpPr>
          <p:spPr>
            <a:xfrm>
              <a:off x="840536" y="229239"/>
              <a:ext cx="55599" cy="4864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0" name="Google Shape;2216;p13"/>
            <p:cNvSpPr/>
            <p:nvPr/>
          </p:nvSpPr>
          <p:spPr>
            <a:xfrm>
              <a:off x="784964" y="229239"/>
              <a:ext cx="55593" cy="4864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1" name="Google Shape;2217;p13"/>
            <p:cNvSpPr/>
            <p:nvPr/>
          </p:nvSpPr>
          <p:spPr>
            <a:xfrm>
              <a:off x="729394" y="229239"/>
              <a:ext cx="55592" cy="4864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2" name="Google Shape;2218;p13"/>
            <p:cNvSpPr/>
            <p:nvPr/>
          </p:nvSpPr>
          <p:spPr>
            <a:xfrm>
              <a:off x="673817" y="229239"/>
              <a:ext cx="55599" cy="4864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3" name="Google Shape;2219;p13"/>
            <p:cNvSpPr/>
            <p:nvPr/>
          </p:nvSpPr>
          <p:spPr>
            <a:xfrm>
              <a:off x="618247" y="229239"/>
              <a:ext cx="55592" cy="4864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4" name="Google Shape;2220;p13"/>
            <p:cNvSpPr/>
            <p:nvPr/>
          </p:nvSpPr>
          <p:spPr>
            <a:xfrm>
              <a:off x="555726" y="229239"/>
              <a:ext cx="62544" cy="4864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5" name="Google Shape;2221;p13"/>
            <p:cNvSpPr/>
            <p:nvPr/>
          </p:nvSpPr>
          <p:spPr>
            <a:xfrm>
              <a:off x="507103" y="229239"/>
              <a:ext cx="48642" cy="4864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6" name="Google Shape;2222;p13"/>
            <p:cNvSpPr/>
            <p:nvPr/>
          </p:nvSpPr>
          <p:spPr>
            <a:xfrm>
              <a:off x="451533" y="229239"/>
              <a:ext cx="55592" cy="4864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7" name="Google Shape;2223;p13"/>
            <p:cNvSpPr/>
            <p:nvPr/>
          </p:nvSpPr>
          <p:spPr>
            <a:xfrm>
              <a:off x="389008" y="229239"/>
              <a:ext cx="62549" cy="4864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8" name="Google Shape;2224;p13"/>
            <p:cNvSpPr/>
            <p:nvPr/>
          </p:nvSpPr>
          <p:spPr>
            <a:xfrm>
              <a:off x="340386" y="229239"/>
              <a:ext cx="48646" cy="4864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9" name="Google Shape;2225;p13"/>
            <p:cNvSpPr/>
            <p:nvPr/>
          </p:nvSpPr>
          <p:spPr>
            <a:xfrm>
              <a:off x="284809" y="229239"/>
              <a:ext cx="55598" cy="4864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0" name="Google Shape;2226;p13"/>
            <p:cNvSpPr/>
            <p:nvPr/>
          </p:nvSpPr>
          <p:spPr>
            <a:xfrm>
              <a:off x="222294" y="229239"/>
              <a:ext cx="62538" cy="4864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1" name="Google Shape;2227;p13"/>
            <p:cNvSpPr/>
            <p:nvPr/>
          </p:nvSpPr>
          <p:spPr>
            <a:xfrm>
              <a:off x="173667" y="229239"/>
              <a:ext cx="48646" cy="4864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2" name="Google Shape;2228;p13"/>
            <p:cNvSpPr/>
            <p:nvPr/>
          </p:nvSpPr>
          <p:spPr>
            <a:xfrm>
              <a:off x="118090" y="229239"/>
              <a:ext cx="55598" cy="4864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3" name="Google Shape;2229;p13"/>
            <p:cNvSpPr/>
            <p:nvPr/>
          </p:nvSpPr>
          <p:spPr>
            <a:xfrm>
              <a:off x="55570" y="229239"/>
              <a:ext cx="62544" cy="4864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4" name="Google Shape;2230;p13"/>
            <p:cNvSpPr/>
            <p:nvPr/>
          </p:nvSpPr>
          <p:spPr>
            <a:xfrm>
              <a:off x="896113" y="173669"/>
              <a:ext cx="55592"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5" name="Google Shape;2231;p13"/>
            <p:cNvSpPr/>
            <p:nvPr/>
          </p:nvSpPr>
          <p:spPr>
            <a:xfrm>
              <a:off x="951683" y="451536"/>
              <a:ext cx="55599"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6" name="Google Shape;2232;p13"/>
            <p:cNvSpPr/>
            <p:nvPr/>
          </p:nvSpPr>
          <p:spPr>
            <a:xfrm>
              <a:off x="951683" y="402908"/>
              <a:ext cx="55599"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7" name="Google Shape;2233;p13"/>
            <p:cNvSpPr/>
            <p:nvPr/>
          </p:nvSpPr>
          <p:spPr>
            <a:xfrm>
              <a:off x="951683" y="340388"/>
              <a:ext cx="55599"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8" name="Google Shape;2234;p13"/>
            <p:cNvSpPr/>
            <p:nvPr/>
          </p:nvSpPr>
          <p:spPr>
            <a:xfrm>
              <a:off x="951683" y="284817"/>
              <a:ext cx="55599"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9" name="Google Shape;2235;p13"/>
            <p:cNvSpPr/>
            <p:nvPr/>
          </p:nvSpPr>
          <p:spPr>
            <a:xfrm>
              <a:off x="951683" y="236183"/>
              <a:ext cx="55599" cy="4865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0" name="Google Shape;2236;p13"/>
            <p:cNvSpPr/>
            <p:nvPr/>
          </p:nvSpPr>
          <p:spPr>
            <a:xfrm>
              <a:off x="840536" y="173669"/>
              <a:ext cx="55599"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1" name="Google Shape;2237;p13"/>
            <p:cNvSpPr/>
            <p:nvPr/>
          </p:nvSpPr>
          <p:spPr>
            <a:xfrm>
              <a:off x="784964" y="173669"/>
              <a:ext cx="55593"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2" name="Google Shape;2238;p13"/>
            <p:cNvSpPr/>
            <p:nvPr/>
          </p:nvSpPr>
          <p:spPr>
            <a:xfrm>
              <a:off x="729394" y="173669"/>
              <a:ext cx="55592"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3" name="Google Shape;2239;p13"/>
            <p:cNvSpPr/>
            <p:nvPr/>
          </p:nvSpPr>
          <p:spPr>
            <a:xfrm>
              <a:off x="673817" y="173669"/>
              <a:ext cx="55599" cy="555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4" name="Google Shape;2240;p13"/>
            <p:cNvSpPr/>
            <p:nvPr/>
          </p:nvSpPr>
          <p:spPr>
            <a:xfrm>
              <a:off x="618247" y="173669"/>
              <a:ext cx="55592"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5" name="Google Shape;2241;p13"/>
            <p:cNvSpPr/>
            <p:nvPr/>
          </p:nvSpPr>
          <p:spPr>
            <a:xfrm>
              <a:off x="555726" y="173669"/>
              <a:ext cx="62544"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6" name="Google Shape;2242;p13"/>
            <p:cNvSpPr/>
            <p:nvPr/>
          </p:nvSpPr>
          <p:spPr>
            <a:xfrm>
              <a:off x="507103" y="173669"/>
              <a:ext cx="48642"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7" name="Google Shape;2243;p13"/>
            <p:cNvSpPr/>
            <p:nvPr/>
          </p:nvSpPr>
          <p:spPr>
            <a:xfrm>
              <a:off x="451533" y="173669"/>
              <a:ext cx="55592"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8" name="Google Shape;2244;p13"/>
            <p:cNvSpPr/>
            <p:nvPr/>
          </p:nvSpPr>
          <p:spPr>
            <a:xfrm>
              <a:off x="389008" y="173669"/>
              <a:ext cx="62549"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9" name="Google Shape;2245;p13"/>
            <p:cNvSpPr/>
            <p:nvPr/>
          </p:nvSpPr>
          <p:spPr>
            <a:xfrm>
              <a:off x="340386" y="173669"/>
              <a:ext cx="48646"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0" name="Google Shape;2246;p13"/>
            <p:cNvSpPr/>
            <p:nvPr/>
          </p:nvSpPr>
          <p:spPr>
            <a:xfrm>
              <a:off x="284809" y="173669"/>
              <a:ext cx="55598"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1" name="Google Shape;2247;p13"/>
            <p:cNvSpPr/>
            <p:nvPr/>
          </p:nvSpPr>
          <p:spPr>
            <a:xfrm>
              <a:off x="222294" y="173669"/>
              <a:ext cx="62538"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2" name="Google Shape;2248;p13"/>
            <p:cNvSpPr/>
            <p:nvPr/>
          </p:nvSpPr>
          <p:spPr>
            <a:xfrm>
              <a:off x="173667" y="173669"/>
              <a:ext cx="48646"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3" name="Google Shape;2249;p13"/>
            <p:cNvSpPr/>
            <p:nvPr/>
          </p:nvSpPr>
          <p:spPr>
            <a:xfrm>
              <a:off x="118090" y="173669"/>
              <a:ext cx="55598"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4" name="Google Shape;2250;p13"/>
            <p:cNvSpPr/>
            <p:nvPr/>
          </p:nvSpPr>
          <p:spPr>
            <a:xfrm>
              <a:off x="55570" y="173669"/>
              <a:ext cx="62544"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5" name="Google Shape;2251;p13"/>
            <p:cNvSpPr/>
            <p:nvPr/>
          </p:nvSpPr>
          <p:spPr>
            <a:xfrm>
              <a:off x="389008" y="111148"/>
              <a:ext cx="62549"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6" name="Google Shape;2252;p13"/>
            <p:cNvSpPr/>
            <p:nvPr/>
          </p:nvSpPr>
          <p:spPr>
            <a:xfrm>
              <a:off x="340386" y="111148"/>
              <a:ext cx="48646"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7" name="Google Shape;2253;p13"/>
            <p:cNvSpPr/>
            <p:nvPr/>
          </p:nvSpPr>
          <p:spPr>
            <a:xfrm>
              <a:off x="284809" y="111148"/>
              <a:ext cx="55598"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8" name="Google Shape;2254;p13"/>
            <p:cNvSpPr/>
            <p:nvPr/>
          </p:nvSpPr>
          <p:spPr>
            <a:xfrm>
              <a:off x="222294" y="111148"/>
              <a:ext cx="62538"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9" name="Google Shape;2255;p13"/>
            <p:cNvSpPr/>
            <p:nvPr/>
          </p:nvSpPr>
          <p:spPr>
            <a:xfrm>
              <a:off x="173667" y="111148"/>
              <a:ext cx="48646"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0" name="Google Shape;2256;p13"/>
            <p:cNvSpPr/>
            <p:nvPr/>
          </p:nvSpPr>
          <p:spPr>
            <a:xfrm>
              <a:off x="118090" y="111148"/>
              <a:ext cx="55598"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1" name="Google Shape;2257;p13"/>
            <p:cNvSpPr/>
            <p:nvPr/>
          </p:nvSpPr>
          <p:spPr>
            <a:xfrm>
              <a:off x="55570" y="111148"/>
              <a:ext cx="62544"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2" name="Google Shape;2258;p13"/>
            <p:cNvSpPr/>
            <p:nvPr/>
          </p:nvSpPr>
          <p:spPr>
            <a:xfrm>
              <a:off x="389008" y="62521"/>
              <a:ext cx="62549"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3" name="Google Shape;2259;p13"/>
            <p:cNvSpPr/>
            <p:nvPr/>
          </p:nvSpPr>
          <p:spPr>
            <a:xfrm>
              <a:off x="340386" y="62521"/>
              <a:ext cx="48646"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4" name="Google Shape;2260;p13"/>
            <p:cNvSpPr/>
            <p:nvPr/>
          </p:nvSpPr>
          <p:spPr>
            <a:xfrm>
              <a:off x="284809" y="62521"/>
              <a:ext cx="55598" cy="4864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5" name="Google Shape;2261;p13"/>
            <p:cNvSpPr/>
            <p:nvPr/>
          </p:nvSpPr>
          <p:spPr>
            <a:xfrm>
              <a:off x="222294" y="62521"/>
              <a:ext cx="62538"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6" name="Google Shape;2262;p13"/>
            <p:cNvSpPr/>
            <p:nvPr/>
          </p:nvSpPr>
          <p:spPr>
            <a:xfrm>
              <a:off x="173667" y="62521"/>
              <a:ext cx="48646"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7" name="Google Shape;2263;p13"/>
            <p:cNvSpPr/>
            <p:nvPr/>
          </p:nvSpPr>
          <p:spPr>
            <a:xfrm>
              <a:off x="118090" y="62521"/>
              <a:ext cx="55598"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8" name="Google Shape;2264;p13"/>
            <p:cNvSpPr/>
            <p:nvPr/>
          </p:nvSpPr>
          <p:spPr>
            <a:xfrm>
              <a:off x="55570" y="62521"/>
              <a:ext cx="62544"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9" name="Google Shape;2265;p13"/>
            <p:cNvSpPr/>
            <p:nvPr/>
          </p:nvSpPr>
          <p:spPr>
            <a:xfrm>
              <a:off x="-2" y="62521"/>
              <a:ext cx="55593" cy="625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0" name="Google Shape;2266;p13"/>
            <p:cNvSpPr/>
            <p:nvPr/>
          </p:nvSpPr>
          <p:spPr>
            <a:xfrm>
              <a:off x="-2" y="125035"/>
              <a:ext cx="55593" cy="4865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1" name="Google Shape;2267;p13"/>
            <p:cNvSpPr/>
            <p:nvPr/>
          </p:nvSpPr>
          <p:spPr>
            <a:xfrm>
              <a:off x="-2" y="173669"/>
              <a:ext cx="55593"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2" name="Google Shape;2268;p13"/>
            <p:cNvSpPr/>
            <p:nvPr/>
          </p:nvSpPr>
          <p:spPr>
            <a:xfrm>
              <a:off x="-2" y="229239"/>
              <a:ext cx="55593" cy="5559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3" name="Google Shape;2269;p13"/>
            <p:cNvSpPr/>
            <p:nvPr/>
          </p:nvSpPr>
          <p:spPr>
            <a:xfrm>
              <a:off x="-2" y="284817"/>
              <a:ext cx="55593"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4" name="Google Shape;2270;p13"/>
            <p:cNvSpPr/>
            <p:nvPr/>
          </p:nvSpPr>
          <p:spPr>
            <a:xfrm>
              <a:off x="-2" y="340388"/>
              <a:ext cx="55593"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5" name="Google Shape;2271;p13"/>
            <p:cNvSpPr/>
            <p:nvPr/>
          </p:nvSpPr>
          <p:spPr>
            <a:xfrm>
              <a:off x="-2" y="395958"/>
              <a:ext cx="55593" cy="5559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6" name="Google Shape;2272;p13"/>
            <p:cNvSpPr/>
            <p:nvPr/>
          </p:nvSpPr>
          <p:spPr>
            <a:xfrm>
              <a:off x="-2" y="451536"/>
              <a:ext cx="55593" cy="555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7" name="Google Shape;2273;p13"/>
            <p:cNvSpPr/>
            <p:nvPr/>
          </p:nvSpPr>
          <p:spPr>
            <a:xfrm>
              <a:off x="389008" y="-2"/>
              <a:ext cx="62549"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8" name="Google Shape;2274;p13"/>
            <p:cNvSpPr/>
            <p:nvPr/>
          </p:nvSpPr>
          <p:spPr>
            <a:xfrm>
              <a:off x="340386" y="-2"/>
              <a:ext cx="48646"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9" name="Google Shape;2275;p13"/>
            <p:cNvSpPr/>
            <p:nvPr/>
          </p:nvSpPr>
          <p:spPr>
            <a:xfrm>
              <a:off x="284809" y="-2"/>
              <a:ext cx="55598"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30" name="Google Shape;2276;p13"/>
            <p:cNvSpPr/>
            <p:nvPr/>
          </p:nvSpPr>
          <p:spPr>
            <a:xfrm>
              <a:off x="222294" y="-2"/>
              <a:ext cx="62538"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31" name="Google Shape;2277;p13"/>
            <p:cNvSpPr/>
            <p:nvPr/>
          </p:nvSpPr>
          <p:spPr>
            <a:xfrm>
              <a:off x="173667" y="-2"/>
              <a:ext cx="48646"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32" name="Google Shape;2278;p13"/>
            <p:cNvSpPr/>
            <p:nvPr/>
          </p:nvSpPr>
          <p:spPr>
            <a:xfrm>
              <a:off x="118090" y="-2"/>
              <a:ext cx="55598"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33" name="Google Shape;2279;p13"/>
            <p:cNvSpPr/>
            <p:nvPr/>
          </p:nvSpPr>
          <p:spPr>
            <a:xfrm>
              <a:off x="55570" y="-2"/>
              <a:ext cx="62544" cy="6254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23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_1_1">
    <p:spTree>
      <p:nvGrpSpPr>
        <p:cNvPr id="1" name=""/>
        <p:cNvGrpSpPr/>
        <p:nvPr/>
      </p:nvGrpSpPr>
      <p:grpSpPr>
        <a:xfrm>
          <a:off x="0" y="0"/>
          <a:ext cx="0" cy="0"/>
          <a:chOff x="0" y="0"/>
          <a:chExt cx="0" cy="0"/>
        </a:xfrm>
      </p:grpSpPr>
      <p:sp>
        <p:nvSpPr>
          <p:cNvPr id="2342" name="Title Text"/>
          <p:cNvSpPr txBox="1"/>
          <p:nvPr>
            <p:ph type="title"/>
          </p:nvPr>
        </p:nvSpPr>
        <p:spPr>
          <a:prstGeom prst="rect">
            <a:avLst/>
          </a:prstGeom>
        </p:spPr>
        <p:txBody>
          <a:bodyPr/>
          <a:lstStyle/>
          <a:p>
            <a:pPr/>
            <a:r>
              <a:t>Title Text</a:t>
            </a:r>
          </a:p>
        </p:txBody>
      </p:sp>
      <p:sp>
        <p:nvSpPr>
          <p:cNvPr id="2343" name="Body Level One…"/>
          <p:cNvSpPr txBox="1"/>
          <p:nvPr>
            <p:ph type="body" sz="quarter" idx="1"/>
          </p:nvPr>
        </p:nvSpPr>
        <p:spPr>
          <a:xfrm>
            <a:off x="1148448" y="3529781"/>
            <a:ext cx="3088802" cy="1109404"/>
          </a:xfrm>
          <a:prstGeom prst="rect">
            <a:avLst/>
          </a:prstGeom>
        </p:spPr>
        <p:txBody>
          <a:bodyPr/>
          <a:lstStyle>
            <a:lvl1pPr marL="114300" indent="0" algn="ctr">
              <a:buClrTx/>
              <a:buSzTx/>
              <a:buFontTx/>
              <a:buNone/>
              <a:defRPr sz="1600"/>
            </a:lvl1pPr>
            <a:lvl2pPr marL="114300" indent="114300" algn="ctr">
              <a:buClrTx/>
              <a:buSzTx/>
              <a:buFontTx/>
              <a:buNone/>
              <a:defRPr sz="1600"/>
            </a:lvl2pPr>
            <a:lvl3pPr marL="114300" indent="114300" algn="ctr">
              <a:buClrTx/>
              <a:buSzTx/>
              <a:buFontTx/>
              <a:buNone/>
              <a:defRPr sz="1600"/>
            </a:lvl3pPr>
            <a:lvl4pPr marL="114300" indent="114300" algn="ctr">
              <a:buClrTx/>
              <a:buSzTx/>
              <a:buFontTx/>
              <a:buNone/>
              <a:defRPr sz="1600"/>
            </a:lvl4pPr>
            <a:lvl5pPr marL="114300" indent="114300" algn="ctr">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3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_1">
    <p:spTree>
      <p:nvGrpSpPr>
        <p:cNvPr id="1" name=""/>
        <p:cNvGrpSpPr/>
        <p:nvPr/>
      </p:nvGrpSpPr>
      <p:grpSpPr>
        <a:xfrm>
          <a:off x="0" y="0"/>
          <a:ext cx="0" cy="0"/>
          <a:chOff x="0" y="0"/>
          <a:chExt cx="0" cy="0"/>
        </a:xfrm>
      </p:grpSpPr>
      <p:grpSp>
        <p:nvGrpSpPr>
          <p:cNvPr id="2360" name="Google Shape;2287;p15"/>
          <p:cNvGrpSpPr/>
          <p:nvPr/>
        </p:nvGrpSpPr>
        <p:grpSpPr>
          <a:xfrm>
            <a:off x="-98651" y="2037325"/>
            <a:ext cx="9352529" cy="3275626"/>
            <a:chOff x="0" y="0"/>
            <a:chExt cx="9352528" cy="3275625"/>
          </a:xfrm>
        </p:grpSpPr>
        <p:sp>
          <p:nvSpPr>
            <p:cNvPr id="2351" name="Google Shape;2288;p15"/>
            <p:cNvSpPr/>
            <p:nvPr/>
          </p:nvSpPr>
          <p:spPr>
            <a:xfrm>
              <a:off x="0" y="1973524"/>
              <a:ext cx="2523302" cy="56700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52" name="Google Shape;2289;p15"/>
            <p:cNvSpPr/>
            <p:nvPr/>
          </p:nvSpPr>
          <p:spPr>
            <a:xfrm>
              <a:off x="0" y="2546724"/>
              <a:ext cx="2523302" cy="15570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53" name="Google Shape;2290;p15"/>
            <p:cNvSpPr/>
            <p:nvPr/>
          </p:nvSpPr>
          <p:spPr>
            <a:xfrm>
              <a:off x="0" y="2708624"/>
              <a:ext cx="2523302" cy="56700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54" name="Google Shape;2291;p15"/>
            <p:cNvSpPr/>
            <p:nvPr/>
          </p:nvSpPr>
          <p:spPr>
            <a:xfrm>
              <a:off x="3586825" y="1973524"/>
              <a:ext cx="5765704" cy="56700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55" name="Google Shape;2292;p15"/>
            <p:cNvSpPr/>
            <p:nvPr/>
          </p:nvSpPr>
          <p:spPr>
            <a:xfrm>
              <a:off x="3586825" y="2546724"/>
              <a:ext cx="5765704" cy="15570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56" name="Google Shape;2293;p15"/>
            <p:cNvSpPr/>
            <p:nvPr/>
          </p:nvSpPr>
          <p:spPr>
            <a:xfrm>
              <a:off x="3586825" y="2708624"/>
              <a:ext cx="5765704" cy="56700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57" name="Google Shape;2294;p15"/>
            <p:cNvSpPr/>
            <p:nvPr/>
          </p:nvSpPr>
          <p:spPr>
            <a:xfrm>
              <a:off x="7747227" y="-1"/>
              <a:ext cx="1031703" cy="18090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58" name="Google Shape;2295;p15"/>
            <p:cNvSpPr/>
            <p:nvPr/>
          </p:nvSpPr>
          <p:spPr>
            <a:xfrm>
              <a:off x="7747227" y="181007"/>
              <a:ext cx="1031703" cy="12450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59" name="Google Shape;2296;p15"/>
            <p:cNvSpPr/>
            <p:nvPr/>
          </p:nvSpPr>
          <p:spPr>
            <a:xfrm>
              <a:off x="7747227" y="305599"/>
              <a:ext cx="1031703" cy="16680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2365" name="Google Shape;2297;p15"/>
          <p:cNvGrpSpPr/>
          <p:nvPr/>
        </p:nvGrpSpPr>
        <p:grpSpPr>
          <a:xfrm>
            <a:off x="1031040" y="3038740"/>
            <a:ext cx="263961" cy="263961"/>
            <a:chOff x="0" y="0"/>
            <a:chExt cx="263960" cy="263960"/>
          </a:xfrm>
        </p:grpSpPr>
        <p:sp>
          <p:nvSpPr>
            <p:cNvPr id="2361" name="Google Shape;2298;p15"/>
            <p:cNvSpPr/>
            <p:nvPr/>
          </p:nvSpPr>
          <p:spPr>
            <a:xfrm>
              <a:off x="-1" y="132021"/>
              <a:ext cx="148482" cy="13193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62" name="Google Shape;2299;p15"/>
            <p:cNvSpPr/>
            <p:nvPr/>
          </p:nvSpPr>
          <p:spPr>
            <a:xfrm>
              <a:off x="-1" y="-1"/>
              <a:ext cx="148482" cy="1320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63" name="Google Shape;2300;p15"/>
            <p:cNvSpPr/>
            <p:nvPr/>
          </p:nvSpPr>
          <p:spPr>
            <a:xfrm>
              <a:off x="148482" y="132021"/>
              <a:ext cx="115478" cy="131939"/>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64" name="Google Shape;2301;p15"/>
            <p:cNvSpPr/>
            <p:nvPr/>
          </p:nvSpPr>
          <p:spPr>
            <a:xfrm>
              <a:off x="148482" y="-1"/>
              <a:ext cx="115478" cy="13202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2370" name="Google Shape;2302;p15"/>
          <p:cNvGrpSpPr/>
          <p:nvPr/>
        </p:nvGrpSpPr>
        <p:grpSpPr>
          <a:xfrm>
            <a:off x="1031040" y="2611913"/>
            <a:ext cx="263961" cy="263963"/>
            <a:chOff x="0" y="0"/>
            <a:chExt cx="263960" cy="263962"/>
          </a:xfrm>
        </p:grpSpPr>
        <p:sp>
          <p:nvSpPr>
            <p:cNvPr id="2366" name="Google Shape;2303;p15"/>
            <p:cNvSpPr/>
            <p:nvPr/>
          </p:nvSpPr>
          <p:spPr>
            <a:xfrm>
              <a:off x="-1" y="132022"/>
              <a:ext cx="148482" cy="13194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67" name="Google Shape;2304;p15"/>
            <p:cNvSpPr/>
            <p:nvPr/>
          </p:nvSpPr>
          <p:spPr>
            <a:xfrm>
              <a:off x="-1" y="-1"/>
              <a:ext cx="148482" cy="13202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68" name="Google Shape;2305;p15"/>
            <p:cNvSpPr/>
            <p:nvPr/>
          </p:nvSpPr>
          <p:spPr>
            <a:xfrm>
              <a:off x="148482" y="132022"/>
              <a:ext cx="115478" cy="131940"/>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69" name="Google Shape;2306;p15"/>
            <p:cNvSpPr/>
            <p:nvPr/>
          </p:nvSpPr>
          <p:spPr>
            <a:xfrm>
              <a:off x="148482" y="-1"/>
              <a:ext cx="115478" cy="13202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2375" name="Google Shape;2307;p15"/>
          <p:cNvGrpSpPr/>
          <p:nvPr/>
        </p:nvGrpSpPr>
        <p:grpSpPr>
          <a:xfrm>
            <a:off x="1031040" y="2185090"/>
            <a:ext cx="263961" cy="263961"/>
            <a:chOff x="0" y="0"/>
            <a:chExt cx="263960" cy="263960"/>
          </a:xfrm>
        </p:grpSpPr>
        <p:sp>
          <p:nvSpPr>
            <p:cNvPr id="2371" name="Google Shape;2308;p15"/>
            <p:cNvSpPr/>
            <p:nvPr/>
          </p:nvSpPr>
          <p:spPr>
            <a:xfrm>
              <a:off x="-1" y="132021"/>
              <a:ext cx="148482" cy="13193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72" name="Google Shape;2309;p15"/>
            <p:cNvSpPr/>
            <p:nvPr/>
          </p:nvSpPr>
          <p:spPr>
            <a:xfrm>
              <a:off x="-1" y="-1"/>
              <a:ext cx="148482" cy="1320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73" name="Google Shape;2310;p15"/>
            <p:cNvSpPr/>
            <p:nvPr/>
          </p:nvSpPr>
          <p:spPr>
            <a:xfrm>
              <a:off x="148482" y="132021"/>
              <a:ext cx="115478" cy="131939"/>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74" name="Google Shape;2311;p15"/>
            <p:cNvSpPr/>
            <p:nvPr/>
          </p:nvSpPr>
          <p:spPr>
            <a:xfrm>
              <a:off x="148482" y="-1"/>
              <a:ext cx="115478" cy="13202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2376" name="Title Text"/>
          <p:cNvSpPr txBox="1"/>
          <p:nvPr>
            <p:ph type="title"/>
          </p:nvPr>
        </p:nvSpPr>
        <p:spPr>
          <a:xfrm>
            <a:off x="1334700" y="1601125"/>
            <a:ext cx="6474601" cy="841803"/>
          </a:xfrm>
          <a:prstGeom prst="rect">
            <a:avLst/>
          </a:prstGeom>
        </p:spPr>
        <p:txBody>
          <a:bodyPr anchor="ctr"/>
          <a:lstStyle>
            <a:lvl1pPr>
              <a:defRPr sz="3000"/>
            </a:lvl1pPr>
          </a:lstStyle>
          <a:p>
            <a:pPr/>
            <a:r>
              <a:t>Title Text</a:t>
            </a:r>
          </a:p>
        </p:txBody>
      </p:sp>
      <p:sp>
        <p:nvSpPr>
          <p:cNvPr id="2377" name="Body Level One…"/>
          <p:cNvSpPr txBox="1"/>
          <p:nvPr>
            <p:ph type="body" sz="quarter" idx="1"/>
          </p:nvPr>
        </p:nvSpPr>
        <p:spPr>
          <a:xfrm>
            <a:off x="1753049" y="2370122"/>
            <a:ext cx="5637902" cy="792603"/>
          </a:xfrm>
          <a:prstGeom prst="rect">
            <a:avLst/>
          </a:prstGeom>
        </p:spPr>
        <p:txBody>
          <a:bodyPr/>
          <a:lstStyle>
            <a:lvl1pPr marL="114300" indent="0" algn="ctr">
              <a:buClrTx/>
              <a:buSzTx/>
              <a:buFontTx/>
              <a:buNone/>
              <a:defRPr sz="1800">
                <a:solidFill>
                  <a:srgbClr val="FFFFFF"/>
                </a:solidFill>
              </a:defRPr>
            </a:lvl1pPr>
            <a:lvl2pPr marL="114300" indent="114300" algn="ctr">
              <a:buClrTx/>
              <a:buSzTx/>
              <a:buFontTx/>
              <a:buNone/>
              <a:defRPr sz="1800">
                <a:solidFill>
                  <a:srgbClr val="FFFFFF"/>
                </a:solidFill>
              </a:defRPr>
            </a:lvl2pPr>
            <a:lvl3pPr marL="114300" indent="114300" algn="ctr">
              <a:buClrTx/>
              <a:buSzTx/>
              <a:buFontTx/>
              <a:buNone/>
              <a:defRPr sz="1800">
                <a:solidFill>
                  <a:srgbClr val="FFFFFF"/>
                </a:solidFill>
              </a:defRPr>
            </a:lvl3pPr>
            <a:lvl4pPr marL="114300" indent="114300" algn="ctr">
              <a:buClrTx/>
              <a:buSzTx/>
              <a:buFontTx/>
              <a:buNone/>
              <a:defRPr sz="1800">
                <a:solidFill>
                  <a:srgbClr val="FFFFFF"/>
                </a:solidFill>
              </a:defRPr>
            </a:lvl4pPr>
            <a:lvl5pPr marL="114300" indent="114300" algn="ctr">
              <a:buClrTx/>
              <a:buSzTx/>
              <a:buFontTx/>
              <a:buNone/>
              <a:defRPr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_1">
    <p:spTree>
      <p:nvGrpSpPr>
        <p:cNvPr id="1" name=""/>
        <p:cNvGrpSpPr/>
        <p:nvPr/>
      </p:nvGrpSpPr>
      <p:grpSpPr>
        <a:xfrm>
          <a:off x="0" y="0"/>
          <a:ext cx="0" cy="0"/>
          <a:chOff x="0" y="0"/>
          <a:chExt cx="0" cy="0"/>
        </a:xfrm>
      </p:grpSpPr>
      <p:sp>
        <p:nvSpPr>
          <p:cNvPr id="2385" name="Body Level One…"/>
          <p:cNvSpPr txBox="1"/>
          <p:nvPr>
            <p:ph type="body" sz="quarter" idx="1"/>
          </p:nvPr>
        </p:nvSpPr>
        <p:spPr>
          <a:xfrm>
            <a:off x="4959848" y="1974400"/>
            <a:ext cx="3135903" cy="2417700"/>
          </a:xfrm>
          <a:prstGeom prst="rect">
            <a:avLst/>
          </a:prstGeom>
        </p:spPr>
        <p:txBody>
          <a:bodyPr/>
          <a:lstStyle>
            <a:lvl1pPr indent="-330200" algn="ctr">
              <a:buClr>
                <a:srgbClr val="FFFFFF"/>
              </a:buClr>
              <a:buSzPts val="1600"/>
              <a:defRPr sz="1600">
                <a:solidFill>
                  <a:srgbClr val="FFFFFF"/>
                </a:solidFill>
              </a:defRPr>
            </a:lvl1pPr>
            <a:lvl2pPr indent="-330200" algn="ctr">
              <a:buClr>
                <a:srgbClr val="FFFFFF"/>
              </a:buClr>
              <a:buSzPts val="1600"/>
              <a:defRPr sz="1600">
                <a:solidFill>
                  <a:srgbClr val="FFFFFF"/>
                </a:solidFill>
              </a:defRPr>
            </a:lvl2pPr>
            <a:lvl3pPr indent="-330200" algn="ctr">
              <a:buClr>
                <a:srgbClr val="FFFFFF"/>
              </a:buClr>
              <a:buSzPts val="1600"/>
              <a:defRPr sz="1600">
                <a:solidFill>
                  <a:srgbClr val="FFFFFF"/>
                </a:solidFill>
              </a:defRPr>
            </a:lvl3pPr>
            <a:lvl4pPr indent="-330200" algn="ctr">
              <a:buClr>
                <a:srgbClr val="FFFFFF"/>
              </a:buClr>
              <a:buSzPts val="1600"/>
              <a:defRPr sz="1600">
                <a:solidFill>
                  <a:srgbClr val="FFFFFF"/>
                </a:solidFill>
              </a:defRPr>
            </a:lvl4pPr>
            <a:lvl5pPr indent="-330200" algn="ctr">
              <a:buClr>
                <a:srgbClr val="FFFFFF"/>
              </a:buClr>
              <a:buSzPts val="1600"/>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86" name="Title Text"/>
          <p:cNvSpPr txBox="1"/>
          <p:nvPr>
            <p:ph type="title"/>
          </p:nvPr>
        </p:nvSpPr>
        <p:spPr>
          <a:xfrm>
            <a:off x="4959848" y="1183373"/>
            <a:ext cx="3135903" cy="572703"/>
          </a:xfrm>
          <a:prstGeom prst="rect">
            <a:avLst/>
          </a:prstGeom>
        </p:spPr>
        <p:txBody>
          <a:bodyPr/>
          <a:lstStyle/>
          <a:p>
            <a:pPr/>
            <a:r>
              <a:t>Title Text</a:t>
            </a:r>
          </a:p>
        </p:txBody>
      </p:sp>
      <p:sp>
        <p:nvSpPr>
          <p:cNvPr id="23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_1_1_1">
    <p:spTree>
      <p:nvGrpSpPr>
        <p:cNvPr id="1" name=""/>
        <p:cNvGrpSpPr/>
        <p:nvPr/>
      </p:nvGrpSpPr>
      <p:grpSpPr>
        <a:xfrm>
          <a:off x="0" y="0"/>
          <a:ext cx="0" cy="0"/>
          <a:chOff x="0" y="0"/>
          <a:chExt cx="0" cy="0"/>
        </a:xfrm>
      </p:grpSpPr>
      <p:sp>
        <p:nvSpPr>
          <p:cNvPr id="2394" name="Title Text"/>
          <p:cNvSpPr txBox="1"/>
          <p:nvPr>
            <p:ph type="title"/>
          </p:nvPr>
        </p:nvSpPr>
        <p:spPr>
          <a:prstGeom prst="rect">
            <a:avLst/>
          </a:prstGeom>
        </p:spPr>
        <p:txBody>
          <a:bodyPr/>
          <a:lstStyle/>
          <a:p>
            <a:pPr/>
            <a:r>
              <a:t>Title Text</a:t>
            </a:r>
          </a:p>
        </p:txBody>
      </p:sp>
      <p:sp>
        <p:nvSpPr>
          <p:cNvPr id="2395" name="Body Level One…"/>
          <p:cNvSpPr txBox="1"/>
          <p:nvPr>
            <p:ph type="body" sz="quarter" idx="1"/>
          </p:nvPr>
        </p:nvSpPr>
        <p:spPr>
          <a:xfrm>
            <a:off x="770594" y="3529786"/>
            <a:ext cx="2258700" cy="1109403"/>
          </a:xfrm>
          <a:prstGeom prst="rect">
            <a:avLst/>
          </a:prstGeom>
        </p:spPr>
        <p:txBody>
          <a:bodyPr/>
          <a:lstStyle>
            <a:lvl1pPr marL="114300" indent="0" algn="ctr">
              <a:buClrTx/>
              <a:buSzTx/>
              <a:buFontTx/>
              <a:buNone/>
              <a:defRPr sz="1600">
                <a:solidFill>
                  <a:srgbClr val="FFFFFF"/>
                </a:solidFill>
              </a:defRPr>
            </a:lvl1pPr>
            <a:lvl2pPr marL="114300" indent="114300" algn="ctr">
              <a:buClrTx/>
              <a:buSzTx/>
              <a:buFontTx/>
              <a:buNone/>
              <a:defRPr sz="1600">
                <a:solidFill>
                  <a:srgbClr val="FFFFFF"/>
                </a:solidFill>
              </a:defRPr>
            </a:lvl2pPr>
            <a:lvl3pPr marL="114300" indent="114300" algn="ctr">
              <a:buClrTx/>
              <a:buSzTx/>
              <a:buFontTx/>
              <a:buNone/>
              <a:defRPr sz="1600">
                <a:solidFill>
                  <a:srgbClr val="FFFFFF"/>
                </a:solidFill>
              </a:defRPr>
            </a:lvl3pPr>
            <a:lvl4pPr marL="114300" indent="114300" algn="ctr">
              <a:buClrTx/>
              <a:buSzTx/>
              <a:buFontTx/>
              <a:buNone/>
              <a:defRPr sz="1600">
                <a:solidFill>
                  <a:srgbClr val="FFFFFF"/>
                </a:solidFill>
              </a:defRPr>
            </a:lvl4pPr>
            <a:lvl5pPr marL="114300" indent="114300" algn="ctr">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_2">
    <p:spTree>
      <p:nvGrpSpPr>
        <p:cNvPr id="1" name=""/>
        <p:cNvGrpSpPr/>
        <p:nvPr/>
      </p:nvGrpSpPr>
      <p:grpSpPr>
        <a:xfrm>
          <a:off x="0" y="0"/>
          <a:ext cx="0" cy="0"/>
          <a:chOff x="0" y="0"/>
          <a:chExt cx="0" cy="0"/>
        </a:xfrm>
      </p:grpSpPr>
      <p:grpSp>
        <p:nvGrpSpPr>
          <p:cNvPr id="2732" name="Google Shape;2327;p18"/>
          <p:cNvGrpSpPr/>
          <p:nvPr/>
        </p:nvGrpSpPr>
        <p:grpSpPr>
          <a:xfrm>
            <a:off x="232962" y="174775"/>
            <a:ext cx="1443945" cy="721973"/>
            <a:chOff x="0" y="-1"/>
            <a:chExt cx="1443943" cy="721971"/>
          </a:xfrm>
        </p:grpSpPr>
        <p:sp>
          <p:nvSpPr>
            <p:cNvPr id="2403" name="Google Shape;2328;p18"/>
            <p:cNvSpPr/>
            <p:nvPr/>
          </p:nvSpPr>
          <p:spPr>
            <a:xfrm>
              <a:off x="679855" y="673837"/>
              <a:ext cx="42121"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04" name="Google Shape;2329;p18"/>
            <p:cNvSpPr/>
            <p:nvPr/>
          </p:nvSpPr>
          <p:spPr>
            <a:xfrm>
              <a:off x="631724" y="673837"/>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05" name="Google Shape;2330;p18"/>
            <p:cNvSpPr/>
            <p:nvPr/>
          </p:nvSpPr>
          <p:spPr>
            <a:xfrm>
              <a:off x="577582" y="673837"/>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06" name="Google Shape;2331;p18"/>
            <p:cNvSpPr/>
            <p:nvPr/>
          </p:nvSpPr>
          <p:spPr>
            <a:xfrm>
              <a:off x="535465"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07" name="Google Shape;2332;p18"/>
            <p:cNvSpPr/>
            <p:nvPr/>
          </p:nvSpPr>
          <p:spPr>
            <a:xfrm>
              <a:off x="481318" y="673837"/>
              <a:ext cx="5415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08" name="Google Shape;2333;p18"/>
            <p:cNvSpPr/>
            <p:nvPr/>
          </p:nvSpPr>
          <p:spPr>
            <a:xfrm>
              <a:off x="433181"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09" name="Google Shape;2334;p18"/>
            <p:cNvSpPr/>
            <p:nvPr/>
          </p:nvSpPr>
          <p:spPr>
            <a:xfrm>
              <a:off x="391064"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0" name="Google Shape;2335;p18"/>
            <p:cNvSpPr/>
            <p:nvPr/>
          </p:nvSpPr>
          <p:spPr>
            <a:xfrm>
              <a:off x="336923" y="673837"/>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1" name="Google Shape;2336;p18"/>
            <p:cNvSpPr/>
            <p:nvPr/>
          </p:nvSpPr>
          <p:spPr>
            <a:xfrm>
              <a:off x="288791"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2" name="Google Shape;2337;p18"/>
            <p:cNvSpPr/>
            <p:nvPr/>
          </p:nvSpPr>
          <p:spPr>
            <a:xfrm>
              <a:off x="246674"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3" name="Google Shape;2338;p18"/>
            <p:cNvSpPr/>
            <p:nvPr/>
          </p:nvSpPr>
          <p:spPr>
            <a:xfrm>
              <a:off x="192527" y="673837"/>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4" name="Google Shape;2339;p18"/>
            <p:cNvSpPr/>
            <p:nvPr/>
          </p:nvSpPr>
          <p:spPr>
            <a:xfrm>
              <a:off x="144390"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5" name="Google Shape;2340;p18"/>
            <p:cNvSpPr/>
            <p:nvPr/>
          </p:nvSpPr>
          <p:spPr>
            <a:xfrm>
              <a:off x="102273"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6" name="Google Shape;2341;p18"/>
            <p:cNvSpPr/>
            <p:nvPr/>
          </p:nvSpPr>
          <p:spPr>
            <a:xfrm>
              <a:off x="679855" y="62571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7" name="Google Shape;2342;p18"/>
            <p:cNvSpPr/>
            <p:nvPr/>
          </p:nvSpPr>
          <p:spPr>
            <a:xfrm>
              <a:off x="631724" y="62571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8" name="Google Shape;2343;p18"/>
            <p:cNvSpPr/>
            <p:nvPr/>
          </p:nvSpPr>
          <p:spPr>
            <a:xfrm>
              <a:off x="577582"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9" name="Google Shape;2344;p18"/>
            <p:cNvSpPr/>
            <p:nvPr/>
          </p:nvSpPr>
          <p:spPr>
            <a:xfrm>
              <a:off x="535465"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0" name="Google Shape;2345;p18"/>
            <p:cNvSpPr/>
            <p:nvPr/>
          </p:nvSpPr>
          <p:spPr>
            <a:xfrm>
              <a:off x="481318" y="625710"/>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1" name="Google Shape;2346;p18"/>
            <p:cNvSpPr/>
            <p:nvPr/>
          </p:nvSpPr>
          <p:spPr>
            <a:xfrm>
              <a:off x="433181"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2" name="Google Shape;2347;p18"/>
            <p:cNvSpPr/>
            <p:nvPr/>
          </p:nvSpPr>
          <p:spPr>
            <a:xfrm>
              <a:off x="391064"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3" name="Google Shape;2348;p18"/>
            <p:cNvSpPr/>
            <p:nvPr/>
          </p:nvSpPr>
          <p:spPr>
            <a:xfrm>
              <a:off x="336923"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4" name="Google Shape;2349;p18"/>
            <p:cNvSpPr/>
            <p:nvPr/>
          </p:nvSpPr>
          <p:spPr>
            <a:xfrm>
              <a:off x="288791"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5" name="Google Shape;2350;p18"/>
            <p:cNvSpPr/>
            <p:nvPr/>
          </p:nvSpPr>
          <p:spPr>
            <a:xfrm>
              <a:off x="246674"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6" name="Google Shape;2351;p18"/>
            <p:cNvSpPr/>
            <p:nvPr/>
          </p:nvSpPr>
          <p:spPr>
            <a:xfrm>
              <a:off x="192527" y="625710"/>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7" name="Google Shape;2352;p18"/>
            <p:cNvSpPr/>
            <p:nvPr/>
          </p:nvSpPr>
          <p:spPr>
            <a:xfrm>
              <a:off x="144390"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8" name="Google Shape;2353;p18"/>
            <p:cNvSpPr/>
            <p:nvPr/>
          </p:nvSpPr>
          <p:spPr>
            <a:xfrm>
              <a:off x="102273"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9" name="Google Shape;2354;p18"/>
            <p:cNvSpPr/>
            <p:nvPr/>
          </p:nvSpPr>
          <p:spPr>
            <a:xfrm>
              <a:off x="48132"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0" name="Google Shape;2355;p18"/>
            <p:cNvSpPr/>
            <p:nvPr/>
          </p:nvSpPr>
          <p:spPr>
            <a:xfrm>
              <a:off x="0" y="62571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1" name="Google Shape;2356;p18"/>
            <p:cNvSpPr/>
            <p:nvPr/>
          </p:nvSpPr>
          <p:spPr>
            <a:xfrm>
              <a:off x="679855" y="57156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2" name="Google Shape;2357;p18"/>
            <p:cNvSpPr/>
            <p:nvPr/>
          </p:nvSpPr>
          <p:spPr>
            <a:xfrm>
              <a:off x="631724" y="57156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3" name="Google Shape;2358;p18"/>
            <p:cNvSpPr/>
            <p:nvPr/>
          </p:nvSpPr>
          <p:spPr>
            <a:xfrm>
              <a:off x="577582"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4" name="Google Shape;2359;p18"/>
            <p:cNvSpPr/>
            <p:nvPr/>
          </p:nvSpPr>
          <p:spPr>
            <a:xfrm>
              <a:off x="535465"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5" name="Google Shape;2360;p18"/>
            <p:cNvSpPr/>
            <p:nvPr/>
          </p:nvSpPr>
          <p:spPr>
            <a:xfrm>
              <a:off x="481318" y="571563"/>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6" name="Google Shape;2361;p18"/>
            <p:cNvSpPr/>
            <p:nvPr/>
          </p:nvSpPr>
          <p:spPr>
            <a:xfrm>
              <a:off x="433181"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7" name="Google Shape;2362;p18"/>
            <p:cNvSpPr/>
            <p:nvPr/>
          </p:nvSpPr>
          <p:spPr>
            <a:xfrm>
              <a:off x="391064"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8" name="Google Shape;2363;p18"/>
            <p:cNvSpPr/>
            <p:nvPr/>
          </p:nvSpPr>
          <p:spPr>
            <a:xfrm>
              <a:off x="336923"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9" name="Google Shape;2364;p18"/>
            <p:cNvSpPr/>
            <p:nvPr/>
          </p:nvSpPr>
          <p:spPr>
            <a:xfrm>
              <a:off x="288791"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0" name="Google Shape;2365;p18"/>
            <p:cNvSpPr/>
            <p:nvPr/>
          </p:nvSpPr>
          <p:spPr>
            <a:xfrm>
              <a:off x="246674"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1" name="Google Shape;2366;p18"/>
            <p:cNvSpPr/>
            <p:nvPr/>
          </p:nvSpPr>
          <p:spPr>
            <a:xfrm>
              <a:off x="192527" y="571563"/>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2" name="Google Shape;2367;p18"/>
            <p:cNvSpPr/>
            <p:nvPr/>
          </p:nvSpPr>
          <p:spPr>
            <a:xfrm>
              <a:off x="144390"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3" name="Google Shape;2368;p18"/>
            <p:cNvSpPr/>
            <p:nvPr/>
          </p:nvSpPr>
          <p:spPr>
            <a:xfrm>
              <a:off x="102273"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4" name="Google Shape;2369;p18"/>
            <p:cNvSpPr/>
            <p:nvPr/>
          </p:nvSpPr>
          <p:spPr>
            <a:xfrm>
              <a:off x="48132"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5" name="Google Shape;2370;p18"/>
            <p:cNvSpPr/>
            <p:nvPr/>
          </p:nvSpPr>
          <p:spPr>
            <a:xfrm>
              <a:off x="0" y="57156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6" name="Google Shape;2371;p18"/>
            <p:cNvSpPr/>
            <p:nvPr/>
          </p:nvSpPr>
          <p:spPr>
            <a:xfrm>
              <a:off x="679855" y="529446"/>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7" name="Google Shape;2372;p18"/>
            <p:cNvSpPr/>
            <p:nvPr/>
          </p:nvSpPr>
          <p:spPr>
            <a:xfrm>
              <a:off x="631724" y="529446"/>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8" name="Google Shape;2373;p18"/>
            <p:cNvSpPr/>
            <p:nvPr/>
          </p:nvSpPr>
          <p:spPr>
            <a:xfrm>
              <a:off x="577582"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9" name="Google Shape;2374;p18"/>
            <p:cNvSpPr/>
            <p:nvPr/>
          </p:nvSpPr>
          <p:spPr>
            <a:xfrm>
              <a:off x="535465"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0" name="Google Shape;2375;p18"/>
            <p:cNvSpPr/>
            <p:nvPr/>
          </p:nvSpPr>
          <p:spPr>
            <a:xfrm>
              <a:off x="481318" y="529446"/>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1" name="Google Shape;2376;p18"/>
            <p:cNvSpPr/>
            <p:nvPr/>
          </p:nvSpPr>
          <p:spPr>
            <a:xfrm>
              <a:off x="433181"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2" name="Google Shape;2377;p18"/>
            <p:cNvSpPr/>
            <p:nvPr/>
          </p:nvSpPr>
          <p:spPr>
            <a:xfrm>
              <a:off x="391064"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3" name="Google Shape;2378;p18"/>
            <p:cNvSpPr/>
            <p:nvPr/>
          </p:nvSpPr>
          <p:spPr>
            <a:xfrm>
              <a:off x="336923"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4" name="Google Shape;2379;p18"/>
            <p:cNvSpPr/>
            <p:nvPr/>
          </p:nvSpPr>
          <p:spPr>
            <a:xfrm>
              <a:off x="288791"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5" name="Google Shape;2380;p18"/>
            <p:cNvSpPr/>
            <p:nvPr/>
          </p:nvSpPr>
          <p:spPr>
            <a:xfrm>
              <a:off x="246674"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6" name="Google Shape;2381;p18"/>
            <p:cNvSpPr/>
            <p:nvPr/>
          </p:nvSpPr>
          <p:spPr>
            <a:xfrm>
              <a:off x="192527" y="529446"/>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7" name="Google Shape;2382;p18"/>
            <p:cNvSpPr/>
            <p:nvPr/>
          </p:nvSpPr>
          <p:spPr>
            <a:xfrm>
              <a:off x="144390"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8" name="Google Shape;2383;p18"/>
            <p:cNvSpPr/>
            <p:nvPr/>
          </p:nvSpPr>
          <p:spPr>
            <a:xfrm>
              <a:off x="102273"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9" name="Google Shape;2384;p18"/>
            <p:cNvSpPr/>
            <p:nvPr/>
          </p:nvSpPr>
          <p:spPr>
            <a:xfrm>
              <a:off x="48132"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0" name="Google Shape;2385;p18"/>
            <p:cNvSpPr/>
            <p:nvPr/>
          </p:nvSpPr>
          <p:spPr>
            <a:xfrm>
              <a:off x="0" y="529446"/>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1" name="Google Shape;2386;p18"/>
            <p:cNvSpPr/>
            <p:nvPr/>
          </p:nvSpPr>
          <p:spPr>
            <a:xfrm>
              <a:off x="679855" y="475294"/>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2" name="Google Shape;2387;p18"/>
            <p:cNvSpPr/>
            <p:nvPr/>
          </p:nvSpPr>
          <p:spPr>
            <a:xfrm>
              <a:off x="631724" y="47529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3" name="Google Shape;2388;p18"/>
            <p:cNvSpPr/>
            <p:nvPr/>
          </p:nvSpPr>
          <p:spPr>
            <a:xfrm>
              <a:off x="577582"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4" name="Google Shape;2389;p18"/>
            <p:cNvSpPr/>
            <p:nvPr/>
          </p:nvSpPr>
          <p:spPr>
            <a:xfrm>
              <a:off x="535465"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5" name="Google Shape;2390;p18"/>
            <p:cNvSpPr/>
            <p:nvPr/>
          </p:nvSpPr>
          <p:spPr>
            <a:xfrm>
              <a:off x="481318" y="475294"/>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6" name="Google Shape;2391;p18"/>
            <p:cNvSpPr/>
            <p:nvPr/>
          </p:nvSpPr>
          <p:spPr>
            <a:xfrm>
              <a:off x="433181"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7" name="Google Shape;2392;p18"/>
            <p:cNvSpPr/>
            <p:nvPr/>
          </p:nvSpPr>
          <p:spPr>
            <a:xfrm>
              <a:off x="391064"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8" name="Google Shape;2393;p18"/>
            <p:cNvSpPr/>
            <p:nvPr/>
          </p:nvSpPr>
          <p:spPr>
            <a:xfrm>
              <a:off x="336923"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9" name="Google Shape;2394;p18"/>
            <p:cNvSpPr/>
            <p:nvPr/>
          </p:nvSpPr>
          <p:spPr>
            <a:xfrm>
              <a:off x="288791"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0" name="Google Shape;2395;p18"/>
            <p:cNvSpPr/>
            <p:nvPr/>
          </p:nvSpPr>
          <p:spPr>
            <a:xfrm>
              <a:off x="246674"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1" name="Google Shape;2396;p18"/>
            <p:cNvSpPr/>
            <p:nvPr/>
          </p:nvSpPr>
          <p:spPr>
            <a:xfrm>
              <a:off x="192527" y="475294"/>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2" name="Google Shape;2397;p18"/>
            <p:cNvSpPr/>
            <p:nvPr/>
          </p:nvSpPr>
          <p:spPr>
            <a:xfrm>
              <a:off x="144390"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3" name="Google Shape;2398;p18"/>
            <p:cNvSpPr/>
            <p:nvPr/>
          </p:nvSpPr>
          <p:spPr>
            <a:xfrm>
              <a:off x="102273"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4" name="Google Shape;2399;p18"/>
            <p:cNvSpPr/>
            <p:nvPr/>
          </p:nvSpPr>
          <p:spPr>
            <a:xfrm>
              <a:off x="48132"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5" name="Google Shape;2400;p18"/>
            <p:cNvSpPr/>
            <p:nvPr/>
          </p:nvSpPr>
          <p:spPr>
            <a:xfrm>
              <a:off x="0" y="47529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6" name="Google Shape;2401;p18"/>
            <p:cNvSpPr/>
            <p:nvPr/>
          </p:nvSpPr>
          <p:spPr>
            <a:xfrm>
              <a:off x="679855" y="433177"/>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7" name="Google Shape;2402;p18"/>
            <p:cNvSpPr/>
            <p:nvPr/>
          </p:nvSpPr>
          <p:spPr>
            <a:xfrm>
              <a:off x="631724" y="433177"/>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8" name="Google Shape;2403;p18"/>
            <p:cNvSpPr/>
            <p:nvPr/>
          </p:nvSpPr>
          <p:spPr>
            <a:xfrm>
              <a:off x="577582"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9" name="Google Shape;2404;p18"/>
            <p:cNvSpPr/>
            <p:nvPr/>
          </p:nvSpPr>
          <p:spPr>
            <a:xfrm>
              <a:off x="535465"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0" name="Google Shape;2405;p18"/>
            <p:cNvSpPr/>
            <p:nvPr/>
          </p:nvSpPr>
          <p:spPr>
            <a:xfrm>
              <a:off x="481318" y="433177"/>
              <a:ext cx="5415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1" name="Google Shape;2406;p18"/>
            <p:cNvSpPr/>
            <p:nvPr/>
          </p:nvSpPr>
          <p:spPr>
            <a:xfrm>
              <a:off x="433181"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2" name="Google Shape;2407;p18"/>
            <p:cNvSpPr/>
            <p:nvPr/>
          </p:nvSpPr>
          <p:spPr>
            <a:xfrm>
              <a:off x="391064"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3" name="Google Shape;2408;p18"/>
            <p:cNvSpPr/>
            <p:nvPr/>
          </p:nvSpPr>
          <p:spPr>
            <a:xfrm>
              <a:off x="336923"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4" name="Google Shape;2409;p18"/>
            <p:cNvSpPr/>
            <p:nvPr/>
          </p:nvSpPr>
          <p:spPr>
            <a:xfrm>
              <a:off x="288791"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5" name="Google Shape;2410;p18"/>
            <p:cNvSpPr/>
            <p:nvPr/>
          </p:nvSpPr>
          <p:spPr>
            <a:xfrm>
              <a:off x="246674"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6" name="Google Shape;2411;p18"/>
            <p:cNvSpPr/>
            <p:nvPr/>
          </p:nvSpPr>
          <p:spPr>
            <a:xfrm>
              <a:off x="192527" y="433177"/>
              <a:ext cx="54149"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7" name="Google Shape;2412;p18"/>
            <p:cNvSpPr/>
            <p:nvPr/>
          </p:nvSpPr>
          <p:spPr>
            <a:xfrm>
              <a:off x="144390"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8" name="Google Shape;2413;p18"/>
            <p:cNvSpPr/>
            <p:nvPr/>
          </p:nvSpPr>
          <p:spPr>
            <a:xfrm>
              <a:off x="102273"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9" name="Google Shape;2414;p18"/>
            <p:cNvSpPr/>
            <p:nvPr/>
          </p:nvSpPr>
          <p:spPr>
            <a:xfrm>
              <a:off x="48132"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0" name="Google Shape;2415;p18"/>
            <p:cNvSpPr/>
            <p:nvPr/>
          </p:nvSpPr>
          <p:spPr>
            <a:xfrm>
              <a:off x="679855" y="38505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1" name="Google Shape;2416;p18"/>
            <p:cNvSpPr/>
            <p:nvPr/>
          </p:nvSpPr>
          <p:spPr>
            <a:xfrm>
              <a:off x="631724" y="38505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2" name="Google Shape;2417;p18"/>
            <p:cNvSpPr/>
            <p:nvPr/>
          </p:nvSpPr>
          <p:spPr>
            <a:xfrm>
              <a:off x="577582" y="38505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3" name="Google Shape;2418;p18"/>
            <p:cNvSpPr/>
            <p:nvPr/>
          </p:nvSpPr>
          <p:spPr>
            <a:xfrm>
              <a:off x="535465"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4" name="Google Shape;2419;p18"/>
            <p:cNvSpPr/>
            <p:nvPr/>
          </p:nvSpPr>
          <p:spPr>
            <a:xfrm>
              <a:off x="481318" y="385050"/>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5" name="Google Shape;2420;p18"/>
            <p:cNvSpPr/>
            <p:nvPr/>
          </p:nvSpPr>
          <p:spPr>
            <a:xfrm>
              <a:off x="433181"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6" name="Google Shape;2421;p18"/>
            <p:cNvSpPr/>
            <p:nvPr/>
          </p:nvSpPr>
          <p:spPr>
            <a:xfrm>
              <a:off x="391064"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7" name="Google Shape;2422;p18"/>
            <p:cNvSpPr/>
            <p:nvPr/>
          </p:nvSpPr>
          <p:spPr>
            <a:xfrm>
              <a:off x="336923" y="38505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8" name="Google Shape;2423;p18"/>
            <p:cNvSpPr/>
            <p:nvPr/>
          </p:nvSpPr>
          <p:spPr>
            <a:xfrm>
              <a:off x="288791"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9" name="Google Shape;2424;p18"/>
            <p:cNvSpPr/>
            <p:nvPr/>
          </p:nvSpPr>
          <p:spPr>
            <a:xfrm>
              <a:off x="246674"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0" name="Google Shape;2425;p18"/>
            <p:cNvSpPr/>
            <p:nvPr/>
          </p:nvSpPr>
          <p:spPr>
            <a:xfrm>
              <a:off x="192527" y="385050"/>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1" name="Google Shape;2426;p18"/>
            <p:cNvSpPr/>
            <p:nvPr/>
          </p:nvSpPr>
          <p:spPr>
            <a:xfrm>
              <a:off x="144390"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2" name="Google Shape;2427;p18"/>
            <p:cNvSpPr/>
            <p:nvPr/>
          </p:nvSpPr>
          <p:spPr>
            <a:xfrm>
              <a:off x="102283" y="385050"/>
              <a:ext cx="4211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3" name="Google Shape;2428;p18"/>
            <p:cNvSpPr/>
            <p:nvPr/>
          </p:nvSpPr>
          <p:spPr>
            <a:xfrm>
              <a:off x="679855" y="330903"/>
              <a:ext cx="42121"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4" name="Google Shape;2429;p18"/>
            <p:cNvSpPr/>
            <p:nvPr/>
          </p:nvSpPr>
          <p:spPr>
            <a:xfrm>
              <a:off x="631724" y="33090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5" name="Google Shape;2430;p18"/>
            <p:cNvSpPr/>
            <p:nvPr/>
          </p:nvSpPr>
          <p:spPr>
            <a:xfrm>
              <a:off x="577582"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6" name="Google Shape;2431;p18"/>
            <p:cNvSpPr/>
            <p:nvPr/>
          </p:nvSpPr>
          <p:spPr>
            <a:xfrm>
              <a:off x="535465"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7" name="Google Shape;2432;p18"/>
            <p:cNvSpPr/>
            <p:nvPr/>
          </p:nvSpPr>
          <p:spPr>
            <a:xfrm>
              <a:off x="481318" y="330903"/>
              <a:ext cx="5415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8" name="Google Shape;2433;p18"/>
            <p:cNvSpPr/>
            <p:nvPr/>
          </p:nvSpPr>
          <p:spPr>
            <a:xfrm>
              <a:off x="43318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9" name="Google Shape;2434;p18"/>
            <p:cNvSpPr/>
            <p:nvPr/>
          </p:nvSpPr>
          <p:spPr>
            <a:xfrm>
              <a:off x="391064"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0" name="Google Shape;2435;p18"/>
            <p:cNvSpPr/>
            <p:nvPr/>
          </p:nvSpPr>
          <p:spPr>
            <a:xfrm>
              <a:off x="336923"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1" name="Google Shape;2436;p18"/>
            <p:cNvSpPr/>
            <p:nvPr/>
          </p:nvSpPr>
          <p:spPr>
            <a:xfrm>
              <a:off x="28879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2" name="Google Shape;2437;p18"/>
            <p:cNvSpPr/>
            <p:nvPr/>
          </p:nvSpPr>
          <p:spPr>
            <a:xfrm>
              <a:off x="246674"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3" name="Google Shape;2438;p18"/>
            <p:cNvSpPr/>
            <p:nvPr/>
          </p:nvSpPr>
          <p:spPr>
            <a:xfrm>
              <a:off x="192527" y="33090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4" name="Google Shape;2439;p18"/>
            <p:cNvSpPr/>
            <p:nvPr/>
          </p:nvSpPr>
          <p:spPr>
            <a:xfrm>
              <a:off x="144390"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5" name="Google Shape;2440;p18"/>
            <p:cNvSpPr/>
            <p:nvPr/>
          </p:nvSpPr>
          <p:spPr>
            <a:xfrm>
              <a:off x="679855" y="288791"/>
              <a:ext cx="42121"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6" name="Google Shape;2441;p18"/>
            <p:cNvSpPr/>
            <p:nvPr/>
          </p:nvSpPr>
          <p:spPr>
            <a:xfrm>
              <a:off x="631724" y="288791"/>
              <a:ext cx="4813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7" name="Google Shape;2442;p18"/>
            <p:cNvSpPr/>
            <p:nvPr/>
          </p:nvSpPr>
          <p:spPr>
            <a:xfrm>
              <a:off x="577582"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8" name="Google Shape;2443;p18"/>
            <p:cNvSpPr/>
            <p:nvPr/>
          </p:nvSpPr>
          <p:spPr>
            <a:xfrm>
              <a:off x="535465"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9" name="Google Shape;2444;p18"/>
            <p:cNvSpPr/>
            <p:nvPr/>
          </p:nvSpPr>
          <p:spPr>
            <a:xfrm>
              <a:off x="481318" y="288791"/>
              <a:ext cx="5415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0" name="Google Shape;2445;p18"/>
            <p:cNvSpPr/>
            <p:nvPr/>
          </p:nvSpPr>
          <p:spPr>
            <a:xfrm>
              <a:off x="43318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1" name="Google Shape;2446;p18"/>
            <p:cNvSpPr/>
            <p:nvPr/>
          </p:nvSpPr>
          <p:spPr>
            <a:xfrm>
              <a:off x="391064"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2" name="Google Shape;2447;p18"/>
            <p:cNvSpPr/>
            <p:nvPr/>
          </p:nvSpPr>
          <p:spPr>
            <a:xfrm>
              <a:off x="336923"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3" name="Google Shape;2448;p18"/>
            <p:cNvSpPr/>
            <p:nvPr/>
          </p:nvSpPr>
          <p:spPr>
            <a:xfrm>
              <a:off x="28879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4" name="Google Shape;2449;p18"/>
            <p:cNvSpPr/>
            <p:nvPr/>
          </p:nvSpPr>
          <p:spPr>
            <a:xfrm>
              <a:off x="246674"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5" name="Google Shape;2450;p18"/>
            <p:cNvSpPr/>
            <p:nvPr/>
          </p:nvSpPr>
          <p:spPr>
            <a:xfrm>
              <a:off x="192527" y="288791"/>
              <a:ext cx="54149"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6" name="Google Shape;2451;p18"/>
            <p:cNvSpPr/>
            <p:nvPr/>
          </p:nvSpPr>
          <p:spPr>
            <a:xfrm>
              <a:off x="144390"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7" name="Google Shape;2452;p18"/>
            <p:cNvSpPr/>
            <p:nvPr/>
          </p:nvSpPr>
          <p:spPr>
            <a:xfrm>
              <a:off x="679855" y="240659"/>
              <a:ext cx="42121"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8" name="Google Shape;2453;p18"/>
            <p:cNvSpPr/>
            <p:nvPr/>
          </p:nvSpPr>
          <p:spPr>
            <a:xfrm>
              <a:off x="631724" y="240659"/>
              <a:ext cx="4813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9" name="Google Shape;2454;p18"/>
            <p:cNvSpPr/>
            <p:nvPr/>
          </p:nvSpPr>
          <p:spPr>
            <a:xfrm>
              <a:off x="577582"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0" name="Google Shape;2455;p18"/>
            <p:cNvSpPr/>
            <p:nvPr/>
          </p:nvSpPr>
          <p:spPr>
            <a:xfrm>
              <a:off x="535465"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1" name="Google Shape;2456;p18"/>
            <p:cNvSpPr/>
            <p:nvPr/>
          </p:nvSpPr>
          <p:spPr>
            <a:xfrm>
              <a:off x="481318" y="240659"/>
              <a:ext cx="5415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2" name="Google Shape;2457;p18"/>
            <p:cNvSpPr/>
            <p:nvPr/>
          </p:nvSpPr>
          <p:spPr>
            <a:xfrm>
              <a:off x="43318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3" name="Google Shape;2458;p18"/>
            <p:cNvSpPr/>
            <p:nvPr/>
          </p:nvSpPr>
          <p:spPr>
            <a:xfrm>
              <a:off x="391064"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4" name="Google Shape;2459;p18"/>
            <p:cNvSpPr/>
            <p:nvPr/>
          </p:nvSpPr>
          <p:spPr>
            <a:xfrm>
              <a:off x="336923"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5" name="Google Shape;2460;p18"/>
            <p:cNvSpPr/>
            <p:nvPr/>
          </p:nvSpPr>
          <p:spPr>
            <a:xfrm>
              <a:off x="28879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6" name="Google Shape;2461;p18"/>
            <p:cNvSpPr/>
            <p:nvPr/>
          </p:nvSpPr>
          <p:spPr>
            <a:xfrm>
              <a:off x="246674"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7" name="Google Shape;2462;p18"/>
            <p:cNvSpPr/>
            <p:nvPr/>
          </p:nvSpPr>
          <p:spPr>
            <a:xfrm>
              <a:off x="192527" y="240659"/>
              <a:ext cx="54149"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8" name="Google Shape;2463;p18"/>
            <p:cNvSpPr/>
            <p:nvPr/>
          </p:nvSpPr>
          <p:spPr>
            <a:xfrm>
              <a:off x="679855" y="186507"/>
              <a:ext cx="42121"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9" name="Google Shape;2464;p18"/>
            <p:cNvSpPr/>
            <p:nvPr/>
          </p:nvSpPr>
          <p:spPr>
            <a:xfrm>
              <a:off x="631724" y="186507"/>
              <a:ext cx="4813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0" name="Google Shape;2465;p18"/>
            <p:cNvSpPr/>
            <p:nvPr/>
          </p:nvSpPr>
          <p:spPr>
            <a:xfrm>
              <a:off x="577582" y="186507"/>
              <a:ext cx="5414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1" name="Google Shape;2466;p18"/>
            <p:cNvSpPr/>
            <p:nvPr/>
          </p:nvSpPr>
          <p:spPr>
            <a:xfrm>
              <a:off x="535465"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2" name="Google Shape;2467;p18"/>
            <p:cNvSpPr/>
            <p:nvPr/>
          </p:nvSpPr>
          <p:spPr>
            <a:xfrm>
              <a:off x="481318" y="186507"/>
              <a:ext cx="5415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3" name="Google Shape;2468;p18"/>
            <p:cNvSpPr/>
            <p:nvPr/>
          </p:nvSpPr>
          <p:spPr>
            <a:xfrm>
              <a:off x="433181"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4" name="Google Shape;2469;p18"/>
            <p:cNvSpPr/>
            <p:nvPr/>
          </p:nvSpPr>
          <p:spPr>
            <a:xfrm>
              <a:off x="391064"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5" name="Google Shape;2470;p18"/>
            <p:cNvSpPr/>
            <p:nvPr/>
          </p:nvSpPr>
          <p:spPr>
            <a:xfrm>
              <a:off x="679855" y="144390"/>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6" name="Google Shape;2471;p18"/>
            <p:cNvSpPr/>
            <p:nvPr/>
          </p:nvSpPr>
          <p:spPr>
            <a:xfrm>
              <a:off x="631724" y="144390"/>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7" name="Google Shape;2472;p18"/>
            <p:cNvSpPr/>
            <p:nvPr/>
          </p:nvSpPr>
          <p:spPr>
            <a:xfrm>
              <a:off x="577582" y="144390"/>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8" name="Google Shape;2473;p18"/>
            <p:cNvSpPr/>
            <p:nvPr/>
          </p:nvSpPr>
          <p:spPr>
            <a:xfrm>
              <a:off x="535465"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9" name="Google Shape;2474;p18"/>
            <p:cNvSpPr/>
            <p:nvPr/>
          </p:nvSpPr>
          <p:spPr>
            <a:xfrm>
              <a:off x="481318" y="144390"/>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0" name="Google Shape;2475;p18"/>
            <p:cNvSpPr/>
            <p:nvPr/>
          </p:nvSpPr>
          <p:spPr>
            <a:xfrm>
              <a:off x="433181"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1" name="Google Shape;2476;p18"/>
            <p:cNvSpPr/>
            <p:nvPr/>
          </p:nvSpPr>
          <p:spPr>
            <a:xfrm>
              <a:off x="391064"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2" name="Google Shape;2477;p18"/>
            <p:cNvSpPr/>
            <p:nvPr/>
          </p:nvSpPr>
          <p:spPr>
            <a:xfrm>
              <a:off x="679855" y="9024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3" name="Google Shape;2478;p18"/>
            <p:cNvSpPr/>
            <p:nvPr/>
          </p:nvSpPr>
          <p:spPr>
            <a:xfrm>
              <a:off x="631724" y="9024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4" name="Google Shape;2479;p18"/>
            <p:cNvSpPr/>
            <p:nvPr/>
          </p:nvSpPr>
          <p:spPr>
            <a:xfrm>
              <a:off x="577582" y="9024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5" name="Google Shape;2480;p18"/>
            <p:cNvSpPr/>
            <p:nvPr/>
          </p:nvSpPr>
          <p:spPr>
            <a:xfrm>
              <a:off x="535465" y="9024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6" name="Google Shape;2481;p18"/>
            <p:cNvSpPr/>
            <p:nvPr/>
          </p:nvSpPr>
          <p:spPr>
            <a:xfrm>
              <a:off x="481318" y="90243"/>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7" name="Google Shape;2482;p18"/>
            <p:cNvSpPr/>
            <p:nvPr/>
          </p:nvSpPr>
          <p:spPr>
            <a:xfrm>
              <a:off x="433181"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8" name="Google Shape;2483;p18"/>
            <p:cNvSpPr/>
            <p:nvPr/>
          </p:nvSpPr>
          <p:spPr>
            <a:xfrm>
              <a:off x="679855" y="42117"/>
              <a:ext cx="42121"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9" name="Google Shape;2484;p18"/>
            <p:cNvSpPr/>
            <p:nvPr/>
          </p:nvSpPr>
          <p:spPr>
            <a:xfrm>
              <a:off x="631724" y="42117"/>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0" name="Google Shape;2485;p18"/>
            <p:cNvSpPr/>
            <p:nvPr/>
          </p:nvSpPr>
          <p:spPr>
            <a:xfrm>
              <a:off x="577582" y="42117"/>
              <a:ext cx="5414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1" name="Google Shape;2486;p18"/>
            <p:cNvSpPr/>
            <p:nvPr/>
          </p:nvSpPr>
          <p:spPr>
            <a:xfrm>
              <a:off x="535465" y="42117"/>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2" name="Google Shape;2487;p18"/>
            <p:cNvSpPr/>
            <p:nvPr/>
          </p:nvSpPr>
          <p:spPr>
            <a:xfrm>
              <a:off x="481318" y="42117"/>
              <a:ext cx="5415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3" name="Google Shape;2488;p18"/>
            <p:cNvSpPr/>
            <p:nvPr/>
          </p:nvSpPr>
          <p:spPr>
            <a:xfrm>
              <a:off x="679855" y="-2"/>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4" name="Google Shape;2489;p18"/>
            <p:cNvSpPr/>
            <p:nvPr/>
          </p:nvSpPr>
          <p:spPr>
            <a:xfrm>
              <a:off x="631724" y="-2"/>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5" name="Google Shape;2490;p18"/>
            <p:cNvSpPr/>
            <p:nvPr/>
          </p:nvSpPr>
          <p:spPr>
            <a:xfrm>
              <a:off x="577582" y="-2"/>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6" name="Google Shape;2491;p18"/>
            <p:cNvSpPr/>
            <p:nvPr/>
          </p:nvSpPr>
          <p:spPr>
            <a:xfrm>
              <a:off x="535465" y="-2"/>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7" name="Google Shape;2492;p18"/>
            <p:cNvSpPr/>
            <p:nvPr/>
          </p:nvSpPr>
          <p:spPr>
            <a:xfrm>
              <a:off x="721972"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8" name="Google Shape;2493;p18"/>
            <p:cNvSpPr/>
            <p:nvPr/>
          </p:nvSpPr>
          <p:spPr>
            <a:xfrm>
              <a:off x="770099" y="673837"/>
              <a:ext cx="42121"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9" name="Google Shape;2494;p18"/>
            <p:cNvSpPr/>
            <p:nvPr/>
          </p:nvSpPr>
          <p:spPr>
            <a:xfrm>
              <a:off x="812217" y="673837"/>
              <a:ext cx="5415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0" name="Google Shape;2495;p18"/>
            <p:cNvSpPr/>
            <p:nvPr/>
          </p:nvSpPr>
          <p:spPr>
            <a:xfrm>
              <a:off x="866368"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1" name="Google Shape;2496;p18"/>
            <p:cNvSpPr/>
            <p:nvPr/>
          </p:nvSpPr>
          <p:spPr>
            <a:xfrm>
              <a:off x="914500"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2" name="Google Shape;2497;p18"/>
            <p:cNvSpPr/>
            <p:nvPr/>
          </p:nvSpPr>
          <p:spPr>
            <a:xfrm>
              <a:off x="962632"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3" name="Google Shape;2498;p18"/>
            <p:cNvSpPr/>
            <p:nvPr/>
          </p:nvSpPr>
          <p:spPr>
            <a:xfrm>
              <a:off x="1010764"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4" name="Google Shape;2499;p18"/>
            <p:cNvSpPr/>
            <p:nvPr/>
          </p:nvSpPr>
          <p:spPr>
            <a:xfrm>
              <a:off x="1058891" y="673837"/>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5" name="Google Shape;2500;p18"/>
            <p:cNvSpPr/>
            <p:nvPr/>
          </p:nvSpPr>
          <p:spPr>
            <a:xfrm>
              <a:off x="1107023" y="673837"/>
              <a:ext cx="4814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6" name="Google Shape;2501;p18"/>
            <p:cNvSpPr/>
            <p:nvPr/>
          </p:nvSpPr>
          <p:spPr>
            <a:xfrm>
              <a:off x="1155159"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7" name="Google Shape;2502;p18"/>
            <p:cNvSpPr/>
            <p:nvPr/>
          </p:nvSpPr>
          <p:spPr>
            <a:xfrm>
              <a:off x="1203291"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8" name="Google Shape;2503;p18"/>
            <p:cNvSpPr/>
            <p:nvPr/>
          </p:nvSpPr>
          <p:spPr>
            <a:xfrm>
              <a:off x="1251423"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9" name="Google Shape;2504;p18"/>
            <p:cNvSpPr/>
            <p:nvPr/>
          </p:nvSpPr>
          <p:spPr>
            <a:xfrm>
              <a:off x="1299550"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0" name="Google Shape;2505;p18"/>
            <p:cNvSpPr/>
            <p:nvPr/>
          </p:nvSpPr>
          <p:spPr>
            <a:xfrm>
              <a:off x="721972"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1" name="Google Shape;2506;p18"/>
            <p:cNvSpPr/>
            <p:nvPr/>
          </p:nvSpPr>
          <p:spPr>
            <a:xfrm>
              <a:off x="770099" y="62571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2" name="Google Shape;2507;p18"/>
            <p:cNvSpPr/>
            <p:nvPr/>
          </p:nvSpPr>
          <p:spPr>
            <a:xfrm>
              <a:off x="812217" y="625710"/>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3" name="Google Shape;2508;p18"/>
            <p:cNvSpPr/>
            <p:nvPr/>
          </p:nvSpPr>
          <p:spPr>
            <a:xfrm>
              <a:off x="866368"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4" name="Google Shape;2509;p18"/>
            <p:cNvSpPr/>
            <p:nvPr/>
          </p:nvSpPr>
          <p:spPr>
            <a:xfrm>
              <a:off x="914500"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5" name="Google Shape;2510;p18"/>
            <p:cNvSpPr/>
            <p:nvPr/>
          </p:nvSpPr>
          <p:spPr>
            <a:xfrm>
              <a:off x="962632"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6" name="Google Shape;2511;p18"/>
            <p:cNvSpPr/>
            <p:nvPr/>
          </p:nvSpPr>
          <p:spPr>
            <a:xfrm>
              <a:off x="1010764"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7" name="Google Shape;2512;p18"/>
            <p:cNvSpPr/>
            <p:nvPr/>
          </p:nvSpPr>
          <p:spPr>
            <a:xfrm>
              <a:off x="1058891" y="62571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8" name="Google Shape;2513;p18"/>
            <p:cNvSpPr/>
            <p:nvPr/>
          </p:nvSpPr>
          <p:spPr>
            <a:xfrm>
              <a:off x="1107023" y="625710"/>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9" name="Google Shape;2514;p18"/>
            <p:cNvSpPr/>
            <p:nvPr/>
          </p:nvSpPr>
          <p:spPr>
            <a:xfrm>
              <a:off x="1155159"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0" name="Google Shape;2515;p18"/>
            <p:cNvSpPr/>
            <p:nvPr/>
          </p:nvSpPr>
          <p:spPr>
            <a:xfrm>
              <a:off x="1203291"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1" name="Google Shape;2516;p18"/>
            <p:cNvSpPr/>
            <p:nvPr/>
          </p:nvSpPr>
          <p:spPr>
            <a:xfrm>
              <a:off x="1251423"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2" name="Google Shape;2517;p18"/>
            <p:cNvSpPr/>
            <p:nvPr/>
          </p:nvSpPr>
          <p:spPr>
            <a:xfrm>
              <a:off x="1299550"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3" name="Google Shape;2518;p18"/>
            <p:cNvSpPr/>
            <p:nvPr/>
          </p:nvSpPr>
          <p:spPr>
            <a:xfrm>
              <a:off x="1347682"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4" name="Google Shape;2519;p18"/>
            <p:cNvSpPr/>
            <p:nvPr/>
          </p:nvSpPr>
          <p:spPr>
            <a:xfrm>
              <a:off x="1395814"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5" name="Google Shape;2520;p18"/>
            <p:cNvSpPr/>
            <p:nvPr/>
          </p:nvSpPr>
          <p:spPr>
            <a:xfrm>
              <a:off x="721972"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6" name="Google Shape;2521;p18"/>
            <p:cNvSpPr/>
            <p:nvPr/>
          </p:nvSpPr>
          <p:spPr>
            <a:xfrm>
              <a:off x="770099" y="57156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7" name="Google Shape;2522;p18"/>
            <p:cNvSpPr/>
            <p:nvPr/>
          </p:nvSpPr>
          <p:spPr>
            <a:xfrm>
              <a:off x="812217" y="571563"/>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8" name="Google Shape;2523;p18"/>
            <p:cNvSpPr/>
            <p:nvPr/>
          </p:nvSpPr>
          <p:spPr>
            <a:xfrm>
              <a:off x="866368"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9" name="Google Shape;2524;p18"/>
            <p:cNvSpPr/>
            <p:nvPr/>
          </p:nvSpPr>
          <p:spPr>
            <a:xfrm>
              <a:off x="914500"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0" name="Google Shape;2525;p18"/>
            <p:cNvSpPr/>
            <p:nvPr/>
          </p:nvSpPr>
          <p:spPr>
            <a:xfrm>
              <a:off x="962632"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1" name="Google Shape;2526;p18"/>
            <p:cNvSpPr/>
            <p:nvPr/>
          </p:nvSpPr>
          <p:spPr>
            <a:xfrm>
              <a:off x="1010764"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2" name="Google Shape;2527;p18"/>
            <p:cNvSpPr/>
            <p:nvPr/>
          </p:nvSpPr>
          <p:spPr>
            <a:xfrm>
              <a:off x="1058891" y="57156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3" name="Google Shape;2528;p18"/>
            <p:cNvSpPr/>
            <p:nvPr/>
          </p:nvSpPr>
          <p:spPr>
            <a:xfrm>
              <a:off x="1107023" y="571563"/>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4" name="Google Shape;2529;p18"/>
            <p:cNvSpPr/>
            <p:nvPr/>
          </p:nvSpPr>
          <p:spPr>
            <a:xfrm>
              <a:off x="1155159"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5" name="Google Shape;2530;p18"/>
            <p:cNvSpPr/>
            <p:nvPr/>
          </p:nvSpPr>
          <p:spPr>
            <a:xfrm>
              <a:off x="1203291"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6" name="Google Shape;2531;p18"/>
            <p:cNvSpPr/>
            <p:nvPr/>
          </p:nvSpPr>
          <p:spPr>
            <a:xfrm>
              <a:off x="1251423"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7" name="Google Shape;2532;p18"/>
            <p:cNvSpPr/>
            <p:nvPr/>
          </p:nvSpPr>
          <p:spPr>
            <a:xfrm>
              <a:off x="1299550"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8" name="Google Shape;2533;p18"/>
            <p:cNvSpPr/>
            <p:nvPr/>
          </p:nvSpPr>
          <p:spPr>
            <a:xfrm>
              <a:off x="1347682"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9" name="Google Shape;2534;p18"/>
            <p:cNvSpPr/>
            <p:nvPr/>
          </p:nvSpPr>
          <p:spPr>
            <a:xfrm>
              <a:off x="1395814"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0" name="Google Shape;2535;p18"/>
            <p:cNvSpPr/>
            <p:nvPr/>
          </p:nvSpPr>
          <p:spPr>
            <a:xfrm>
              <a:off x="721972"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1" name="Google Shape;2536;p18"/>
            <p:cNvSpPr/>
            <p:nvPr/>
          </p:nvSpPr>
          <p:spPr>
            <a:xfrm>
              <a:off x="770099" y="529446"/>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2" name="Google Shape;2537;p18"/>
            <p:cNvSpPr/>
            <p:nvPr/>
          </p:nvSpPr>
          <p:spPr>
            <a:xfrm>
              <a:off x="812217" y="529446"/>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3" name="Google Shape;2538;p18"/>
            <p:cNvSpPr/>
            <p:nvPr/>
          </p:nvSpPr>
          <p:spPr>
            <a:xfrm>
              <a:off x="866368"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4" name="Google Shape;2539;p18"/>
            <p:cNvSpPr/>
            <p:nvPr/>
          </p:nvSpPr>
          <p:spPr>
            <a:xfrm>
              <a:off x="914500"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5" name="Google Shape;2540;p18"/>
            <p:cNvSpPr/>
            <p:nvPr/>
          </p:nvSpPr>
          <p:spPr>
            <a:xfrm>
              <a:off x="962632"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6" name="Google Shape;2541;p18"/>
            <p:cNvSpPr/>
            <p:nvPr/>
          </p:nvSpPr>
          <p:spPr>
            <a:xfrm>
              <a:off x="1010764"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7" name="Google Shape;2542;p18"/>
            <p:cNvSpPr/>
            <p:nvPr/>
          </p:nvSpPr>
          <p:spPr>
            <a:xfrm>
              <a:off x="1058891" y="529446"/>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8" name="Google Shape;2543;p18"/>
            <p:cNvSpPr/>
            <p:nvPr/>
          </p:nvSpPr>
          <p:spPr>
            <a:xfrm>
              <a:off x="1107023" y="529446"/>
              <a:ext cx="4814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9" name="Google Shape;2544;p18"/>
            <p:cNvSpPr/>
            <p:nvPr/>
          </p:nvSpPr>
          <p:spPr>
            <a:xfrm>
              <a:off x="1155159"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0" name="Google Shape;2545;p18"/>
            <p:cNvSpPr/>
            <p:nvPr/>
          </p:nvSpPr>
          <p:spPr>
            <a:xfrm>
              <a:off x="1203291"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1" name="Google Shape;2546;p18"/>
            <p:cNvSpPr/>
            <p:nvPr/>
          </p:nvSpPr>
          <p:spPr>
            <a:xfrm>
              <a:off x="1251423"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2" name="Google Shape;2547;p18"/>
            <p:cNvSpPr/>
            <p:nvPr/>
          </p:nvSpPr>
          <p:spPr>
            <a:xfrm>
              <a:off x="1299550"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3" name="Google Shape;2548;p18"/>
            <p:cNvSpPr/>
            <p:nvPr/>
          </p:nvSpPr>
          <p:spPr>
            <a:xfrm>
              <a:off x="1347682"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4" name="Google Shape;2549;p18"/>
            <p:cNvSpPr/>
            <p:nvPr/>
          </p:nvSpPr>
          <p:spPr>
            <a:xfrm>
              <a:off x="1395814"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5" name="Google Shape;2550;p18"/>
            <p:cNvSpPr/>
            <p:nvPr/>
          </p:nvSpPr>
          <p:spPr>
            <a:xfrm>
              <a:off x="721972"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6" name="Google Shape;2551;p18"/>
            <p:cNvSpPr/>
            <p:nvPr/>
          </p:nvSpPr>
          <p:spPr>
            <a:xfrm>
              <a:off x="770099" y="475294"/>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7" name="Google Shape;2552;p18"/>
            <p:cNvSpPr/>
            <p:nvPr/>
          </p:nvSpPr>
          <p:spPr>
            <a:xfrm>
              <a:off x="812217" y="475294"/>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8" name="Google Shape;2553;p18"/>
            <p:cNvSpPr/>
            <p:nvPr/>
          </p:nvSpPr>
          <p:spPr>
            <a:xfrm>
              <a:off x="866368"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9" name="Google Shape;2554;p18"/>
            <p:cNvSpPr/>
            <p:nvPr/>
          </p:nvSpPr>
          <p:spPr>
            <a:xfrm>
              <a:off x="914500"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0" name="Google Shape;2555;p18"/>
            <p:cNvSpPr/>
            <p:nvPr/>
          </p:nvSpPr>
          <p:spPr>
            <a:xfrm>
              <a:off x="962632"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1" name="Google Shape;2556;p18"/>
            <p:cNvSpPr/>
            <p:nvPr/>
          </p:nvSpPr>
          <p:spPr>
            <a:xfrm>
              <a:off x="1010764"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2" name="Google Shape;2557;p18"/>
            <p:cNvSpPr/>
            <p:nvPr/>
          </p:nvSpPr>
          <p:spPr>
            <a:xfrm>
              <a:off x="1058891" y="47529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3" name="Google Shape;2558;p18"/>
            <p:cNvSpPr/>
            <p:nvPr/>
          </p:nvSpPr>
          <p:spPr>
            <a:xfrm>
              <a:off x="1107023" y="475294"/>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4" name="Google Shape;2559;p18"/>
            <p:cNvSpPr/>
            <p:nvPr/>
          </p:nvSpPr>
          <p:spPr>
            <a:xfrm>
              <a:off x="1155159"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5" name="Google Shape;2560;p18"/>
            <p:cNvSpPr/>
            <p:nvPr/>
          </p:nvSpPr>
          <p:spPr>
            <a:xfrm>
              <a:off x="1203291"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6" name="Google Shape;2561;p18"/>
            <p:cNvSpPr/>
            <p:nvPr/>
          </p:nvSpPr>
          <p:spPr>
            <a:xfrm>
              <a:off x="1251423"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7" name="Google Shape;2562;p18"/>
            <p:cNvSpPr/>
            <p:nvPr/>
          </p:nvSpPr>
          <p:spPr>
            <a:xfrm>
              <a:off x="1299550"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8" name="Google Shape;2563;p18"/>
            <p:cNvSpPr/>
            <p:nvPr/>
          </p:nvSpPr>
          <p:spPr>
            <a:xfrm>
              <a:off x="1347682"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9" name="Google Shape;2564;p18"/>
            <p:cNvSpPr/>
            <p:nvPr/>
          </p:nvSpPr>
          <p:spPr>
            <a:xfrm>
              <a:off x="1395814"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0" name="Google Shape;2565;p18"/>
            <p:cNvSpPr/>
            <p:nvPr/>
          </p:nvSpPr>
          <p:spPr>
            <a:xfrm>
              <a:off x="721972"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1" name="Google Shape;2566;p18"/>
            <p:cNvSpPr/>
            <p:nvPr/>
          </p:nvSpPr>
          <p:spPr>
            <a:xfrm>
              <a:off x="770099" y="433177"/>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2" name="Google Shape;2567;p18"/>
            <p:cNvSpPr/>
            <p:nvPr/>
          </p:nvSpPr>
          <p:spPr>
            <a:xfrm>
              <a:off x="812217" y="433177"/>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3" name="Google Shape;2568;p18"/>
            <p:cNvSpPr/>
            <p:nvPr/>
          </p:nvSpPr>
          <p:spPr>
            <a:xfrm>
              <a:off x="866368"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4" name="Google Shape;2569;p18"/>
            <p:cNvSpPr/>
            <p:nvPr/>
          </p:nvSpPr>
          <p:spPr>
            <a:xfrm>
              <a:off x="914500"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5" name="Google Shape;2570;p18"/>
            <p:cNvSpPr/>
            <p:nvPr/>
          </p:nvSpPr>
          <p:spPr>
            <a:xfrm>
              <a:off x="962632"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6" name="Google Shape;2571;p18"/>
            <p:cNvSpPr/>
            <p:nvPr/>
          </p:nvSpPr>
          <p:spPr>
            <a:xfrm>
              <a:off x="1010764"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7" name="Google Shape;2572;p18"/>
            <p:cNvSpPr/>
            <p:nvPr/>
          </p:nvSpPr>
          <p:spPr>
            <a:xfrm>
              <a:off x="1058891" y="433177"/>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8" name="Google Shape;2573;p18"/>
            <p:cNvSpPr/>
            <p:nvPr/>
          </p:nvSpPr>
          <p:spPr>
            <a:xfrm>
              <a:off x="1107023" y="433177"/>
              <a:ext cx="4814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9" name="Google Shape;2574;p18"/>
            <p:cNvSpPr/>
            <p:nvPr/>
          </p:nvSpPr>
          <p:spPr>
            <a:xfrm>
              <a:off x="1155159"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0" name="Google Shape;2575;p18"/>
            <p:cNvSpPr/>
            <p:nvPr/>
          </p:nvSpPr>
          <p:spPr>
            <a:xfrm>
              <a:off x="1203291"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1" name="Google Shape;2576;p18"/>
            <p:cNvSpPr/>
            <p:nvPr/>
          </p:nvSpPr>
          <p:spPr>
            <a:xfrm>
              <a:off x="1251423"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2" name="Google Shape;2577;p18"/>
            <p:cNvSpPr/>
            <p:nvPr/>
          </p:nvSpPr>
          <p:spPr>
            <a:xfrm>
              <a:off x="1299550"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3" name="Google Shape;2578;p18"/>
            <p:cNvSpPr/>
            <p:nvPr/>
          </p:nvSpPr>
          <p:spPr>
            <a:xfrm>
              <a:off x="1347682"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4" name="Google Shape;2579;p18"/>
            <p:cNvSpPr/>
            <p:nvPr/>
          </p:nvSpPr>
          <p:spPr>
            <a:xfrm>
              <a:off x="1395814"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5" name="Google Shape;2580;p18"/>
            <p:cNvSpPr/>
            <p:nvPr/>
          </p:nvSpPr>
          <p:spPr>
            <a:xfrm>
              <a:off x="721972"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6" name="Google Shape;2581;p18"/>
            <p:cNvSpPr/>
            <p:nvPr/>
          </p:nvSpPr>
          <p:spPr>
            <a:xfrm>
              <a:off x="770099" y="38505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7" name="Google Shape;2582;p18"/>
            <p:cNvSpPr/>
            <p:nvPr/>
          </p:nvSpPr>
          <p:spPr>
            <a:xfrm>
              <a:off x="812217" y="385050"/>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8" name="Google Shape;2583;p18"/>
            <p:cNvSpPr/>
            <p:nvPr/>
          </p:nvSpPr>
          <p:spPr>
            <a:xfrm>
              <a:off x="866368"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9" name="Google Shape;2584;p18"/>
            <p:cNvSpPr/>
            <p:nvPr/>
          </p:nvSpPr>
          <p:spPr>
            <a:xfrm>
              <a:off x="914500"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0" name="Google Shape;2585;p18"/>
            <p:cNvSpPr/>
            <p:nvPr/>
          </p:nvSpPr>
          <p:spPr>
            <a:xfrm>
              <a:off x="962632"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1" name="Google Shape;2586;p18"/>
            <p:cNvSpPr/>
            <p:nvPr/>
          </p:nvSpPr>
          <p:spPr>
            <a:xfrm>
              <a:off x="1010764"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2" name="Google Shape;2587;p18"/>
            <p:cNvSpPr/>
            <p:nvPr/>
          </p:nvSpPr>
          <p:spPr>
            <a:xfrm>
              <a:off x="1058891" y="38505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3" name="Google Shape;2588;p18"/>
            <p:cNvSpPr/>
            <p:nvPr/>
          </p:nvSpPr>
          <p:spPr>
            <a:xfrm>
              <a:off x="1107023" y="385050"/>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4" name="Google Shape;2589;p18"/>
            <p:cNvSpPr/>
            <p:nvPr/>
          </p:nvSpPr>
          <p:spPr>
            <a:xfrm>
              <a:off x="1155159"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5" name="Google Shape;2590;p18"/>
            <p:cNvSpPr/>
            <p:nvPr/>
          </p:nvSpPr>
          <p:spPr>
            <a:xfrm>
              <a:off x="1203291"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6" name="Google Shape;2591;p18"/>
            <p:cNvSpPr/>
            <p:nvPr/>
          </p:nvSpPr>
          <p:spPr>
            <a:xfrm>
              <a:off x="1251423"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7" name="Google Shape;2592;p18"/>
            <p:cNvSpPr/>
            <p:nvPr/>
          </p:nvSpPr>
          <p:spPr>
            <a:xfrm>
              <a:off x="1299550"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8" name="Google Shape;2593;p18"/>
            <p:cNvSpPr/>
            <p:nvPr/>
          </p:nvSpPr>
          <p:spPr>
            <a:xfrm>
              <a:off x="721972"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9" name="Google Shape;2594;p18"/>
            <p:cNvSpPr/>
            <p:nvPr/>
          </p:nvSpPr>
          <p:spPr>
            <a:xfrm>
              <a:off x="770099" y="330903"/>
              <a:ext cx="42121"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0" name="Google Shape;2595;p18"/>
            <p:cNvSpPr/>
            <p:nvPr/>
          </p:nvSpPr>
          <p:spPr>
            <a:xfrm>
              <a:off x="812217" y="330903"/>
              <a:ext cx="5415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1" name="Google Shape;2596;p18"/>
            <p:cNvSpPr/>
            <p:nvPr/>
          </p:nvSpPr>
          <p:spPr>
            <a:xfrm>
              <a:off x="866368"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2" name="Google Shape;2597;p18"/>
            <p:cNvSpPr/>
            <p:nvPr/>
          </p:nvSpPr>
          <p:spPr>
            <a:xfrm>
              <a:off x="914500"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3" name="Google Shape;2598;p18"/>
            <p:cNvSpPr/>
            <p:nvPr/>
          </p:nvSpPr>
          <p:spPr>
            <a:xfrm>
              <a:off x="962632"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4" name="Google Shape;2599;p18"/>
            <p:cNvSpPr/>
            <p:nvPr/>
          </p:nvSpPr>
          <p:spPr>
            <a:xfrm>
              <a:off x="1010764"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5" name="Google Shape;2600;p18"/>
            <p:cNvSpPr/>
            <p:nvPr/>
          </p:nvSpPr>
          <p:spPr>
            <a:xfrm>
              <a:off x="1058891" y="33090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6" name="Google Shape;2601;p18"/>
            <p:cNvSpPr/>
            <p:nvPr/>
          </p:nvSpPr>
          <p:spPr>
            <a:xfrm>
              <a:off x="1107023" y="330903"/>
              <a:ext cx="4814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7" name="Google Shape;2602;p18"/>
            <p:cNvSpPr/>
            <p:nvPr/>
          </p:nvSpPr>
          <p:spPr>
            <a:xfrm>
              <a:off x="1155159"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8" name="Google Shape;2603;p18"/>
            <p:cNvSpPr/>
            <p:nvPr/>
          </p:nvSpPr>
          <p:spPr>
            <a:xfrm>
              <a:off x="120329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9" name="Google Shape;2604;p18"/>
            <p:cNvSpPr/>
            <p:nvPr/>
          </p:nvSpPr>
          <p:spPr>
            <a:xfrm>
              <a:off x="1251423"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0" name="Google Shape;2605;p18"/>
            <p:cNvSpPr/>
            <p:nvPr/>
          </p:nvSpPr>
          <p:spPr>
            <a:xfrm>
              <a:off x="721972"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1" name="Google Shape;2606;p18"/>
            <p:cNvSpPr/>
            <p:nvPr/>
          </p:nvSpPr>
          <p:spPr>
            <a:xfrm>
              <a:off x="770099" y="288791"/>
              <a:ext cx="42121"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2" name="Google Shape;2607;p18"/>
            <p:cNvSpPr/>
            <p:nvPr/>
          </p:nvSpPr>
          <p:spPr>
            <a:xfrm>
              <a:off x="812217" y="288791"/>
              <a:ext cx="5415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3" name="Google Shape;2608;p18"/>
            <p:cNvSpPr/>
            <p:nvPr/>
          </p:nvSpPr>
          <p:spPr>
            <a:xfrm>
              <a:off x="866368"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4" name="Google Shape;2609;p18"/>
            <p:cNvSpPr/>
            <p:nvPr/>
          </p:nvSpPr>
          <p:spPr>
            <a:xfrm>
              <a:off x="914500"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5" name="Google Shape;2610;p18"/>
            <p:cNvSpPr/>
            <p:nvPr/>
          </p:nvSpPr>
          <p:spPr>
            <a:xfrm>
              <a:off x="962632"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6" name="Google Shape;2611;p18"/>
            <p:cNvSpPr/>
            <p:nvPr/>
          </p:nvSpPr>
          <p:spPr>
            <a:xfrm>
              <a:off x="1010764"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7" name="Google Shape;2612;p18"/>
            <p:cNvSpPr/>
            <p:nvPr/>
          </p:nvSpPr>
          <p:spPr>
            <a:xfrm>
              <a:off x="1058891" y="288791"/>
              <a:ext cx="4813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8" name="Google Shape;2613;p18"/>
            <p:cNvSpPr/>
            <p:nvPr/>
          </p:nvSpPr>
          <p:spPr>
            <a:xfrm>
              <a:off x="1107023" y="288791"/>
              <a:ext cx="4814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9" name="Google Shape;2614;p18"/>
            <p:cNvSpPr/>
            <p:nvPr/>
          </p:nvSpPr>
          <p:spPr>
            <a:xfrm>
              <a:off x="1155159"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0" name="Google Shape;2615;p18"/>
            <p:cNvSpPr/>
            <p:nvPr/>
          </p:nvSpPr>
          <p:spPr>
            <a:xfrm>
              <a:off x="120329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1" name="Google Shape;2616;p18"/>
            <p:cNvSpPr/>
            <p:nvPr/>
          </p:nvSpPr>
          <p:spPr>
            <a:xfrm>
              <a:off x="1251423"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2" name="Google Shape;2617;p18"/>
            <p:cNvSpPr/>
            <p:nvPr/>
          </p:nvSpPr>
          <p:spPr>
            <a:xfrm>
              <a:off x="721972"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3" name="Google Shape;2618;p18"/>
            <p:cNvSpPr/>
            <p:nvPr/>
          </p:nvSpPr>
          <p:spPr>
            <a:xfrm>
              <a:off x="770099" y="240659"/>
              <a:ext cx="42121"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4" name="Google Shape;2619;p18"/>
            <p:cNvSpPr/>
            <p:nvPr/>
          </p:nvSpPr>
          <p:spPr>
            <a:xfrm>
              <a:off x="812217" y="240659"/>
              <a:ext cx="5415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5" name="Google Shape;2620;p18"/>
            <p:cNvSpPr/>
            <p:nvPr/>
          </p:nvSpPr>
          <p:spPr>
            <a:xfrm>
              <a:off x="866368"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6" name="Google Shape;2621;p18"/>
            <p:cNvSpPr/>
            <p:nvPr/>
          </p:nvSpPr>
          <p:spPr>
            <a:xfrm>
              <a:off x="914500"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7" name="Google Shape;2622;p18"/>
            <p:cNvSpPr/>
            <p:nvPr/>
          </p:nvSpPr>
          <p:spPr>
            <a:xfrm>
              <a:off x="962632"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8" name="Google Shape;2623;p18"/>
            <p:cNvSpPr/>
            <p:nvPr/>
          </p:nvSpPr>
          <p:spPr>
            <a:xfrm>
              <a:off x="1010764"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9" name="Google Shape;2624;p18"/>
            <p:cNvSpPr/>
            <p:nvPr/>
          </p:nvSpPr>
          <p:spPr>
            <a:xfrm>
              <a:off x="1058891" y="240659"/>
              <a:ext cx="4813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0" name="Google Shape;2625;p18"/>
            <p:cNvSpPr/>
            <p:nvPr/>
          </p:nvSpPr>
          <p:spPr>
            <a:xfrm>
              <a:off x="1107023" y="240659"/>
              <a:ext cx="4814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1" name="Google Shape;2626;p18"/>
            <p:cNvSpPr/>
            <p:nvPr/>
          </p:nvSpPr>
          <p:spPr>
            <a:xfrm>
              <a:off x="1155159"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2" name="Google Shape;2627;p18"/>
            <p:cNvSpPr/>
            <p:nvPr/>
          </p:nvSpPr>
          <p:spPr>
            <a:xfrm>
              <a:off x="120329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3" name="Google Shape;2628;p18"/>
            <p:cNvSpPr/>
            <p:nvPr/>
          </p:nvSpPr>
          <p:spPr>
            <a:xfrm>
              <a:off x="721972"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4" name="Google Shape;2629;p18"/>
            <p:cNvSpPr/>
            <p:nvPr/>
          </p:nvSpPr>
          <p:spPr>
            <a:xfrm>
              <a:off x="770099" y="186507"/>
              <a:ext cx="42121"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5" name="Google Shape;2630;p18"/>
            <p:cNvSpPr/>
            <p:nvPr/>
          </p:nvSpPr>
          <p:spPr>
            <a:xfrm>
              <a:off x="812217" y="186507"/>
              <a:ext cx="5415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6" name="Google Shape;2631;p18"/>
            <p:cNvSpPr/>
            <p:nvPr/>
          </p:nvSpPr>
          <p:spPr>
            <a:xfrm>
              <a:off x="866368"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7" name="Google Shape;2632;p18"/>
            <p:cNvSpPr/>
            <p:nvPr/>
          </p:nvSpPr>
          <p:spPr>
            <a:xfrm>
              <a:off x="914500"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8" name="Google Shape;2633;p18"/>
            <p:cNvSpPr/>
            <p:nvPr/>
          </p:nvSpPr>
          <p:spPr>
            <a:xfrm>
              <a:off x="962632"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9" name="Google Shape;2634;p18"/>
            <p:cNvSpPr/>
            <p:nvPr/>
          </p:nvSpPr>
          <p:spPr>
            <a:xfrm>
              <a:off x="1010764"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0" name="Google Shape;2635;p18"/>
            <p:cNvSpPr/>
            <p:nvPr/>
          </p:nvSpPr>
          <p:spPr>
            <a:xfrm>
              <a:off x="721972"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1" name="Google Shape;2636;p18"/>
            <p:cNvSpPr/>
            <p:nvPr/>
          </p:nvSpPr>
          <p:spPr>
            <a:xfrm>
              <a:off x="770099" y="144390"/>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2" name="Google Shape;2637;p18"/>
            <p:cNvSpPr/>
            <p:nvPr/>
          </p:nvSpPr>
          <p:spPr>
            <a:xfrm>
              <a:off x="812217" y="144390"/>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3" name="Google Shape;2638;p18"/>
            <p:cNvSpPr/>
            <p:nvPr/>
          </p:nvSpPr>
          <p:spPr>
            <a:xfrm>
              <a:off x="866368"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4" name="Google Shape;2639;p18"/>
            <p:cNvSpPr/>
            <p:nvPr/>
          </p:nvSpPr>
          <p:spPr>
            <a:xfrm>
              <a:off x="914500"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5" name="Google Shape;2640;p18"/>
            <p:cNvSpPr/>
            <p:nvPr/>
          </p:nvSpPr>
          <p:spPr>
            <a:xfrm>
              <a:off x="962632"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6" name="Google Shape;2641;p18"/>
            <p:cNvSpPr/>
            <p:nvPr/>
          </p:nvSpPr>
          <p:spPr>
            <a:xfrm>
              <a:off x="1010764"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7" name="Google Shape;2642;p18"/>
            <p:cNvSpPr/>
            <p:nvPr/>
          </p:nvSpPr>
          <p:spPr>
            <a:xfrm>
              <a:off x="721972" y="9024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8" name="Google Shape;2643;p18"/>
            <p:cNvSpPr/>
            <p:nvPr/>
          </p:nvSpPr>
          <p:spPr>
            <a:xfrm>
              <a:off x="770099" y="9024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9" name="Google Shape;2644;p18"/>
            <p:cNvSpPr/>
            <p:nvPr/>
          </p:nvSpPr>
          <p:spPr>
            <a:xfrm>
              <a:off x="812217" y="90243"/>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0" name="Google Shape;2645;p18"/>
            <p:cNvSpPr/>
            <p:nvPr/>
          </p:nvSpPr>
          <p:spPr>
            <a:xfrm>
              <a:off x="866368"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1" name="Google Shape;2646;p18"/>
            <p:cNvSpPr/>
            <p:nvPr/>
          </p:nvSpPr>
          <p:spPr>
            <a:xfrm>
              <a:off x="914500"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2" name="Google Shape;2647;p18"/>
            <p:cNvSpPr/>
            <p:nvPr/>
          </p:nvSpPr>
          <p:spPr>
            <a:xfrm>
              <a:off x="962632"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3" name="Google Shape;2648;p18"/>
            <p:cNvSpPr/>
            <p:nvPr/>
          </p:nvSpPr>
          <p:spPr>
            <a:xfrm>
              <a:off x="721972" y="42117"/>
              <a:ext cx="4813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4" name="Google Shape;2649;p18"/>
            <p:cNvSpPr/>
            <p:nvPr/>
          </p:nvSpPr>
          <p:spPr>
            <a:xfrm>
              <a:off x="770099" y="42117"/>
              <a:ext cx="42121"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5" name="Google Shape;2650;p18"/>
            <p:cNvSpPr/>
            <p:nvPr/>
          </p:nvSpPr>
          <p:spPr>
            <a:xfrm>
              <a:off x="812217" y="42117"/>
              <a:ext cx="5415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6" name="Google Shape;2651;p18"/>
            <p:cNvSpPr/>
            <p:nvPr/>
          </p:nvSpPr>
          <p:spPr>
            <a:xfrm>
              <a:off x="866368"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7" name="Google Shape;2652;p18"/>
            <p:cNvSpPr/>
            <p:nvPr/>
          </p:nvSpPr>
          <p:spPr>
            <a:xfrm>
              <a:off x="914500"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8" name="Google Shape;2653;p18"/>
            <p:cNvSpPr/>
            <p:nvPr/>
          </p:nvSpPr>
          <p:spPr>
            <a:xfrm>
              <a:off x="721972" y="-2"/>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9" name="Google Shape;2654;p18"/>
            <p:cNvSpPr/>
            <p:nvPr/>
          </p:nvSpPr>
          <p:spPr>
            <a:xfrm>
              <a:off x="770099" y="-2"/>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30" name="Google Shape;2655;p18"/>
            <p:cNvSpPr/>
            <p:nvPr/>
          </p:nvSpPr>
          <p:spPr>
            <a:xfrm>
              <a:off x="812217" y="-2"/>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31" name="Google Shape;2656;p18"/>
            <p:cNvSpPr/>
            <p:nvPr/>
          </p:nvSpPr>
          <p:spPr>
            <a:xfrm>
              <a:off x="866368" y="-2"/>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3062" name="Google Shape;2657;p18"/>
          <p:cNvGrpSpPr/>
          <p:nvPr/>
        </p:nvGrpSpPr>
        <p:grpSpPr>
          <a:xfrm>
            <a:off x="7969738" y="1388250"/>
            <a:ext cx="1443946" cy="721973"/>
            <a:chOff x="0" y="-1"/>
            <a:chExt cx="1443944" cy="721972"/>
          </a:xfrm>
        </p:grpSpPr>
        <p:sp>
          <p:nvSpPr>
            <p:cNvPr id="2733" name="Google Shape;2658;p18"/>
            <p:cNvSpPr/>
            <p:nvPr/>
          </p:nvSpPr>
          <p:spPr>
            <a:xfrm>
              <a:off x="679855" y="673838"/>
              <a:ext cx="42121"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34" name="Google Shape;2659;p18"/>
            <p:cNvSpPr/>
            <p:nvPr/>
          </p:nvSpPr>
          <p:spPr>
            <a:xfrm>
              <a:off x="631724" y="673838"/>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35" name="Google Shape;2660;p18"/>
            <p:cNvSpPr/>
            <p:nvPr/>
          </p:nvSpPr>
          <p:spPr>
            <a:xfrm>
              <a:off x="577582" y="673838"/>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36" name="Google Shape;2661;p18"/>
            <p:cNvSpPr/>
            <p:nvPr/>
          </p:nvSpPr>
          <p:spPr>
            <a:xfrm>
              <a:off x="535465" y="673838"/>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37" name="Google Shape;2662;p18"/>
            <p:cNvSpPr/>
            <p:nvPr/>
          </p:nvSpPr>
          <p:spPr>
            <a:xfrm>
              <a:off x="481318" y="673838"/>
              <a:ext cx="5415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38" name="Google Shape;2663;p18"/>
            <p:cNvSpPr/>
            <p:nvPr/>
          </p:nvSpPr>
          <p:spPr>
            <a:xfrm>
              <a:off x="433181"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39" name="Google Shape;2664;p18"/>
            <p:cNvSpPr/>
            <p:nvPr/>
          </p:nvSpPr>
          <p:spPr>
            <a:xfrm>
              <a:off x="391064" y="673838"/>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0" name="Google Shape;2665;p18"/>
            <p:cNvSpPr/>
            <p:nvPr/>
          </p:nvSpPr>
          <p:spPr>
            <a:xfrm>
              <a:off x="336923" y="673838"/>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1" name="Google Shape;2666;p18"/>
            <p:cNvSpPr/>
            <p:nvPr/>
          </p:nvSpPr>
          <p:spPr>
            <a:xfrm>
              <a:off x="288791"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2" name="Google Shape;2667;p18"/>
            <p:cNvSpPr/>
            <p:nvPr/>
          </p:nvSpPr>
          <p:spPr>
            <a:xfrm>
              <a:off x="246674" y="673838"/>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3" name="Google Shape;2668;p18"/>
            <p:cNvSpPr/>
            <p:nvPr/>
          </p:nvSpPr>
          <p:spPr>
            <a:xfrm>
              <a:off x="192527" y="673838"/>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4" name="Google Shape;2669;p18"/>
            <p:cNvSpPr/>
            <p:nvPr/>
          </p:nvSpPr>
          <p:spPr>
            <a:xfrm>
              <a:off x="144390"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5" name="Google Shape;2670;p18"/>
            <p:cNvSpPr/>
            <p:nvPr/>
          </p:nvSpPr>
          <p:spPr>
            <a:xfrm>
              <a:off x="102273" y="673838"/>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6" name="Google Shape;2671;p18"/>
            <p:cNvSpPr/>
            <p:nvPr/>
          </p:nvSpPr>
          <p:spPr>
            <a:xfrm>
              <a:off x="679855" y="625711"/>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7" name="Google Shape;2672;p18"/>
            <p:cNvSpPr/>
            <p:nvPr/>
          </p:nvSpPr>
          <p:spPr>
            <a:xfrm>
              <a:off x="631724" y="625711"/>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8" name="Google Shape;2673;p18"/>
            <p:cNvSpPr/>
            <p:nvPr/>
          </p:nvSpPr>
          <p:spPr>
            <a:xfrm>
              <a:off x="577582" y="625711"/>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9" name="Google Shape;2674;p18"/>
            <p:cNvSpPr/>
            <p:nvPr/>
          </p:nvSpPr>
          <p:spPr>
            <a:xfrm>
              <a:off x="535465" y="62571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0" name="Google Shape;2675;p18"/>
            <p:cNvSpPr/>
            <p:nvPr/>
          </p:nvSpPr>
          <p:spPr>
            <a:xfrm>
              <a:off x="481318" y="625711"/>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1" name="Google Shape;2676;p18"/>
            <p:cNvSpPr/>
            <p:nvPr/>
          </p:nvSpPr>
          <p:spPr>
            <a:xfrm>
              <a:off x="433181"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2" name="Google Shape;2677;p18"/>
            <p:cNvSpPr/>
            <p:nvPr/>
          </p:nvSpPr>
          <p:spPr>
            <a:xfrm>
              <a:off x="391064" y="62571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3" name="Google Shape;2678;p18"/>
            <p:cNvSpPr/>
            <p:nvPr/>
          </p:nvSpPr>
          <p:spPr>
            <a:xfrm>
              <a:off x="336923" y="625711"/>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4" name="Google Shape;2679;p18"/>
            <p:cNvSpPr/>
            <p:nvPr/>
          </p:nvSpPr>
          <p:spPr>
            <a:xfrm>
              <a:off x="288791"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5" name="Google Shape;2680;p18"/>
            <p:cNvSpPr/>
            <p:nvPr/>
          </p:nvSpPr>
          <p:spPr>
            <a:xfrm>
              <a:off x="246674" y="62571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6" name="Google Shape;2681;p18"/>
            <p:cNvSpPr/>
            <p:nvPr/>
          </p:nvSpPr>
          <p:spPr>
            <a:xfrm>
              <a:off x="192527" y="625711"/>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7" name="Google Shape;2682;p18"/>
            <p:cNvSpPr/>
            <p:nvPr/>
          </p:nvSpPr>
          <p:spPr>
            <a:xfrm>
              <a:off x="144390"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8" name="Google Shape;2683;p18"/>
            <p:cNvSpPr/>
            <p:nvPr/>
          </p:nvSpPr>
          <p:spPr>
            <a:xfrm>
              <a:off x="102273" y="62571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9" name="Google Shape;2684;p18"/>
            <p:cNvSpPr/>
            <p:nvPr/>
          </p:nvSpPr>
          <p:spPr>
            <a:xfrm>
              <a:off x="48132" y="625711"/>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0" name="Google Shape;2685;p18"/>
            <p:cNvSpPr/>
            <p:nvPr/>
          </p:nvSpPr>
          <p:spPr>
            <a:xfrm>
              <a:off x="0" y="625711"/>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1" name="Google Shape;2686;p18"/>
            <p:cNvSpPr/>
            <p:nvPr/>
          </p:nvSpPr>
          <p:spPr>
            <a:xfrm>
              <a:off x="679855" y="571564"/>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2" name="Google Shape;2687;p18"/>
            <p:cNvSpPr/>
            <p:nvPr/>
          </p:nvSpPr>
          <p:spPr>
            <a:xfrm>
              <a:off x="631724" y="57156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3" name="Google Shape;2688;p18"/>
            <p:cNvSpPr/>
            <p:nvPr/>
          </p:nvSpPr>
          <p:spPr>
            <a:xfrm>
              <a:off x="577582" y="57156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4" name="Google Shape;2689;p18"/>
            <p:cNvSpPr/>
            <p:nvPr/>
          </p:nvSpPr>
          <p:spPr>
            <a:xfrm>
              <a:off x="535465" y="57156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5" name="Google Shape;2690;p18"/>
            <p:cNvSpPr/>
            <p:nvPr/>
          </p:nvSpPr>
          <p:spPr>
            <a:xfrm>
              <a:off x="481318" y="571564"/>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6" name="Google Shape;2691;p18"/>
            <p:cNvSpPr/>
            <p:nvPr/>
          </p:nvSpPr>
          <p:spPr>
            <a:xfrm>
              <a:off x="433181"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7" name="Google Shape;2692;p18"/>
            <p:cNvSpPr/>
            <p:nvPr/>
          </p:nvSpPr>
          <p:spPr>
            <a:xfrm>
              <a:off x="391064" y="57156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8" name="Google Shape;2693;p18"/>
            <p:cNvSpPr/>
            <p:nvPr/>
          </p:nvSpPr>
          <p:spPr>
            <a:xfrm>
              <a:off x="336923" y="57156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9" name="Google Shape;2694;p18"/>
            <p:cNvSpPr/>
            <p:nvPr/>
          </p:nvSpPr>
          <p:spPr>
            <a:xfrm>
              <a:off x="288791"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0" name="Google Shape;2695;p18"/>
            <p:cNvSpPr/>
            <p:nvPr/>
          </p:nvSpPr>
          <p:spPr>
            <a:xfrm>
              <a:off x="246674" y="57156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1" name="Google Shape;2696;p18"/>
            <p:cNvSpPr/>
            <p:nvPr/>
          </p:nvSpPr>
          <p:spPr>
            <a:xfrm>
              <a:off x="192527" y="571564"/>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2" name="Google Shape;2697;p18"/>
            <p:cNvSpPr/>
            <p:nvPr/>
          </p:nvSpPr>
          <p:spPr>
            <a:xfrm>
              <a:off x="144390"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3" name="Google Shape;2698;p18"/>
            <p:cNvSpPr/>
            <p:nvPr/>
          </p:nvSpPr>
          <p:spPr>
            <a:xfrm>
              <a:off x="102273" y="57156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4" name="Google Shape;2699;p18"/>
            <p:cNvSpPr/>
            <p:nvPr/>
          </p:nvSpPr>
          <p:spPr>
            <a:xfrm>
              <a:off x="48132" y="57156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5" name="Google Shape;2700;p18"/>
            <p:cNvSpPr/>
            <p:nvPr/>
          </p:nvSpPr>
          <p:spPr>
            <a:xfrm>
              <a:off x="0" y="57156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6" name="Google Shape;2701;p18"/>
            <p:cNvSpPr/>
            <p:nvPr/>
          </p:nvSpPr>
          <p:spPr>
            <a:xfrm>
              <a:off x="679855" y="529447"/>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7" name="Google Shape;2702;p18"/>
            <p:cNvSpPr/>
            <p:nvPr/>
          </p:nvSpPr>
          <p:spPr>
            <a:xfrm>
              <a:off x="631724" y="52944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8" name="Google Shape;2703;p18"/>
            <p:cNvSpPr/>
            <p:nvPr/>
          </p:nvSpPr>
          <p:spPr>
            <a:xfrm>
              <a:off x="577582" y="529447"/>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9" name="Google Shape;2704;p18"/>
            <p:cNvSpPr/>
            <p:nvPr/>
          </p:nvSpPr>
          <p:spPr>
            <a:xfrm>
              <a:off x="535465" y="52944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0" name="Google Shape;2705;p18"/>
            <p:cNvSpPr/>
            <p:nvPr/>
          </p:nvSpPr>
          <p:spPr>
            <a:xfrm>
              <a:off x="481318" y="529447"/>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1" name="Google Shape;2706;p18"/>
            <p:cNvSpPr/>
            <p:nvPr/>
          </p:nvSpPr>
          <p:spPr>
            <a:xfrm>
              <a:off x="433181"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2" name="Google Shape;2707;p18"/>
            <p:cNvSpPr/>
            <p:nvPr/>
          </p:nvSpPr>
          <p:spPr>
            <a:xfrm>
              <a:off x="391064" y="52944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3" name="Google Shape;2708;p18"/>
            <p:cNvSpPr/>
            <p:nvPr/>
          </p:nvSpPr>
          <p:spPr>
            <a:xfrm>
              <a:off x="336923" y="529447"/>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4" name="Google Shape;2709;p18"/>
            <p:cNvSpPr/>
            <p:nvPr/>
          </p:nvSpPr>
          <p:spPr>
            <a:xfrm>
              <a:off x="288791"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5" name="Google Shape;2710;p18"/>
            <p:cNvSpPr/>
            <p:nvPr/>
          </p:nvSpPr>
          <p:spPr>
            <a:xfrm>
              <a:off x="246674" y="52944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6" name="Google Shape;2711;p18"/>
            <p:cNvSpPr/>
            <p:nvPr/>
          </p:nvSpPr>
          <p:spPr>
            <a:xfrm>
              <a:off x="192527" y="529447"/>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7" name="Google Shape;2712;p18"/>
            <p:cNvSpPr/>
            <p:nvPr/>
          </p:nvSpPr>
          <p:spPr>
            <a:xfrm>
              <a:off x="144390"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8" name="Google Shape;2713;p18"/>
            <p:cNvSpPr/>
            <p:nvPr/>
          </p:nvSpPr>
          <p:spPr>
            <a:xfrm>
              <a:off x="102273" y="52944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9" name="Google Shape;2714;p18"/>
            <p:cNvSpPr/>
            <p:nvPr/>
          </p:nvSpPr>
          <p:spPr>
            <a:xfrm>
              <a:off x="48132" y="529447"/>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0" name="Google Shape;2715;p18"/>
            <p:cNvSpPr/>
            <p:nvPr/>
          </p:nvSpPr>
          <p:spPr>
            <a:xfrm>
              <a:off x="0" y="52944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1" name="Google Shape;2716;p18"/>
            <p:cNvSpPr/>
            <p:nvPr/>
          </p:nvSpPr>
          <p:spPr>
            <a:xfrm>
              <a:off x="679855" y="475295"/>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2" name="Google Shape;2717;p18"/>
            <p:cNvSpPr/>
            <p:nvPr/>
          </p:nvSpPr>
          <p:spPr>
            <a:xfrm>
              <a:off x="631724" y="475295"/>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3" name="Google Shape;2718;p18"/>
            <p:cNvSpPr/>
            <p:nvPr/>
          </p:nvSpPr>
          <p:spPr>
            <a:xfrm>
              <a:off x="577582" y="475295"/>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4" name="Google Shape;2719;p18"/>
            <p:cNvSpPr/>
            <p:nvPr/>
          </p:nvSpPr>
          <p:spPr>
            <a:xfrm>
              <a:off x="535465" y="475295"/>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5" name="Google Shape;2720;p18"/>
            <p:cNvSpPr/>
            <p:nvPr/>
          </p:nvSpPr>
          <p:spPr>
            <a:xfrm>
              <a:off x="481318" y="475295"/>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6" name="Google Shape;2721;p18"/>
            <p:cNvSpPr/>
            <p:nvPr/>
          </p:nvSpPr>
          <p:spPr>
            <a:xfrm>
              <a:off x="433181"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7" name="Google Shape;2722;p18"/>
            <p:cNvSpPr/>
            <p:nvPr/>
          </p:nvSpPr>
          <p:spPr>
            <a:xfrm>
              <a:off x="391064" y="475295"/>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8" name="Google Shape;2723;p18"/>
            <p:cNvSpPr/>
            <p:nvPr/>
          </p:nvSpPr>
          <p:spPr>
            <a:xfrm>
              <a:off x="336923" y="475295"/>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9" name="Google Shape;2724;p18"/>
            <p:cNvSpPr/>
            <p:nvPr/>
          </p:nvSpPr>
          <p:spPr>
            <a:xfrm>
              <a:off x="288791"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0" name="Google Shape;2725;p18"/>
            <p:cNvSpPr/>
            <p:nvPr/>
          </p:nvSpPr>
          <p:spPr>
            <a:xfrm>
              <a:off x="246674" y="475295"/>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1" name="Google Shape;2726;p18"/>
            <p:cNvSpPr/>
            <p:nvPr/>
          </p:nvSpPr>
          <p:spPr>
            <a:xfrm>
              <a:off x="192527" y="475295"/>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2" name="Google Shape;2727;p18"/>
            <p:cNvSpPr/>
            <p:nvPr/>
          </p:nvSpPr>
          <p:spPr>
            <a:xfrm>
              <a:off x="144390"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3" name="Google Shape;2728;p18"/>
            <p:cNvSpPr/>
            <p:nvPr/>
          </p:nvSpPr>
          <p:spPr>
            <a:xfrm>
              <a:off x="102273" y="475295"/>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4" name="Google Shape;2729;p18"/>
            <p:cNvSpPr/>
            <p:nvPr/>
          </p:nvSpPr>
          <p:spPr>
            <a:xfrm>
              <a:off x="48132" y="475295"/>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5" name="Google Shape;2730;p18"/>
            <p:cNvSpPr/>
            <p:nvPr/>
          </p:nvSpPr>
          <p:spPr>
            <a:xfrm>
              <a:off x="0" y="475295"/>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6" name="Google Shape;2731;p18"/>
            <p:cNvSpPr/>
            <p:nvPr/>
          </p:nvSpPr>
          <p:spPr>
            <a:xfrm>
              <a:off x="679855" y="433178"/>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7" name="Google Shape;2732;p18"/>
            <p:cNvSpPr/>
            <p:nvPr/>
          </p:nvSpPr>
          <p:spPr>
            <a:xfrm>
              <a:off x="631724" y="433178"/>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8" name="Google Shape;2733;p18"/>
            <p:cNvSpPr/>
            <p:nvPr/>
          </p:nvSpPr>
          <p:spPr>
            <a:xfrm>
              <a:off x="577582" y="433178"/>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9" name="Google Shape;2734;p18"/>
            <p:cNvSpPr/>
            <p:nvPr/>
          </p:nvSpPr>
          <p:spPr>
            <a:xfrm>
              <a:off x="535465" y="433178"/>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0" name="Google Shape;2735;p18"/>
            <p:cNvSpPr/>
            <p:nvPr/>
          </p:nvSpPr>
          <p:spPr>
            <a:xfrm>
              <a:off x="481318" y="433178"/>
              <a:ext cx="5415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1" name="Google Shape;2736;p18"/>
            <p:cNvSpPr/>
            <p:nvPr/>
          </p:nvSpPr>
          <p:spPr>
            <a:xfrm>
              <a:off x="433181"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2" name="Google Shape;2737;p18"/>
            <p:cNvSpPr/>
            <p:nvPr/>
          </p:nvSpPr>
          <p:spPr>
            <a:xfrm>
              <a:off x="391064" y="433178"/>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3" name="Google Shape;2738;p18"/>
            <p:cNvSpPr/>
            <p:nvPr/>
          </p:nvSpPr>
          <p:spPr>
            <a:xfrm>
              <a:off x="336923" y="433178"/>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4" name="Google Shape;2739;p18"/>
            <p:cNvSpPr/>
            <p:nvPr/>
          </p:nvSpPr>
          <p:spPr>
            <a:xfrm>
              <a:off x="288791"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5" name="Google Shape;2740;p18"/>
            <p:cNvSpPr/>
            <p:nvPr/>
          </p:nvSpPr>
          <p:spPr>
            <a:xfrm>
              <a:off x="246674" y="433178"/>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6" name="Google Shape;2741;p18"/>
            <p:cNvSpPr/>
            <p:nvPr/>
          </p:nvSpPr>
          <p:spPr>
            <a:xfrm>
              <a:off x="192527" y="433178"/>
              <a:ext cx="54149"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7" name="Google Shape;2742;p18"/>
            <p:cNvSpPr/>
            <p:nvPr/>
          </p:nvSpPr>
          <p:spPr>
            <a:xfrm>
              <a:off x="144390"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8" name="Google Shape;2743;p18"/>
            <p:cNvSpPr/>
            <p:nvPr/>
          </p:nvSpPr>
          <p:spPr>
            <a:xfrm>
              <a:off x="102273" y="433178"/>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9" name="Google Shape;2744;p18"/>
            <p:cNvSpPr/>
            <p:nvPr/>
          </p:nvSpPr>
          <p:spPr>
            <a:xfrm>
              <a:off x="48132" y="433178"/>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0" name="Google Shape;2745;p18"/>
            <p:cNvSpPr/>
            <p:nvPr/>
          </p:nvSpPr>
          <p:spPr>
            <a:xfrm>
              <a:off x="679855" y="385051"/>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1" name="Google Shape;2746;p18"/>
            <p:cNvSpPr/>
            <p:nvPr/>
          </p:nvSpPr>
          <p:spPr>
            <a:xfrm>
              <a:off x="631724" y="385051"/>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2" name="Google Shape;2747;p18"/>
            <p:cNvSpPr/>
            <p:nvPr/>
          </p:nvSpPr>
          <p:spPr>
            <a:xfrm>
              <a:off x="577582" y="385051"/>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3" name="Google Shape;2748;p18"/>
            <p:cNvSpPr/>
            <p:nvPr/>
          </p:nvSpPr>
          <p:spPr>
            <a:xfrm>
              <a:off x="535465" y="38505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4" name="Google Shape;2749;p18"/>
            <p:cNvSpPr/>
            <p:nvPr/>
          </p:nvSpPr>
          <p:spPr>
            <a:xfrm>
              <a:off x="481318" y="385051"/>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5" name="Google Shape;2750;p18"/>
            <p:cNvSpPr/>
            <p:nvPr/>
          </p:nvSpPr>
          <p:spPr>
            <a:xfrm>
              <a:off x="433181"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6" name="Google Shape;2751;p18"/>
            <p:cNvSpPr/>
            <p:nvPr/>
          </p:nvSpPr>
          <p:spPr>
            <a:xfrm>
              <a:off x="391064" y="38505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7" name="Google Shape;2752;p18"/>
            <p:cNvSpPr/>
            <p:nvPr/>
          </p:nvSpPr>
          <p:spPr>
            <a:xfrm>
              <a:off x="336923" y="385051"/>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8" name="Google Shape;2753;p18"/>
            <p:cNvSpPr/>
            <p:nvPr/>
          </p:nvSpPr>
          <p:spPr>
            <a:xfrm>
              <a:off x="288791"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9" name="Google Shape;2754;p18"/>
            <p:cNvSpPr/>
            <p:nvPr/>
          </p:nvSpPr>
          <p:spPr>
            <a:xfrm>
              <a:off x="246674" y="38505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0" name="Google Shape;2755;p18"/>
            <p:cNvSpPr/>
            <p:nvPr/>
          </p:nvSpPr>
          <p:spPr>
            <a:xfrm>
              <a:off x="192527" y="385051"/>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1" name="Google Shape;2756;p18"/>
            <p:cNvSpPr/>
            <p:nvPr/>
          </p:nvSpPr>
          <p:spPr>
            <a:xfrm>
              <a:off x="144390"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2" name="Google Shape;2757;p18"/>
            <p:cNvSpPr/>
            <p:nvPr/>
          </p:nvSpPr>
          <p:spPr>
            <a:xfrm>
              <a:off x="102283" y="385051"/>
              <a:ext cx="4211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3" name="Google Shape;2758;p18"/>
            <p:cNvSpPr/>
            <p:nvPr/>
          </p:nvSpPr>
          <p:spPr>
            <a:xfrm>
              <a:off x="679855" y="330903"/>
              <a:ext cx="42121"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4" name="Google Shape;2759;p18"/>
            <p:cNvSpPr/>
            <p:nvPr/>
          </p:nvSpPr>
          <p:spPr>
            <a:xfrm>
              <a:off x="631724" y="33090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5" name="Google Shape;2760;p18"/>
            <p:cNvSpPr/>
            <p:nvPr/>
          </p:nvSpPr>
          <p:spPr>
            <a:xfrm>
              <a:off x="577582"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6" name="Google Shape;2761;p18"/>
            <p:cNvSpPr/>
            <p:nvPr/>
          </p:nvSpPr>
          <p:spPr>
            <a:xfrm>
              <a:off x="535465"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7" name="Google Shape;2762;p18"/>
            <p:cNvSpPr/>
            <p:nvPr/>
          </p:nvSpPr>
          <p:spPr>
            <a:xfrm>
              <a:off x="481318" y="330903"/>
              <a:ext cx="5415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8" name="Google Shape;2763;p18"/>
            <p:cNvSpPr/>
            <p:nvPr/>
          </p:nvSpPr>
          <p:spPr>
            <a:xfrm>
              <a:off x="43318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9" name="Google Shape;2764;p18"/>
            <p:cNvSpPr/>
            <p:nvPr/>
          </p:nvSpPr>
          <p:spPr>
            <a:xfrm>
              <a:off x="391064"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0" name="Google Shape;2765;p18"/>
            <p:cNvSpPr/>
            <p:nvPr/>
          </p:nvSpPr>
          <p:spPr>
            <a:xfrm>
              <a:off x="336923"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1" name="Google Shape;2766;p18"/>
            <p:cNvSpPr/>
            <p:nvPr/>
          </p:nvSpPr>
          <p:spPr>
            <a:xfrm>
              <a:off x="28879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2" name="Google Shape;2767;p18"/>
            <p:cNvSpPr/>
            <p:nvPr/>
          </p:nvSpPr>
          <p:spPr>
            <a:xfrm>
              <a:off x="246674"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3" name="Google Shape;2768;p18"/>
            <p:cNvSpPr/>
            <p:nvPr/>
          </p:nvSpPr>
          <p:spPr>
            <a:xfrm>
              <a:off x="192527" y="33090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4" name="Google Shape;2769;p18"/>
            <p:cNvSpPr/>
            <p:nvPr/>
          </p:nvSpPr>
          <p:spPr>
            <a:xfrm>
              <a:off x="144390"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5" name="Google Shape;2770;p18"/>
            <p:cNvSpPr/>
            <p:nvPr/>
          </p:nvSpPr>
          <p:spPr>
            <a:xfrm>
              <a:off x="679855" y="288791"/>
              <a:ext cx="42121"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6" name="Google Shape;2771;p18"/>
            <p:cNvSpPr/>
            <p:nvPr/>
          </p:nvSpPr>
          <p:spPr>
            <a:xfrm>
              <a:off x="631724" y="288791"/>
              <a:ext cx="4813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7" name="Google Shape;2772;p18"/>
            <p:cNvSpPr/>
            <p:nvPr/>
          </p:nvSpPr>
          <p:spPr>
            <a:xfrm>
              <a:off x="577582"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8" name="Google Shape;2773;p18"/>
            <p:cNvSpPr/>
            <p:nvPr/>
          </p:nvSpPr>
          <p:spPr>
            <a:xfrm>
              <a:off x="535465"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9" name="Google Shape;2774;p18"/>
            <p:cNvSpPr/>
            <p:nvPr/>
          </p:nvSpPr>
          <p:spPr>
            <a:xfrm>
              <a:off x="481318" y="288791"/>
              <a:ext cx="5415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0" name="Google Shape;2775;p18"/>
            <p:cNvSpPr/>
            <p:nvPr/>
          </p:nvSpPr>
          <p:spPr>
            <a:xfrm>
              <a:off x="43318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1" name="Google Shape;2776;p18"/>
            <p:cNvSpPr/>
            <p:nvPr/>
          </p:nvSpPr>
          <p:spPr>
            <a:xfrm>
              <a:off x="391064"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2" name="Google Shape;2777;p18"/>
            <p:cNvSpPr/>
            <p:nvPr/>
          </p:nvSpPr>
          <p:spPr>
            <a:xfrm>
              <a:off x="336923"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3" name="Google Shape;2778;p18"/>
            <p:cNvSpPr/>
            <p:nvPr/>
          </p:nvSpPr>
          <p:spPr>
            <a:xfrm>
              <a:off x="28879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4" name="Google Shape;2779;p18"/>
            <p:cNvSpPr/>
            <p:nvPr/>
          </p:nvSpPr>
          <p:spPr>
            <a:xfrm>
              <a:off x="246674"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5" name="Google Shape;2780;p18"/>
            <p:cNvSpPr/>
            <p:nvPr/>
          </p:nvSpPr>
          <p:spPr>
            <a:xfrm>
              <a:off x="192527" y="288791"/>
              <a:ext cx="54149"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6" name="Google Shape;2781;p18"/>
            <p:cNvSpPr/>
            <p:nvPr/>
          </p:nvSpPr>
          <p:spPr>
            <a:xfrm>
              <a:off x="144390"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7" name="Google Shape;2782;p18"/>
            <p:cNvSpPr/>
            <p:nvPr/>
          </p:nvSpPr>
          <p:spPr>
            <a:xfrm>
              <a:off x="679855" y="240659"/>
              <a:ext cx="42121"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8" name="Google Shape;2783;p18"/>
            <p:cNvSpPr/>
            <p:nvPr/>
          </p:nvSpPr>
          <p:spPr>
            <a:xfrm>
              <a:off x="631724" y="240659"/>
              <a:ext cx="4813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9" name="Google Shape;2784;p18"/>
            <p:cNvSpPr/>
            <p:nvPr/>
          </p:nvSpPr>
          <p:spPr>
            <a:xfrm>
              <a:off x="577582"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0" name="Google Shape;2785;p18"/>
            <p:cNvSpPr/>
            <p:nvPr/>
          </p:nvSpPr>
          <p:spPr>
            <a:xfrm>
              <a:off x="535465"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1" name="Google Shape;2786;p18"/>
            <p:cNvSpPr/>
            <p:nvPr/>
          </p:nvSpPr>
          <p:spPr>
            <a:xfrm>
              <a:off x="481318" y="240659"/>
              <a:ext cx="5415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2" name="Google Shape;2787;p18"/>
            <p:cNvSpPr/>
            <p:nvPr/>
          </p:nvSpPr>
          <p:spPr>
            <a:xfrm>
              <a:off x="43318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3" name="Google Shape;2788;p18"/>
            <p:cNvSpPr/>
            <p:nvPr/>
          </p:nvSpPr>
          <p:spPr>
            <a:xfrm>
              <a:off x="391064"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4" name="Google Shape;2789;p18"/>
            <p:cNvSpPr/>
            <p:nvPr/>
          </p:nvSpPr>
          <p:spPr>
            <a:xfrm>
              <a:off x="336923"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5" name="Google Shape;2790;p18"/>
            <p:cNvSpPr/>
            <p:nvPr/>
          </p:nvSpPr>
          <p:spPr>
            <a:xfrm>
              <a:off x="28879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6" name="Google Shape;2791;p18"/>
            <p:cNvSpPr/>
            <p:nvPr/>
          </p:nvSpPr>
          <p:spPr>
            <a:xfrm>
              <a:off x="246674"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7" name="Google Shape;2792;p18"/>
            <p:cNvSpPr/>
            <p:nvPr/>
          </p:nvSpPr>
          <p:spPr>
            <a:xfrm>
              <a:off x="192527" y="240659"/>
              <a:ext cx="54149"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8" name="Google Shape;2793;p18"/>
            <p:cNvSpPr/>
            <p:nvPr/>
          </p:nvSpPr>
          <p:spPr>
            <a:xfrm>
              <a:off x="679855" y="186507"/>
              <a:ext cx="42121"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9" name="Google Shape;2794;p18"/>
            <p:cNvSpPr/>
            <p:nvPr/>
          </p:nvSpPr>
          <p:spPr>
            <a:xfrm>
              <a:off x="631724" y="186507"/>
              <a:ext cx="4813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0" name="Google Shape;2795;p18"/>
            <p:cNvSpPr/>
            <p:nvPr/>
          </p:nvSpPr>
          <p:spPr>
            <a:xfrm>
              <a:off x="577582" y="186507"/>
              <a:ext cx="5414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1" name="Google Shape;2796;p18"/>
            <p:cNvSpPr/>
            <p:nvPr/>
          </p:nvSpPr>
          <p:spPr>
            <a:xfrm>
              <a:off x="535465"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2" name="Google Shape;2797;p18"/>
            <p:cNvSpPr/>
            <p:nvPr/>
          </p:nvSpPr>
          <p:spPr>
            <a:xfrm>
              <a:off x="481318" y="186507"/>
              <a:ext cx="5415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3" name="Google Shape;2798;p18"/>
            <p:cNvSpPr/>
            <p:nvPr/>
          </p:nvSpPr>
          <p:spPr>
            <a:xfrm>
              <a:off x="433181"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4" name="Google Shape;2799;p18"/>
            <p:cNvSpPr/>
            <p:nvPr/>
          </p:nvSpPr>
          <p:spPr>
            <a:xfrm>
              <a:off x="391064"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5" name="Google Shape;2800;p18"/>
            <p:cNvSpPr/>
            <p:nvPr/>
          </p:nvSpPr>
          <p:spPr>
            <a:xfrm>
              <a:off x="679855" y="144390"/>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6" name="Google Shape;2801;p18"/>
            <p:cNvSpPr/>
            <p:nvPr/>
          </p:nvSpPr>
          <p:spPr>
            <a:xfrm>
              <a:off x="631724" y="144390"/>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7" name="Google Shape;2802;p18"/>
            <p:cNvSpPr/>
            <p:nvPr/>
          </p:nvSpPr>
          <p:spPr>
            <a:xfrm>
              <a:off x="577582" y="144390"/>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8" name="Google Shape;2803;p18"/>
            <p:cNvSpPr/>
            <p:nvPr/>
          </p:nvSpPr>
          <p:spPr>
            <a:xfrm>
              <a:off x="535465"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9" name="Google Shape;2804;p18"/>
            <p:cNvSpPr/>
            <p:nvPr/>
          </p:nvSpPr>
          <p:spPr>
            <a:xfrm>
              <a:off x="481318" y="144390"/>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0" name="Google Shape;2805;p18"/>
            <p:cNvSpPr/>
            <p:nvPr/>
          </p:nvSpPr>
          <p:spPr>
            <a:xfrm>
              <a:off x="433181"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1" name="Google Shape;2806;p18"/>
            <p:cNvSpPr/>
            <p:nvPr/>
          </p:nvSpPr>
          <p:spPr>
            <a:xfrm>
              <a:off x="391064"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2" name="Google Shape;2807;p18"/>
            <p:cNvSpPr/>
            <p:nvPr/>
          </p:nvSpPr>
          <p:spPr>
            <a:xfrm>
              <a:off x="679855" y="9024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3" name="Google Shape;2808;p18"/>
            <p:cNvSpPr/>
            <p:nvPr/>
          </p:nvSpPr>
          <p:spPr>
            <a:xfrm>
              <a:off x="631724" y="9024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4" name="Google Shape;2809;p18"/>
            <p:cNvSpPr/>
            <p:nvPr/>
          </p:nvSpPr>
          <p:spPr>
            <a:xfrm>
              <a:off x="577582" y="9024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5" name="Google Shape;2810;p18"/>
            <p:cNvSpPr/>
            <p:nvPr/>
          </p:nvSpPr>
          <p:spPr>
            <a:xfrm>
              <a:off x="535465" y="9024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6" name="Google Shape;2811;p18"/>
            <p:cNvSpPr/>
            <p:nvPr/>
          </p:nvSpPr>
          <p:spPr>
            <a:xfrm>
              <a:off x="481318" y="90243"/>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7" name="Google Shape;2812;p18"/>
            <p:cNvSpPr/>
            <p:nvPr/>
          </p:nvSpPr>
          <p:spPr>
            <a:xfrm>
              <a:off x="433181"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8" name="Google Shape;2813;p18"/>
            <p:cNvSpPr/>
            <p:nvPr/>
          </p:nvSpPr>
          <p:spPr>
            <a:xfrm>
              <a:off x="679855" y="42117"/>
              <a:ext cx="42121"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9" name="Google Shape;2814;p18"/>
            <p:cNvSpPr/>
            <p:nvPr/>
          </p:nvSpPr>
          <p:spPr>
            <a:xfrm>
              <a:off x="631724" y="42117"/>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0" name="Google Shape;2815;p18"/>
            <p:cNvSpPr/>
            <p:nvPr/>
          </p:nvSpPr>
          <p:spPr>
            <a:xfrm>
              <a:off x="577582" y="42117"/>
              <a:ext cx="5414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1" name="Google Shape;2816;p18"/>
            <p:cNvSpPr/>
            <p:nvPr/>
          </p:nvSpPr>
          <p:spPr>
            <a:xfrm>
              <a:off x="535465" y="42117"/>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2" name="Google Shape;2817;p18"/>
            <p:cNvSpPr/>
            <p:nvPr/>
          </p:nvSpPr>
          <p:spPr>
            <a:xfrm>
              <a:off x="481318" y="42117"/>
              <a:ext cx="5415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3" name="Google Shape;2818;p18"/>
            <p:cNvSpPr/>
            <p:nvPr/>
          </p:nvSpPr>
          <p:spPr>
            <a:xfrm>
              <a:off x="679855" y="-2"/>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4" name="Google Shape;2819;p18"/>
            <p:cNvSpPr/>
            <p:nvPr/>
          </p:nvSpPr>
          <p:spPr>
            <a:xfrm>
              <a:off x="631724" y="-2"/>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5" name="Google Shape;2820;p18"/>
            <p:cNvSpPr/>
            <p:nvPr/>
          </p:nvSpPr>
          <p:spPr>
            <a:xfrm>
              <a:off x="577582" y="-2"/>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6" name="Google Shape;2821;p18"/>
            <p:cNvSpPr/>
            <p:nvPr/>
          </p:nvSpPr>
          <p:spPr>
            <a:xfrm>
              <a:off x="535465" y="-2"/>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7" name="Google Shape;2822;p18"/>
            <p:cNvSpPr/>
            <p:nvPr/>
          </p:nvSpPr>
          <p:spPr>
            <a:xfrm>
              <a:off x="721973" y="673838"/>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8" name="Google Shape;2823;p18"/>
            <p:cNvSpPr/>
            <p:nvPr/>
          </p:nvSpPr>
          <p:spPr>
            <a:xfrm>
              <a:off x="770100" y="673838"/>
              <a:ext cx="42121"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9" name="Google Shape;2824;p18"/>
            <p:cNvSpPr/>
            <p:nvPr/>
          </p:nvSpPr>
          <p:spPr>
            <a:xfrm>
              <a:off x="812218" y="673838"/>
              <a:ext cx="5415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0" name="Google Shape;2825;p18"/>
            <p:cNvSpPr/>
            <p:nvPr/>
          </p:nvSpPr>
          <p:spPr>
            <a:xfrm>
              <a:off x="866369"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1" name="Google Shape;2826;p18"/>
            <p:cNvSpPr/>
            <p:nvPr/>
          </p:nvSpPr>
          <p:spPr>
            <a:xfrm>
              <a:off x="914501"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2" name="Google Shape;2827;p18"/>
            <p:cNvSpPr/>
            <p:nvPr/>
          </p:nvSpPr>
          <p:spPr>
            <a:xfrm>
              <a:off x="962633"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3" name="Google Shape;2828;p18"/>
            <p:cNvSpPr/>
            <p:nvPr/>
          </p:nvSpPr>
          <p:spPr>
            <a:xfrm>
              <a:off x="1010765" y="673838"/>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4" name="Google Shape;2829;p18"/>
            <p:cNvSpPr/>
            <p:nvPr/>
          </p:nvSpPr>
          <p:spPr>
            <a:xfrm>
              <a:off x="1058892" y="673838"/>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5" name="Google Shape;2830;p18"/>
            <p:cNvSpPr/>
            <p:nvPr/>
          </p:nvSpPr>
          <p:spPr>
            <a:xfrm>
              <a:off x="1107024" y="673838"/>
              <a:ext cx="4814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6" name="Google Shape;2831;p18"/>
            <p:cNvSpPr/>
            <p:nvPr/>
          </p:nvSpPr>
          <p:spPr>
            <a:xfrm>
              <a:off x="1155160"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7" name="Google Shape;2832;p18"/>
            <p:cNvSpPr/>
            <p:nvPr/>
          </p:nvSpPr>
          <p:spPr>
            <a:xfrm>
              <a:off x="1203292"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8" name="Google Shape;2833;p18"/>
            <p:cNvSpPr/>
            <p:nvPr/>
          </p:nvSpPr>
          <p:spPr>
            <a:xfrm>
              <a:off x="1251424" y="673838"/>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9" name="Google Shape;2834;p18"/>
            <p:cNvSpPr/>
            <p:nvPr/>
          </p:nvSpPr>
          <p:spPr>
            <a:xfrm>
              <a:off x="1299551"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0" name="Google Shape;2835;p18"/>
            <p:cNvSpPr/>
            <p:nvPr/>
          </p:nvSpPr>
          <p:spPr>
            <a:xfrm>
              <a:off x="721973" y="62571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1" name="Google Shape;2836;p18"/>
            <p:cNvSpPr/>
            <p:nvPr/>
          </p:nvSpPr>
          <p:spPr>
            <a:xfrm>
              <a:off x="770100" y="625711"/>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2" name="Google Shape;2837;p18"/>
            <p:cNvSpPr/>
            <p:nvPr/>
          </p:nvSpPr>
          <p:spPr>
            <a:xfrm>
              <a:off x="812218" y="625711"/>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3" name="Google Shape;2838;p18"/>
            <p:cNvSpPr/>
            <p:nvPr/>
          </p:nvSpPr>
          <p:spPr>
            <a:xfrm>
              <a:off x="866369"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4" name="Google Shape;2839;p18"/>
            <p:cNvSpPr/>
            <p:nvPr/>
          </p:nvSpPr>
          <p:spPr>
            <a:xfrm>
              <a:off x="914501"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5" name="Google Shape;2840;p18"/>
            <p:cNvSpPr/>
            <p:nvPr/>
          </p:nvSpPr>
          <p:spPr>
            <a:xfrm>
              <a:off x="962633"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6" name="Google Shape;2841;p18"/>
            <p:cNvSpPr/>
            <p:nvPr/>
          </p:nvSpPr>
          <p:spPr>
            <a:xfrm>
              <a:off x="1010765" y="62571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7" name="Google Shape;2842;p18"/>
            <p:cNvSpPr/>
            <p:nvPr/>
          </p:nvSpPr>
          <p:spPr>
            <a:xfrm>
              <a:off x="1058892" y="625711"/>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8" name="Google Shape;2843;p18"/>
            <p:cNvSpPr/>
            <p:nvPr/>
          </p:nvSpPr>
          <p:spPr>
            <a:xfrm>
              <a:off x="1107024" y="625711"/>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9" name="Google Shape;2844;p18"/>
            <p:cNvSpPr/>
            <p:nvPr/>
          </p:nvSpPr>
          <p:spPr>
            <a:xfrm>
              <a:off x="1155160"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0" name="Google Shape;2845;p18"/>
            <p:cNvSpPr/>
            <p:nvPr/>
          </p:nvSpPr>
          <p:spPr>
            <a:xfrm>
              <a:off x="1203292"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1" name="Google Shape;2846;p18"/>
            <p:cNvSpPr/>
            <p:nvPr/>
          </p:nvSpPr>
          <p:spPr>
            <a:xfrm>
              <a:off x="1251424" y="62571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2" name="Google Shape;2847;p18"/>
            <p:cNvSpPr/>
            <p:nvPr/>
          </p:nvSpPr>
          <p:spPr>
            <a:xfrm>
              <a:off x="1299551"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3" name="Google Shape;2848;p18"/>
            <p:cNvSpPr/>
            <p:nvPr/>
          </p:nvSpPr>
          <p:spPr>
            <a:xfrm>
              <a:off x="1347683"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4" name="Google Shape;2849;p18"/>
            <p:cNvSpPr/>
            <p:nvPr/>
          </p:nvSpPr>
          <p:spPr>
            <a:xfrm>
              <a:off x="1395815" y="62571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5" name="Google Shape;2850;p18"/>
            <p:cNvSpPr/>
            <p:nvPr/>
          </p:nvSpPr>
          <p:spPr>
            <a:xfrm>
              <a:off x="721973" y="57156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6" name="Google Shape;2851;p18"/>
            <p:cNvSpPr/>
            <p:nvPr/>
          </p:nvSpPr>
          <p:spPr>
            <a:xfrm>
              <a:off x="770100" y="571564"/>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7" name="Google Shape;2852;p18"/>
            <p:cNvSpPr/>
            <p:nvPr/>
          </p:nvSpPr>
          <p:spPr>
            <a:xfrm>
              <a:off x="812218" y="571564"/>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8" name="Google Shape;2853;p18"/>
            <p:cNvSpPr/>
            <p:nvPr/>
          </p:nvSpPr>
          <p:spPr>
            <a:xfrm>
              <a:off x="866369"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9" name="Google Shape;2854;p18"/>
            <p:cNvSpPr/>
            <p:nvPr/>
          </p:nvSpPr>
          <p:spPr>
            <a:xfrm>
              <a:off x="914501"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0" name="Google Shape;2855;p18"/>
            <p:cNvSpPr/>
            <p:nvPr/>
          </p:nvSpPr>
          <p:spPr>
            <a:xfrm>
              <a:off x="962633"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1" name="Google Shape;2856;p18"/>
            <p:cNvSpPr/>
            <p:nvPr/>
          </p:nvSpPr>
          <p:spPr>
            <a:xfrm>
              <a:off x="1010765" y="57156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2" name="Google Shape;2857;p18"/>
            <p:cNvSpPr/>
            <p:nvPr/>
          </p:nvSpPr>
          <p:spPr>
            <a:xfrm>
              <a:off x="1058892" y="57156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3" name="Google Shape;2858;p18"/>
            <p:cNvSpPr/>
            <p:nvPr/>
          </p:nvSpPr>
          <p:spPr>
            <a:xfrm>
              <a:off x="1107024" y="571564"/>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4" name="Google Shape;2859;p18"/>
            <p:cNvSpPr/>
            <p:nvPr/>
          </p:nvSpPr>
          <p:spPr>
            <a:xfrm>
              <a:off x="1155160"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5" name="Google Shape;2860;p18"/>
            <p:cNvSpPr/>
            <p:nvPr/>
          </p:nvSpPr>
          <p:spPr>
            <a:xfrm>
              <a:off x="1203292"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6" name="Google Shape;2861;p18"/>
            <p:cNvSpPr/>
            <p:nvPr/>
          </p:nvSpPr>
          <p:spPr>
            <a:xfrm>
              <a:off x="1251424" y="57156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7" name="Google Shape;2862;p18"/>
            <p:cNvSpPr/>
            <p:nvPr/>
          </p:nvSpPr>
          <p:spPr>
            <a:xfrm>
              <a:off x="1299551"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8" name="Google Shape;2863;p18"/>
            <p:cNvSpPr/>
            <p:nvPr/>
          </p:nvSpPr>
          <p:spPr>
            <a:xfrm>
              <a:off x="1347683"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9" name="Google Shape;2864;p18"/>
            <p:cNvSpPr/>
            <p:nvPr/>
          </p:nvSpPr>
          <p:spPr>
            <a:xfrm>
              <a:off x="1395815" y="57156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0" name="Google Shape;2865;p18"/>
            <p:cNvSpPr/>
            <p:nvPr/>
          </p:nvSpPr>
          <p:spPr>
            <a:xfrm>
              <a:off x="721973" y="529447"/>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1" name="Google Shape;2866;p18"/>
            <p:cNvSpPr/>
            <p:nvPr/>
          </p:nvSpPr>
          <p:spPr>
            <a:xfrm>
              <a:off x="770100" y="529447"/>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2" name="Google Shape;2867;p18"/>
            <p:cNvSpPr/>
            <p:nvPr/>
          </p:nvSpPr>
          <p:spPr>
            <a:xfrm>
              <a:off x="812218" y="529447"/>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3" name="Google Shape;2868;p18"/>
            <p:cNvSpPr/>
            <p:nvPr/>
          </p:nvSpPr>
          <p:spPr>
            <a:xfrm>
              <a:off x="866369"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4" name="Google Shape;2869;p18"/>
            <p:cNvSpPr/>
            <p:nvPr/>
          </p:nvSpPr>
          <p:spPr>
            <a:xfrm>
              <a:off x="914501"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5" name="Google Shape;2870;p18"/>
            <p:cNvSpPr/>
            <p:nvPr/>
          </p:nvSpPr>
          <p:spPr>
            <a:xfrm>
              <a:off x="962633"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6" name="Google Shape;2871;p18"/>
            <p:cNvSpPr/>
            <p:nvPr/>
          </p:nvSpPr>
          <p:spPr>
            <a:xfrm>
              <a:off x="1010765" y="529447"/>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7" name="Google Shape;2872;p18"/>
            <p:cNvSpPr/>
            <p:nvPr/>
          </p:nvSpPr>
          <p:spPr>
            <a:xfrm>
              <a:off x="1058892" y="52944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8" name="Google Shape;2873;p18"/>
            <p:cNvSpPr/>
            <p:nvPr/>
          </p:nvSpPr>
          <p:spPr>
            <a:xfrm>
              <a:off x="1107024" y="529447"/>
              <a:ext cx="4814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9" name="Google Shape;2874;p18"/>
            <p:cNvSpPr/>
            <p:nvPr/>
          </p:nvSpPr>
          <p:spPr>
            <a:xfrm>
              <a:off x="1155160"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0" name="Google Shape;2875;p18"/>
            <p:cNvSpPr/>
            <p:nvPr/>
          </p:nvSpPr>
          <p:spPr>
            <a:xfrm>
              <a:off x="1203292"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1" name="Google Shape;2876;p18"/>
            <p:cNvSpPr/>
            <p:nvPr/>
          </p:nvSpPr>
          <p:spPr>
            <a:xfrm>
              <a:off x="1251424" y="529447"/>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2" name="Google Shape;2877;p18"/>
            <p:cNvSpPr/>
            <p:nvPr/>
          </p:nvSpPr>
          <p:spPr>
            <a:xfrm>
              <a:off x="1299551"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3" name="Google Shape;2878;p18"/>
            <p:cNvSpPr/>
            <p:nvPr/>
          </p:nvSpPr>
          <p:spPr>
            <a:xfrm>
              <a:off x="1347683"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4" name="Google Shape;2879;p18"/>
            <p:cNvSpPr/>
            <p:nvPr/>
          </p:nvSpPr>
          <p:spPr>
            <a:xfrm>
              <a:off x="1395815" y="529447"/>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5" name="Google Shape;2880;p18"/>
            <p:cNvSpPr/>
            <p:nvPr/>
          </p:nvSpPr>
          <p:spPr>
            <a:xfrm>
              <a:off x="721973" y="475295"/>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6" name="Google Shape;2881;p18"/>
            <p:cNvSpPr/>
            <p:nvPr/>
          </p:nvSpPr>
          <p:spPr>
            <a:xfrm>
              <a:off x="770100" y="475295"/>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7" name="Google Shape;2882;p18"/>
            <p:cNvSpPr/>
            <p:nvPr/>
          </p:nvSpPr>
          <p:spPr>
            <a:xfrm>
              <a:off x="812218" y="475295"/>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8" name="Google Shape;2883;p18"/>
            <p:cNvSpPr/>
            <p:nvPr/>
          </p:nvSpPr>
          <p:spPr>
            <a:xfrm>
              <a:off x="866369"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9" name="Google Shape;2884;p18"/>
            <p:cNvSpPr/>
            <p:nvPr/>
          </p:nvSpPr>
          <p:spPr>
            <a:xfrm>
              <a:off x="914501"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0" name="Google Shape;2885;p18"/>
            <p:cNvSpPr/>
            <p:nvPr/>
          </p:nvSpPr>
          <p:spPr>
            <a:xfrm>
              <a:off x="962633"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1" name="Google Shape;2886;p18"/>
            <p:cNvSpPr/>
            <p:nvPr/>
          </p:nvSpPr>
          <p:spPr>
            <a:xfrm>
              <a:off x="1010765" y="475295"/>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2" name="Google Shape;2887;p18"/>
            <p:cNvSpPr/>
            <p:nvPr/>
          </p:nvSpPr>
          <p:spPr>
            <a:xfrm>
              <a:off x="1058892" y="475295"/>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3" name="Google Shape;2888;p18"/>
            <p:cNvSpPr/>
            <p:nvPr/>
          </p:nvSpPr>
          <p:spPr>
            <a:xfrm>
              <a:off x="1107024" y="475295"/>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4" name="Google Shape;2889;p18"/>
            <p:cNvSpPr/>
            <p:nvPr/>
          </p:nvSpPr>
          <p:spPr>
            <a:xfrm>
              <a:off x="1155160"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5" name="Google Shape;2890;p18"/>
            <p:cNvSpPr/>
            <p:nvPr/>
          </p:nvSpPr>
          <p:spPr>
            <a:xfrm>
              <a:off x="1203292"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6" name="Google Shape;2891;p18"/>
            <p:cNvSpPr/>
            <p:nvPr/>
          </p:nvSpPr>
          <p:spPr>
            <a:xfrm>
              <a:off x="1251424" y="475295"/>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7" name="Google Shape;2892;p18"/>
            <p:cNvSpPr/>
            <p:nvPr/>
          </p:nvSpPr>
          <p:spPr>
            <a:xfrm>
              <a:off x="1299551"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8" name="Google Shape;2893;p18"/>
            <p:cNvSpPr/>
            <p:nvPr/>
          </p:nvSpPr>
          <p:spPr>
            <a:xfrm>
              <a:off x="1347683"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9" name="Google Shape;2894;p18"/>
            <p:cNvSpPr/>
            <p:nvPr/>
          </p:nvSpPr>
          <p:spPr>
            <a:xfrm>
              <a:off x="1395815" y="475295"/>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0" name="Google Shape;2895;p18"/>
            <p:cNvSpPr/>
            <p:nvPr/>
          </p:nvSpPr>
          <p:spPr>
            <a:xfrm>
              <a:off x="721973" y="433178"/>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1" name="Google Shape;2896;p18"/>
            <p:cNvSpPr/>
            <p:nvPr/>
          </p:nvSpPr>
          <p:spPr>
            <a:xfrm>
              <a:off x="770100" y="433178"/>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2" name="Google Shape;2897;p18"/>
            <p:cNvSpPr/>
            <p:nvPr/>
          </p:nvSpPr>
          <p:spPr>
            <a:xfrm>
              <a:off x="812218" y="433178"/>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3" name="Google Shape;2898;p18"/>
            <p:cNvSpPr/>
            <p:nvPr/>
          </p:nvSpPr>
          <p:spPr>
            <a:xfrm>
              <a:off x="866369"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4" name="Google Shape;2899;p18"/>
            <p:cNvSpPr/>
            <p:nvPr/>
          </p:nvSpPr>
          <p:spPr>
            <a:xfrm>
              <a:off x="914501"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5" name="Google Shape;2900;p18"/>
            <p:cNvSpPr/>
            <p:nvPr/>
          </p:nvSpPr>
          <p:spPr>
            <a:xfrm>
              <a:off x="962633"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6" name="Google Shape;2901;p18"/>
            <p:cNvSpPr/>
            <p:nvPr/>
          </p:nvSpPr>
          <p:spPr>
            <a:xfrm>
              <a:off x="1010765" y="433178"/>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7" name="Google Shape;2902;p18"/>
            <p:cNvSpPr/>
            <p:nvPr/>
          </p:nvSpPr>
          <p:spPr>
            <a:xfrm>
              <a:off x="1058892" y="433178"/>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8" name="Google Shape;2903;p18"/>
            <p:cNvSpPr/>
            <p:nvPr/>
          </p:nvSpPr>
          <p:spPr>
            <a:xfrm>
              <a:off x="1107024" y="433178"/>
              <a:ext cx="4814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9" name="Google Shape;2904;p18"/>
            <p:cNvSpPr/>
            <p:nvPr/>
          </p:nvSpPr>
          <p:spPr>
            <a:xfrm>
              <a:off x="1155160"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0" name="Google Shape;2905;p18"/>
            <p:cNvSpPr/>
            <p:nvPr/>
          </p:nvSpPr>
          <p:spPr>
            <a:xfrm>
              <a:off x="1203292"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1" name="Google Shape;2906;p18"/>
            <p:cNvSpPr/>
            <p:nvPr/>
          </p:nvSpPr>
          <p:spPr>
            <a:xfrm>
              <a:off x="1251424" y="433178"/>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2" name="Google Shape;2907;p18"/>
            <p:cNvSpPr/>
            <p:nvPr/>
          </p:nvSpPr>
          <p:spPr>
            <a:xfrm>
              <a:off x="1299551"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3" name="Google Shape;2908;p18"/>
            <p:cNvSpPr/>
            <p:nvPr/>
          </p:nvSpPr>
          <p:spPr>
            <a:xfrm>
              <a:off x="1347683"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4" name="Google Shape;2909;p18"/>
            <p:cNvSpPr/>
            <p:nvPr/>
          </p:nvSpPr>
          <p:spPr>
            <a:xfrm>
              <a:off x="1395815" y="433178"/>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5" name="Google Shape;2910;p18"/>
            <p:cNvSpPr/>
            <p:nvPr/>
          </p:nvSpPr>
          <p:spPr>
            <a:xfrm>
              <a:off x="721973" y="38505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6" name="Google Shape;2911;p18"/>
            <p:cNvSpPr/>
            <p:nvPr/>
          </p:nvSpPr>
          <p:spPr>
            <a:xfrm>
              <a:off x="770100" y="385051"/>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7" name="Google Shape;2912;p18"/>
            <p:cNvSpPr/>
            <p:nvPr/>
          </p:nvSpPr>
          <p:spPr>
            <a:xfrm>
              <a:off x="812218" y="385051"/>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8" name="Google Shape;2913;p18"/>
            <p:cNvSpPr/>
            <p:nvPr/>
          </p:nvSpPr>
          <p:spPr>
            <a:xfrm>
              <a:off x="866369"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9" name="Google Shape;2914;p18"/>
            <p:cNvSpPr/>
            <p:nvPr/>
          </p:nvSpPr>
          <p:spPr>
            <a:xfrm>
              <a:off x="914501"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0" name="Google Shape;2915;p18"/>
            <p:cNvSpPr/>
            <p:nvPr/>
          </p:nvSpPr>
          <p:spPr>
            <a:xfrm>
              <a:off x="962633"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1" name="Google Shape;2916;p18"/>
            <p:cNvSpPr/>
            <p:nvPr/>
          </p:nvSpPr>
          <p:spPr>
            <a:xfrm>
              <a:off x="1010765" y="38505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2" name="Google Shape;2917;p18"/>
            <p:cNvSpPr/>
            <p:nvPr/>
          </p:nvSpPr>
          <p:spPr>
            <a:xfrm>
              <a:off x="1058892" y="385051"/>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3" name="Google Shape;2918;p18"/>
            <p:cNvSpPr/>
            <p:nvPr/>
          </p:nvSpPr>
          <p:spPr>
            <a:xfrm>
              <a:off x="1107024" y="385051"/>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4" name="Google Shape;2919;p18"/>
            <p:cNvSpPr/>
            <p:nvPr/>
          </p:nvSpPr>
          <p:spPr>
            <a:xfrm>
              <a:off x="1155160"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5" name="Google Shape;2920;p18"/>
            <p:cNvSpPr/>
            <p:nvPr/>
          </p:nvSpPr>
          <p:spPr>
            <a:xfrm>
              <a:off x="1203292"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6" name="Google Shape;2921;p18"/>
            <p:cNvSpPr/>
            <p:nvPr/>
          </p:nvSpPr>
          <p:spPr>
            <a:xfrm>
              <a:off x="1251424" y="38505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7" name="Google Shape;2922;p18"/>
            <p:cNvSpPr/>
            <p:nvPr/>
          </p:nvSpPr>
          <p:spPr>
            <a:xfrm>
              <a:off x="1299551"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8" name="Google Shape;2923;p18"/>
            <p:cNvSpPr/>
            <p:nvPr/>
          </p:nvSpPr>
          <p:spPr>
            <a:xfrm>
              <a:off x="721973"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9" name="Google Shape;2924;p18"/>
            <p:cNvSpPr/>
            <p:nvPr/>
          </p:nvSpPr>
          <p:spPr>
            <a:xfrm>
              <a:off x="770100" y="330903"/>
              <a:ext cx="42121"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0" name="Google Shape;2925;p18"/>
            <p:cNvSpPr/>
            <p:nvPr/>
          </p:nvSpPr>
          <p:spPr>
            <a:xfrm>
              <a:off x="812218" y="330903"/>
              <a:ext cx="5415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1" name="Google Shape;2926;p18"/>
            <p:cNvSpPr/>
            <p:nvPr/>
          </p:nvSpPr>
          <p:spPr>
            <a:xfrm>
              <a:off x="866369"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2" name="Google Shape;2927;p18"/>
            <p:cNvSpPr/>
            <p:nvPr/>
          </p:nvSpPr>
          <p:spPr>
            <a:xfrm>
              <a:off x="91450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3" name="Google Shape;2928;p18"/>
            <p:cNvSpPr/>
            <p:nvPr/>
          </p:nvSpPr>
          <p:spPr>
            <a:xfrm>
              <a:off x="962633"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4" name="Google Shape;2929;p18"/>
            <p:cNvSpPr/>
            <p:nvPr/>
          </p:nvSpPr>
          <p:spPr>
            <a:xfrm>
              <a:off x="1010765"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5" name="Google Shape;2930;p18"/>
            <p:cNvSpPr/>
            <p:nvPr/>
          </p:nvSpPr>
          <p:spPr>
            <a:xfrm>
              <a:off x="1058892" y="33090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6" name="Google Shape;2931;p18"/>
            <p:cNvSpPr/>
            <p:nvPr/>
          </p:nvSpPr>
          <p:spPr>
            <a:xfrm>
              <a:off x="1107024" y="330903"/>
              <a:ext cx="4814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7" name="Google Shape;2932;p18"/>
            <p:cNvSpPr/>
            <p:nvPr/>
          </p:nvSpPr>
          <p:spPr>
            <a:xfrm>
              <a:off x="1155160"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8" name="Google Shape;2933;p18"/>
            <p:cNvSpPr/>
            <p:nvPr/>
          </p:nvSpPr>
          <p:spPr>
            <a:xfrm>
              <a:off x="1203292"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9" name="Google Shape;2934;p18"/>
            <p:cNvSpPr/>
            <p:nvPr/>
          </p:nvSpPr>
          <p:spPr>
            <a:xfrm>
              <a:off x="1251424"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0" name="Google Shape;2935;p18"/>
            <p:cNvSpPr/>
            <p:nvPr/>
          </p:nvSpPr>
          <p:spPr>
            <a:xfrm>
              <a:off x="721973"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1" name="Google Shape;2936;p18"/>
            <p:cNvSpPr/>
            <p:nvPr/>
          </p:nvSpPr>
          <p:spPr>
            <a:xfrm>
              <a:off x="770100" y="288791"/>
              <a:ext cx="42121"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2" name="Google Shape;2937;p18"/>
            <p:cNvSpPr/>
            <p:nvPr/>
          </p:nvSpPr>
          <p:spPr>
            <a:xfrm>
              <a:off x="812218" y="288791"/>
              <a:ext cx="5415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3" name="Google Shape;2938;p18"/>
            <p:cNvSpPr/>
            <p:nvPr/>
          </p:nvSpPr>
          <p:spPr>
            <a:xfrm>
              <a:off x="866369"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4" name="Google Shape;2939;p18"/>
            <p:cNvSpPr/>
            <p:nvPr/>
          </p:nvSpPr>
          <p:spPr>
            <a:xfrm>
              <a:off x="91450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5" name="Google Shape;2940;p18"/>
            <p:cNvSpPr/>
            <p:nvPr/>
          </p:nvSpPr>
          <p:spPr>
            <a:xfrm>
              <a:off x="962633"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6" name="Google Shape;2941;p18"/>
            <p:cNvSpPr/>
            <p:nvPr/>
          </p:nvSpPr>
          <p:spPr>
            <a:xfrm>
              <a:off x="1010765"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7" name="Google Shape;2942;p18"/>
            <p:cNvSpPr/>
            <p:nvPr/>
          </p:nvSpPr>
          <p:spPr>
            <a:xfrm>
              <a:off x="1058892" y="288791"/>
              <a:ext cx="4813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8" name="Google Shape;2943;p18"/>
            <p:cNvSpPr/>
            <p:nvPr/>
          </p:nvSpPr>
          <p:spPr>
            <a:xfrm>
              <a:off x="1107024" y="288791"/>
              <a:ext cx="4814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9" name="Google Shape;2944;p18"/>
            <p:cNvSpPr/>
            <p:nvPr/>
          </p:nvSpPr>
          <p:spPr>
            <a:xfrm>
              <a:off x="1155160"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0" name="Google Shape;2945;p18"/>
            <p:cNvSpPr/>
            <p:nvPr/>
          </p:nvSpPr>
          <p:spPr>
            <a:xfrm>
              <a:off x="1203292"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1" name="Google Shape;2946;p18"/>
            <p:cNvSpPr/>
            <p:nvPr/>
          </p:nvSpPr>
          <p:spPr>
            <a:xfrm>
              <a:off x="1251424"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2" name="Google Shape;2947;p18"/>
            <p:cNvSpPr/>
            <p:nvPr/>
          </p:nvSpPr>
          <p:spPr>
            <a:xfrm>
              <a:off x="721973"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3" name="Google Shape;2948;p18"/>
            <p:cNvSpPr/>
            <p:nvPr/>
          </p:nvSpPr>
          <p:spPr>
            <a:xfrm>
              <a:off x="770100" y="240659"/>
              <a:ext cx="42121"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4" name="Google Shape;2949;p18"/>
            <p:cNvSpPr/>
            <p:nvPr/>
          </p:nvSpPr>
          <p:spPr>
            <a:xfrm>
              <a:off x="812218" y="240659"/>
              <a:ext cx="5415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5" name="Google Shape;2950;p18"/>
            <p:cNvSpPr/>
            <p:nvPr/>
          </p:nvSpPr>
          <p:spPr>
            <a:xfrm>
              <a:off x="866369"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6" name="Google Shape;2951;p18"/>
            <p:cNvSpPr/>
            <p:nvPr/>
          </p:nvSpPr>
          <p:spPr>
            <a:xfrm>
              <a:off x="91450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7" name="Google Shape;2952;p18"/>
            <p:cNvSpPr/>
            <p:nvPr/>
          </p:nvSpPr>
          <p:spPr>
            <a:xfrm>
              <a:off x="962633"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8" name="Google Shape;2953;p18"/>
            <p:cNvSpPr/>
            <p:nvPr/>
          </p:nvSpPr>
          <p:spPr>
            <a:xfrm>
              <a:off x="1010765"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9" name="Google Shape;2954;p18"/>
            <p:cNvSpPr/>
            <p:nvPr/>
          </p:nvSpPr>
          <p:spPr>
            <a:xfrm>
              <a:off x="1058892" y="240659"/>
              <a:ext cx="4813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0" name="Google Shape;2955;p18"/>
            <p:cNvSpPr/>
            <p:nvPr/>
          </p:nvSpPr>
          <p:spPr>
            <a:xfrm>
              <a:off x="1107024" y="240659"/>
              <a:ext cx="4814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1" name="Google Shape;2956;p18"/>
            <p:cNvSpPr/>
            <p:nvPr/>
          </p:nvSpPr>
          <p:spPr>
            <a:xfrm>
              <a:off x="1155160"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2" name="Google Shape;2957;p18"/>
            <p:cNvSpPr/>
            <p:nvPr/>
          </p:nvSpPr>
          <p:spPr>
            <a:xfrm>
              <a:off x="1203292"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3" name="Google Shape;2958;p18"/>
            <p:cNvSpPr/>
            <p:nvPr/>
          </p:nvSpPr>
          <p:spPr>
            <a:xfrm>
              <a:off x="721973"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4" name="Google Shape;2959;p18"/>
            <p:cNvSpPr/>
            <p:nvPr/>
          </p:nvSpPr>
          <p:spPr>
            <a:xfrm>
              <a:off x="770100" y="186507"/>
              <a:ext cx="42121"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5" name="Google Shape;2960;p18"/>
            <p:cNvSpPr/>
            <p:nvPr/>
          </p:nvSpPr>
          <p:spPr>
            <a:xfrm>
              <a:off x="812218" y="186507"/>
              <a:ext cx="5415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6" name="Google Shape;2961;p18"/>
            <p:cNvSpPr/>
            <p:nvPr/>
          </p:nvSpPr>
          <p:spPr>
            <a:xfrm>
              <a:off x="866369"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7" name="Google Shape;2962;p18"/>
            <p:cNvSpPr/>
            <p:nvPr/>
          </p:nvSpPr>
          <p:spPr>
            <a:xfrm>
              <a:off x="914501"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8" name="Google Shape;2963;p18"/>
            <p:cNvSpPr/>
            <p:nvPr/>
          </p:nvSpPr>
          <p:spPr>
            <a:xfrm>
              <a:off x="962633"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9" name="Google Shape;2964;p18"/>
            <p:cNvSpPr/>
            <p:nvPr/>
          </p:nvSpPr>
          <p:spPr>
            <a:xfrm>
              <a:off x="1010765"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0" name="Google Shape;2965;p18"/>
            <p:cNvSpPr/>
            <p:nvPr/>
          </p:nvSpPr>
          <p:spPr>
            <a:xfrm>
              <a:off x="721973"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1" name="Google Shape;2966;p18"/>
            <p:cNvSpPr/>
            <p:nvPr/>
          </p:nvSpPr>
          <p:spPr>
            <a:xfrm>
              <a:off x="770100" y="144390"/>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2" name="Google Shape;2967;p18"/>
            <p:cNvSpPr/>
            <p:nvPr/>
          </p:nvSpPr>
          <p:spPr>
            <a:xfrm>
              <a:off x="812218" y="144390"/>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3" name="Google Shape;2968;p18"/>
            <p:cNvSpPr/>
            <p:nvPr/>
          </p:nvSpPr>
          <p:spPr>
            <a:xfrm>
              <a:off x="866369"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4" name="Google Shape;2969;p18"/>
            <p:cNvSpPr/>
            <p:nvPr/>
          </p:nvSpPr>
          <p:spPr>
            <a:xfrm>
              <a:off x="914501"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5" name="Google Shape;2970;p18"/>
            <p:cNvSpPr/>
            <p:nvPr/>
          </p:nvSpPr>
          <p:spPr>
            <a:xfrm>
              <a:off x="962633"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6" name="Google Shape;2971;p18"/>
            <p:cNvSpPr/>
            <p:nvPr/>
          </p:nvSpPr>
          <p:spPr>
            <a:xfrm>
              <a:off x="1010765"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7" name="Google Shape;2972;p18"/>
            <p:cNvSpPr/>
            <p:nvPr/>
          </p:nvSpPr>
          <p:spPr>
            <a:xfrm>
              <a:off x="721973" y="9024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8" name="Google Shape;2973;p18"/>
            <p:cNvSpPr/>
            <p:nvPr/>
          </p:nvSpPr>
          <p:spPr>
            <a:xfrm>
              <a:off x="770100" y="9024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9" name="Google Shape;2974;p18"/>
            <p:cNvSpPr/>
            <p:nvPr/>
          </p:nvSpPr>
          <p:spPr>
            <a:xfrm>
              <a:off x="812218" y="90243"/>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0" name="Google Shape;2975;p18"/>
            <p:cNvSpPr/>
            <p:nvPr/>
          </p:nvSpPr>
          <p:spPr>
            <a:xfrm>
              <a:off x="866369"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1" name="Google Shape;2976;p18"/>
            <p:cNvSpPr/>
            <p:nvPr/>
          </p:nvSpPr>
          <p:spPr>
            <a:xfrm>
              <a:off x="914501"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2" name="Google Shape;2977;p18"/>
            <p:cNvSpPr/>
            <p:nvPr/>
          </p:nvSpPr>
          <p:spPr>
            <a:xfrm>
              <a:off x="962633"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3" name="Google Shape;2978;p18"/>
            <p:cNvSpPr/>
            <p:nvPr/>
          </p:nvSpPr>
          <p:spPr>
            <a:xfrm>
              <a:off x="721973" y="42117"/>
              <a:ext cx="4813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4" name="Google Shape;2979;p18"/>
            <p:cNvSpPr/>
            <p:nvPr/>
          </p:nvSpPr>
          <p:spPr>
            <a:xfrm>
              <a:off x="770100" y="42117"/>
              <a:ext cx="42121"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5" name="Google Shape;2980;p18"/>
            <p:cNvSpPr/>
            <p:nvPr/>
          </p:nvSpPr>
          <p:spPr>
            <a:xfrm>
              <a:off x="812218" y="42117"/>
              <a:ext cx="5415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6" name="Google Shape;2981;p18"/>
            <p:cNvSpPr/>
            <p:nvPr/>
          </p:nvSpPr>
          <p:spPr>
            <a:xfrm>
              <a:off x="866369"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7" name="Google Shape;2982;p18"/>
            <p:cNvSpPr/>
            <p:nvPr/>
          </p:nvSpPr>
          <p:spPr>
            <a:xfrm>
              <a:off x="914501"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8" name="Google Shape;2983;p18"/>
            <p:cNvSpPr/>
            <p:nvPr/>
          </p:nvSpPr>
          <p:spPr>
            <a:xfrm>
              <a:off x="721973" y="-2"/>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9" name="Google Shape;2984;p18"/>
            <p:cNvSpPr/>
            <p:nvPr/>
          </p:nvSpPr>
          <p:spPr>
            <a:xfrm>
              <a:off x="770100" y="-2"/>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60" name="Google Shape;2985;p18"/>
            <p:cNvSpPr/>
            <p:nvPr/>
          </p:nvSpPr>
          <p:spPr>
            <a:xfrm>
              <a:off x="812218" y="-2"/>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61" name="Google Shape;2986;p18"/>
            <p:cNvSpPr/>
            <p:nvPr/>
          </p:nvSpPr>
          <p:spPr>
            <a:xfrm>
              <a:off x="866369" y="-2"/>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3063" name="Title Text"/>
          <p:cNvSpPr txBox="1"/>
          <p:nvPr>
            <p:ph type="title"/>
          </p:nvPr>
        </p:nvSpPr>
        <p:spPr>
          <a:xfrm>
            <a:off x="1334700" y="1601125"/>
            <a:ext cx="6474601" cy="841803"/>
          </a:xfrm>
          <a:prstGeom prst="rect">
            <a:avLst/>
          </a:prstGeom>
        </p:spPr>
        <p:txBody>
          <a:bodyPr anchor="ctr"/>
          <a:lstStyle>
            <a:lvl1pPr>
              <a:defRPr sz="3000"/>
            </a:lvl1pPr>
          </a:lstStyle>
          <a:p>
            <a:pPr/>
            <a:r>
              <a:t>Title Text</a:t>
            </a:r>
          </a:p>
        </p:txBody>
      </p:sp>
      <p:sp>
        <p:nvSpPr>
          <p:cNvPr id="3064" name="Body Level One…"/>
          <p:cNvSpPr txBox="1"/>
          <p:nvPr>
            <p:ph type="body" sz="quarter" idx="1"/>
          </p:nvPr>
        </p:nvSpPr>
        <p:spPr>
          <a:xfrm>
            <a:off x="1753049" y="2370122"/>
            <a:ext cx="5637902" cy="792603"/>
          </a:xfrm>
          <a:prstGeom prst="rect">
            <a:avLst/>
          </a:prstGeom>
        </p:spPr>
        <p:txBody>
          <a:bodyPr/>
          <a:lstStyle>
            <a:lvl1pPr marL="114300" indent="0" algn="ctr">
              <a:buClrTx/>
              <a:buSzTx/>
              <a:buFontTx/>
              <a:buNone/>
              <a:defRPr sz="1800">
                <a:solidFill>
                  <a:srgbClr val="FFFFFF"/>
                </a:solidFill>
              </a:defRPr>
            </a:lvl1pPr>
            <a:lvl2pPr marL="114300" indent="114300" algn="ctr">
              <a:buClrTx/>
              <a:buSzTx/>
              <a:buFontTx/>
              <a:buNone/>
              <a:defRPr sz="1800">
                <a:solidFill>
                  <a:srgbClr val="FFFFFF"/>
                </a:solidFill>
              </a:defRPr>
            </a:lvl2pPr>
            <a:lvl3pPr marL="114300" indent="114300" algn="ctr">
              <a:buClrTx/>
              <a:buSzTx/>
              <a:buFontTx/>
              <a:buNone/>
              <a:defRPr sz="1800">
                <a:solidFill>
                  <a:srgbClr val="FFFFFF"/>
                </a:solidFill>
              </a:defRPr>
            </a:lvl3pPr>
            <a:lvl4pPr marL="114300" indent="114300" algn="ctr">
              <a:buClrTx/>
              <a:buSzTx/>
              <a:buFontTx/>
              <a:buNone/>
              <a:defRPr sz="1800">
                <a:solidFill>
                  <a:srgbClr val="FFFFFF"/>
                </a:solidFill>
              </a:defRPr>
            </a:lvl4pPr>
            <a:lvl5pPr marL="114300" indent="114300" algn="ctr">
              <a:buClrTx/>
              <a:buSzTx/>
              <a:buFontTx/>
              <a:buNone/>
              <a:defRPr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grpSp>
        <p:nvGrpSpPr>
          <p:cNvPr id="3080" name="Google Shape;2990;p18"/>
          <p:cNvGrpSpPr/>
          <p:nvPr/>
        </p:nvGrpSpPr>
        <p:grpSpPr>
          <a:xfrm>
            <a:off x="-4" y="1474583"/>
            <a:ext cx="9144005" cy="3853093"/>
            <a:chOff x="0" y="-2"/>
            <a:chExt cx="9144004" cy="3853091"/>
          </a:xfrm>
        </p:grpSpPr>
        <p:sp>
          <p:nvSpPr>
            <p:cNvPr id="3065" name="Google Shape;2991;p18"/>
            <p:cNvSpPr/>
            <p:nvPr/>
          </p:nvSpPr>
          <p:spPr>
            <a:xfrm>
              <a:off x="0" y="2550988"/>
              <a:ext cx="9144004" cy="56700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66" name="Google Shape;2992;p18"/>
            <p:cNvSpPr/>
            <p:nvPr/>
          </p:nvSpPr>
          <p:spPr>
            <a:xfrm>
              <a:off x="0" y="3124187"/>
              <a:ext cx="9144004" cy="15570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67" name="Google Shape;2993;p18"/>
            <p:cNvSpPr/>
            <p:nvPr/>
          </p:nvSpPr>
          <p:spPr>
            <a:xfrm>
              <a:off x="0" y="3286088"/>
              <a:ext cx="9144004" cy="56700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68" name="Google Shape;2994;p18"/>
            <p:cNvSpPr/>
            <p:nvPr/>
          </p:nvSpPr>
          <p:spPr>
            <a:xfrm>
              <a:off x="-1" y="685"/>
              <a:ext cx="1611603" cy="56700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69" name="Google Shape;2995;p18"/>
            <p:cNvSpPr/>
            <p:nvPr/>
          </p:nvSpPr>
          <p:spPr>
            <a:xfrm>
              <a:off x="-1" y="573886"/>
              <a:ext cx="1611603" cy="15570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70" name="Google Shape;2996;p18"/>
            <p:cNvSpPr/>
            <p:nvPr/>
          </p:nvSpPr>
          <p:spPr>
            <a:xfrm>
              <a:off x="-1" y="729586"/>
              <a:ext cx="1611603" cy="182130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nvGrpSpPr>
            <p:cNvPr id="3079" name="Google Shape;2997;p18"/>
            <p:cNvGrpSpPr/>
            <p:nvPr/>
          </p:nvGrpSpPr>
          <p:grpSpPr>
            <a:xfrm>
              <a:off x="514648" y="-3"/>
              <a:ext cx="582282" cy="2550897"/>
              <a:chOff x="0" y="-1"/>
              <a:chExt cx="582281" cy="2550896"/>
            </a:xfrm>
          </p:grpSpPr>
          <p:sp>
            <p:nvSpPr>
              <p:cNvPr id="3071" name="Google Shape;2998;p18"/>
              <p:cNvSpPr/>
              <p:nvPr/>
            </p:nvSpPr>
            <p:spPr>
              <a:xfrm>
                <a:off x="-1" y="-2"/>
                <a:ext cx="77603" cy="2550897"/>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072" name="Google Shape;2999;p18"/>
              <p:cNvSpPr/>
              <p:nvPr/>
            </p:nvSpPr>
            <p:spPr>
              <a:xfrm>
                <a:off x="504678" y="-2"/>
                <a:ext cx="77603" cy="2550897"/>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073" name="Google Shape;3000;p18"/>
              <p:cNvSpPr/>
              <p:nvPr/>
            </p:nvSpPr>
            <p:spPr>
              <a:xfrm>
                <a:off x="23269" y="236808"/>
                <a:ext cx="516261" cy="72502"/>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074" name="Google Shape;3001;p18"/>
              <p:cNvSpPr/>
              <p:nvPr/>
            </p:nvSpPr>
            <p:spPr>
              <a:xfrm>
                <a:off x="23269" y="637763"/>
                <a:ext cx="516261" cy="72502"/>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075" name="Google Shape;3002;p18"/>
              <p:cNvSpPr/>
              <p:nvPr/>
            </p:nvSpPr>
            <p:spPr>
              <a:xfrm>
                <a:off x="42669" y="1038719"/>
                <a:ext cx="516261" cy="72502"/>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076" name="Google Shape;3003;p18"/>
              <p:cNvSpPr/>
              <p:nvPr/>
            </p:nvSpPr>
            <p:spPr>
              <a:xfrm>
                <a:off x="23269" y="1439675"/>
                <a:ext cx="516261" cy="72502"/>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077" name="Google Shape;3004;p18"/>
              <p:cNvSpPr/>
              <p:nvPr/>
            </p:nvSpPr>
            <p:spPr>
              <a:xfrm>
                <a:off x="23269" y="1840631"/>
                <a:ext cx="516261" cy="72502"/>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078" name="Google Shape;3005;p18"/>
              <p:cNvSpPr/>
              <p:nvPr/>
            </p:nvSpPr>
            <p:spPr>
              <a:xfrm>
                <a:off x="42669" y="2241586"/>
                <a:ext cx="516261" cy="72502"/>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grpSp>
      </p:grpSp>
      <p:sp>
        <p:nvSpPr>
          <p:cNvPr id="30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_1_1_1_1">
    <p:spTree>
      <p:nvGrpSpPr>
        <p:cNvPr id="1" name=""/>
        <p:cNvGrpSpPr/>
        <p:nvPr/>
      </p:nvGrpSpPr>
      <p:grpSpPr>
        <a:xfrm>
          <a:off x="0" y="0"/>
          <a:ext cx="0" cy="0"/>
          <a:chOff x="0" y="0"/>
          <a:chExt cx="0" cy="0"/>
        </a:xfrm>
      </p:grpSpPr>
      <p:sp>
        <p:nvSpPr>
          <p:cNvPr id="3088" name="Title Text"/>
          <p:cNvSpPr txBox="1"/>
          <p:nvPr>
            <p:ph type="title"/>
          </p:nvPr>
        </p:nvSpPr>
        <p:spPr>
          <a:prstGeom prst="rect">
            <a:avLst/>
          </a:prstGeom>
        </p:spPr>
        <p:txBody>
          <a:bodyPr/>
          <a:lstStyle/>
          <a:p>
            <a:pPr/>
            <a:r>
              <a:t>Title Text</a:t>
            </a:r>
          </a:p>
        </p:txBody>
      </p:sp>
      <p:sp>
        <p:nvSpPr>
          <p:cNvPr id="3089" name="Body Level One…"/>
          <p:cNvSpPr txBox="1"/>
          <p:nvPr>
            <p:ph type="body" sz="quarter" idx="1"/>
          </p:nvPr>
        </p:nvSpPr>
        <p:spPr>
          <a:xfrm>
            <a:off x="1598175" y="2174825"/>
            <a:ext cx="2620800" cy="738003"/>
          </a:xfrm>
          <a:prstGeom prst="rect">
            <a:avLst/>
          </a:prstGeom>
        </p:spPr>
        <p:txBody>
          <a:bodyPr/>
          <a:lstStyle>
            <a:lvl1pPr marL="114300" indent="0">
              <a:buClrTx/>
              <a:buSzTx/>
              <a:buFontTx/>
              <a:buNone/>
              <a:defRPr sz="1600">
                <a:solidFill>
                  <a:srgbClr val="FFFFFF"/>
                </a:solidFill>
              </a:defRPr>
            </a:lvl1pPr>
            <a:lvl2pPr marL="114300" indent="114300">
              <a:buClrTx/>
              <a:buSzTx/>
              <a:buFontTx/>
              <a:buNone/>
              <a:defRPr sz="1600">
                <a:solidFill>
                  <a:srgbClr val="FFFFFF"/>
                </a:solidFill>
              </a:defRPr>
            </a:lvl2pPr>
            <a:lvl3pPr marL="114300" indent="114300">
              <a:buClrTx/>
              <a:buSzTx/>
              <a:buFontTx/>
              <a:buNone/>
              <a:defRPr sz="1600">
                <a:solidFill>
                  <a:srgbClr val="FFFFFF"/>
                </a:solidFill>
              </a:defRPr>
            </a:lvl3pPr>
            <a:lvl4pPr marL="114300" indent="114300">
              <a:buClrTx/>
              <a:buSzTx/>
              <a:buFontTx/>
              <a:buNone/>
              <a:defRPr sz="1600">
                <a:solidFill>
                  <a:srgbClr val="FFFFFF"/>
                </a:solidFill>
              </a:defRPr>
            </a:lvl4pPr>
            <a:lvl5pPr marL="114300" indent="114300">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0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_1_1_1">
    <p:spTree>
      <p:nvGrpSpPr>
        <p:cNvPr id="1" name=""/>
        <p:cNvGrpSpPr/>
        <p:nvPr/>
      </p:nvGrpSpPr>
      <p:grpSpPr>
        <a:xfrm>
          <a:off x="0" y="0"/>
          <a:ext cx="0" cy="0"/>
          <a:chOff x="0" y="0"/>
          <a:chExt cx="0" cy="0"/>
        </a:xfrm>
      </p:grpSpPr>
      <p:sp>
        <p:nvSpPr>
          <p:cNvPr id="3097" name="Title Text"/>
          <p:cNvSpPr txBox="1"/>
          <p:nvPr>
            <p:ph type="title"/>
          </p:nvPr>
        </p:nvSpPr>
        <p:spPr>
          <a:xfrm>
            <a:off x="1334700" y="1601125"/>
            <a:ext cx="6474601" cy="841803"/>
          </a:xfrm>
          <a:prstGeom prst="rect">
            <a:avLst/>
          </a:prstGeom>
        </p:spPr>
        <p:txBody>
          <a:bodyPr anchor="ctr"/>
          <a:lstStyle>
            <a:lvl1pPr>
              <a:defRPr sz="3000"/>
            </a:lvl1pPr>
          </a:lstStyle>
          <a:p>
            <a:pPr/>
            <a:r>
              <a:t>Title Text</a:t>
            </a:r>
          </a:p>
        </p:txBody>
      </p:sp>
      <p:sp>
        <p:nvSpPr>
          <p:cNvPr id="3098" name="Body Level One…"/>
          <p:cNvSpPr txBox="1"/>
          <p:nvPr>
            <p:ph type="body" sz="quarter" idx="1"/>
          </p:nvPr>
        </p:nvSpPr>
        <p:spPr>
          <a:xfrm>
            <a:off x="1753049" y="2370122"/>
            <a:ext cx="5637902" cy="792603"/>
          </a:xfrm>
          <a:prstGeom prst="rect">
            <a:avLst/>
          </a:prstGeom>
        </p:spPr>
        <p:txBody>
          <a:bodyPr/>
          <a:lstStyle>
            <a:lvl1pPr marL="114300" indent="0" algn="ctr">
              <a:buClrTx/>
              <a:buSzTx/>
              <a:buFontTx/>
              <a:buNone/>
              <a:defRPr sz="1800">
                <a:solidFill>
                  <a:srgbClr val="FFFFFF"/>
                </a:solidFill>
              </a:defRPr>
            </a:lvl1pPr>
            <a:lvl2pPr marL="114300" indent="114300" algn="ctr">
              <a:buClrTx/>
              <a:buSzTx/>
              <a:buFontTx/>
              <a:buNone/>
              <a:defRPr sz="1800">
                <a:solidFill>
                  <a:srgbClr val="FFFFFF"/>
                </a:solidFill>
              </a:defRPr>
            </a:lvl2pPr>
            <a:lvl3pPr marL="114300" indent="114300" algn="ctr">
              <a:buClrTx/>
              <a:buSzTx/>
              <a:buFontTx/>
              <a:buNone/>
              <a:defRPr sz="1800">
                <a:solidFill>
                  <a:srgbClr val="FFFFFF"/>
                </a:solidFill>
              </a:defRPr>
            </a:lvl3pPr>
            <a:lvl4pPr marL="114300" indent="114300" algn="ctr">
              <a:buClrTx/>
              <a:buSzTx/>
              <a:buFontTx/>
              <a:buNone/>
              <a:defRPr sz="1800">
                <a:solidFill>
                  <a:srgbClr val="FFFFFF"/>
                </a:solidFill>
              </a:defRPr>
            </a:lvl4pPr>
            <a:lvl5pPr marL="114300" indent="114300" algn="ctr">
              <a:buClrTx/>
              <a:buSzTx/>
              <a:buFontTx/>
              <a:buNone/>
              <a:defRPr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grpSp>
        <p:nvGrpSpPr>
          <p:cNvPr id="3428" name="Google Shape;3020;p20"/>
          <p:cNvGrpSpPr/>
          <p:nvPr/>
        </p:nvGrpSpPr>
        <p:grpSpPr>
          <a:xfrm>
            <a:off x="1849188" y="277200"/>
            <a:ext cx="1443945" cy="721973"/>
            <a:chOff x="0" y="-1"/>
            <a:chExt cx="1443943" cy="721971"/>
          </a:xfrm>
        </p:grpSpPr>
        <p:sp>
          <p:nvSpPr>
            <p:cNvPr id="3099" name="Google Shape;3021;p20"/>
            <p:cNvSpPr/>
            <p:nvPr/>
          </p:nvSpPr>
          <p:spPr>
            <a:xfrm>
              <a:off x="679855" y="673837"/>
              <a:ext cx="42121"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0" name="Google Shape;3022;p20"/>
            <p:cNvSpPr/>
            <p:nvPr/>
          </p:nvSpPr>
          <p:spPr>
            <a:xfrm>
              <a:off x="631724" y="673837"/>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1" name="Google Shape;3023;p20"/>
            <p:cNvSpPr/>
            <p:nvPr/>
          </p:nvSpPr>
          <p:spPr>
            <a:xfrm>
              <a:off x="577582" y="673837"/>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2" name="Google Shape;3024;p20"/>
            <p:cNvSpPr/>
            <p:nvPr/>
          </p:nvSpPr>
          <p:spPr>
            <a:xfrm>
              <a:off x="535465"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3" name="Google Shape;3025;p20"/>
            <p:cNvSpPr/>
            <p:nvPr/>
          </p:nvSpPr>
          <p:spPr>
            <a:xfrm>
              <a:off x="481318" y="673837"/>
              <a:ext cx="5415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4" name="Google Shape;3026;p20"/>
            <p:cNvSpPr/>
            <p:nvPr/>
          </p:nvSpPr>
          <p:spPr>
            <a:xfrm>
              <a:off x="433181"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5" name="Google Shape;3027;p20"/>
            <p:cNvSpPr/>
            <p:nvPr/>
          </p:nvSpPr>
          <p:spPr>
            <a:xfrm>
              <a:off x="391064"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6" name="Google Shape;3028;p20"/>
            <p:cNvSpPr/>
            <p:nvPr/>
          </p:nvSpPr>
          <p:spPr>
            <a:xfrm>
              <a:off x="336923" y="673837"/>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7" name="Google Shape;3029;p20"/>
            <p:cNvSpPr/>
            <p:nvPr/>
          </p:nvSpPr>
          <p:spPr>
            <a:xfrm>
              <a:off x="288791"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8" name="Google Shape;3030;p20"/>
            <p:cNvSpPr/>
            <p:nvPr/>
          </p:nvSpPr>
          <p:spPr>
            <a:xfrm>
              <a:off x="246674"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9" name="Google Shape;3031;p20"/>
            <p:cNvSpPr/>
            <p:nvPr/>
          </p:nvSpPr>
          <p:spPr>
            <a:xfrm>
              <a:off x="192527" y="673837"/>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0" name="Google Shape;3032;p20"/>
            <p:cNvSpPr/>
            <p:nvPr/>
          </p:nvSpPr>
          <p:spPr>
            <a:xfrm>
              <a:off x="144390"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1" name="Google Shape;3033;p20"/>
            <p:cNvSpPr/>
            <p:nvPr/>
          </p:nvSpPr>
          <p:spPr>
            <a:xfrm>
              <a:off x="102273"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2" name="Google Shape;3034;p20"/>
            <p:cNvSpPr/>
            <p:nvPr/>
          </p:nvSpPr>
          <p:spPr>
            <a:xfrm>
              <a:off x="679855" y="62571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3" name="Google Shape;3035;p20"/>
            <p:cNvSpPr/>
            <p:nvPr/>
          </p:nvSpPr>
          <p:spPr>
            <a:xfrm>
              <a:off x="631724" y="62571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4" name="Google Shape;3036;p20"/>
            <p:cNvSpPr/>
            <p:nvPr/>
          </p:nvSpPr>
          <p:spPr>
            <a:xfrm>
              <a:off x="577582"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5" name="Google Shape;3037;p20"/>
            <p:cNvSpPr/>
            <p:nvPr/>
          </p:nvSpPr>
          <p:spPr>
            <a:xfrm>
              <a:off x="535465"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6" name="Google Shape;3038;p20"/>
            <p:cNvSpPr/>
            <p:nvPr/>
          </p:nvSpPr>
          <p:spPr>
            <a:xfrm>
              <a:off x="481318" y="625710"/>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7" name="Google Shape;3039;p20"/>
            <p:cNvSpPr/>
            <p:nvPr/>
          </p:nvSpPr>
          <p:spPr>
            <a:xfrm>
              <a:off x="433181"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8" name="Google Shape;3040;p20"/>
            <p:cNvSpPr/>
            <p:nvPr/>
          </p:nvSpPr>
          <p:spPr>
            <a:xfrm>
              <a:off x="391064"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9" name="Google Shape;3041;p20"/>
            <p:cNvSpPr/>
            <p:nvPr/>
          </p:nvSpPr>
          <p:spPr>
            <a:xfrm>
              <a:off x="336923"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0" name="Google Shape;3042;p20"/>
            <p:cNvSpPr/>
            <p:nvPr/>
          </p:nvSpPr>
          <p:spPr>
            <a:xfrm>
              <a:off x="288791"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1" name="Google Shape;3043;p20"/>
            <p:cNvSpPr/>
            <p:nvPr/>
          </p:nvSpPr>
          <p:spPr>
            <a:xfrm>
              <a:off x="246674"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2" name="Google Shape;3044;p20"/>
            <p:cNvSpPr/>
            <p:nvPr/>
          </p:nvSpPr>
          <p:spPr>
            <a:xfrm>
              <a:off x="192527" y="625710"/>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3" name="Google Shape;3045;p20"/>
            <p:cNvSpPr/>
            <p:nvPr/>
          </p:nvSpPr>
          <p:spPr>
            <a:xfrm>
              <a:off x="144390"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4" name="Google Shape;3046;p20"/>
            <p:cNvSpPr/>
            <p:nvPr/>
          </p:nvSpPr>
          <p:spPr>
            <a:xfrm>
              <a:off x="102273"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5" name="Google Shape;3047;p20"/>
            <p:cNvSpPr/>
            <p:nvPr/>
          </p:nvSpPr>
          <p:spPr>
            <a:xfrm>
              <a:off x="48132"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6" name="Google Shape;3048;p20"/>
            <p:cNvSpPr/>
            <p:nvPr/>
          </p:nvSpPr>
          <p:spPr>
            <a:xfrm>
              <a:off x="0" y="62571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7" name="Google Shape;3049;p20"/>
            <p:cNvSpPr/>
            <p:nvPr/>
          </p:nvSpPr>
          <p:spPr>
            <a:xfrm>
              <a:off x="679855" y="57156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8" name="Google Shape;3050;p20"/>
            <p:cNvSpPr/>
            <p:nvPr/>
          </p:nvSpPr>
          <p:spPr>
            <a:xfrm>
              <a:off x="631724" y="57156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9" name="Google Shape;3051;p20"/>
            <p:cNvSpPr/>
            <p:nvPr/>
          </p:nvSpPr>
          <p:spPr>
            <a:xfrm>
              <a:off x="577582"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0" name="Google Shape;3052;p20"/>
            <p:cNvSpPr/>
            <p:nvPr/>
          </p:nvSpPr>
          <p:spPr>
            <a:xfrm>
              <a:off x="535465"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1" name="Google Shape;3053;p20"/>
            <p:cNvSpPr/>
            <p:nvPr/>
          </p:nvSpPr>
          <p:spPr>
            <a:xfrm>
              <a:off x="481318" y="571563"/>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2" name="Google Shape;3054;p20"/>
            <p:cNvSpPr/>
            <p:nvPr/>
          </p:nvSpPr>
          <p:spPr>
            <a:xfrm>
              <a:off x="433181"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3" name="Google Shape;3055;p20"/>
            <p:cNvSpPr/>
            <p:nvPr/>
          </p:nvSpPr>
          <p:spPr>
            <a:xfrm>
              <a:off x="391064"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4" name="Google Shape;3056;p20"/>
            <p:cNvSpPr/>
            <p:nvPr/>
          </p:nvSpPr>
          <p:spPr>
            <a:xfrm>
              <a:off x="336923"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5" name="Google Shape;3057;p20"/>
            <p:cNvSpPr/>
            <p:nvPr/>
          </p:nvSpPr>
          <p:spPr>
            <a:xfrm>
              <a:off x="288791"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6" name="Google Shape;3058;p20"/>
            <p:cNvSpPr/>
            <p:nvPr/>
          </p:nvSpPr>
          <p:spPr>
            <a:xfrm>
              <a:off x="246674"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7" name="Google Shape;3059;p20"/>
            <p:cNvSpPr/>
            <p:nvPr/>
          </p:nvSpPr>
          <p:spPr>
            <a:xfrm>
              <a:off x="192527" y="571563"/>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8" name="Google Shape;3060;p20"/>
            <p:cNvSpPr/>
            <p:nvPr/>
          </p:nvSpPr>
          <p:spPr>
            <a:xfrm>
              <a:off x="144390"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9" name="Google Shape;3061;p20"/>
            <p:cNvSpPr/>
            <p:nvPr/>
          </p:nvSpPr>
          <p:spPr>
            <a:xfrm>
              <a:off x="102273"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0" name="Google Shape;3062;p20"/>
            <p:cNvSpPr/>
            <p:nvPr/>
          </p:nvSpPr>
          <p:spPr>
            <a:xfrm>
              <a:off x="48132"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1" name="Google Shape;3063;p20"/>
            <p:cNvSpPr/>
            <p:nvPr/>
          </p:nvSpPr>
          <p:spPr>
            <a:xfrm>
              <a:off x="0" y="57156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2" name="Google Shape;3064;p20"/>
            <p:cNvSpPr/>
            <p:nvPr/>
          </p:nvSpPr>
          <p:spPr>
            <a:xfrm>
              <a:off x="679855" y="529446"/>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3" name="Google Shape;3065;p20"/>
            <p:cNvSpPr/>
            <p:nvPr/>
          </p:nvSpPr>
          <p:spPr>
            <a:xfrm>
              <a:off x="631724" y="529446"/>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4" name="Google Shape;3066;p20"/>
            <p:cNvSpPr/>
            <p:nvPr/>
          </p:nvSpPr>
          <p:spPr>
            <a:xfrm>
              <a:off x="577582"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5" name="Google Shape;3067;p20"/>
            <p:cNvSpPr/>
            <p:nvPr/>
          </p:nvSpPr>
          <p:spPr>
            <a:xfrm>
              <a:off x="535465"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6" name="Google Shape;3068;p20"/>
            <p:cNvSpPr/>
            <p:nvPr/>
          </p:nvSpPr>
          <p:spPr>
            <a:xfrm>
              <a:off x="481318" y="529446"/>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7" name="Google Shape;3069;p20"/>
            <p:cNvSpPr/>
            <p:nvPr/>
          </p:nvSpPr>
          <p:spPr>
            <a:xfrm>
              <a:off x="433181"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8" name="Google Shape;3070;p20"/>
            <p:cNvSpPr/>
            <p:nvPr/>
          </p:nvSpPr>
          <p:spPr>
            <a:xfrm>
              <a:off x="391064"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9" name="Google Shape;3071;p20"/>
            <p:cNvSpPr/>
            <p:nvPr/>
          </p:nvSpPr>
          <p:spPr>
            <a:xfrm>
              <a:off x="336923"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0" name="Google Shape;3072;p20"/>
            <p:cNvSpPr/>
            <p:nvPr/>
          </p:nvSpPr>
          <p:spPr>
            <a:xfrm>
              <a:off x="288791"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1" name="Google Shape;3073;p20"/>
            <p:cNvSpPr/>
            <p:nvPr/>
          </p:nvSpPr>
          <p:spPr>
            <a:xfrm>
              <a:off x="246674"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2" name="Google Shape;3074;p20"/>
            <p:cNvSpPr/>
            <p:nvPr/>
          </p:nvSpPr>
          <p:spPr>
            <a:xfrm>
              <a:off x="192527" y="529446"/>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3" name="Google Shape;3075;p20"/>
            <p:cNvSpPr/>
            <p:nvPr/>
          </p:nvSpPr>
          <p:spPr>
            <a:xfrm>
              <a:off x="144390"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4" name="Google Shape;3076;p20"/>
            <p:cNvSpPr/>
            <p:nvPr/>
          </p:nvSpPr>
          <p:spPr>
            <a:xfrm>
              <a:off x="102273"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5" name="Google Shape;3077;p20"/>
            <p:cNvSpPr/>
            <p:nvPr/>
          </p:nvSpPr>
          <p:spPr>
            <a:xfrm>
              <a:off x="48132"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6" name="Google Shape;3078;p20"/>
            <p:cNvSpPr/>
            <p:nvPr/>
          </p:nvSpPr>
          <p:spPr>
            <a:xfrm>
              <a:off x="0" y="529446"/>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7" name="Google Shape;3079;p20"/>
            <p:cNvSpPr/>
            <p:nvPr/>
          </p:nvSpPr>
          <p:spPr>
            <a:xfrm>
              <a:off x="679855" y="475294"/>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8" name="Google Shape;3080;p20"/>
            <p:cNvSpPr/>
            <p:nvPr/>
          </p:nvSpPr>
          <p:spPr>
            <a:xfrm>
              <a:off x="631724" y="47529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9" name="Google Shape;3081;p20"/>
            <p:cNvSpPr/>
            <p:nvPr/>
          </p:nvSpPr>
          <p:spPr>
            <a:xfrm>
              <a:off x="577582"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0" name="Google Shape;3082;p20"/>
            <p:cNvSpPr/>
            <p:nvPr/>
          </p:nvSpPr>
          <p:spPr>
            <a:xfrm>
              <a:off x="535465"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1" name="Google Shape;3083;p20"/>
            <p:cNvSpPr/>
            <p:nvPr/>
          </p:nvSpPr>
          <p:spPr>
            <a:xfrm>
              <a:off x="481318" y="475294"/>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2" name="Google Shape;3084;p20"/>
            <p:cNvSpPr/>
            <p:nvPr/>
          </p:nvSpPr>
          <p:spPr>
            <a:xfrm>
              <a:off x="433181"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3" name="Google Shape;3085;p20"/>
            <p:cNvSpPr/>
            <p:nvPr/>
          </p:nvSpPr>
          <p:spPr>
            <a:xfrm>
              <a:off x="391064"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4" name="Google Shape;3086;p20"/>
            <p:cNvSpPr/>
            <p:nvPr/>
          </p:nvSpPr>
          <p:spPr>
            <a:xfrm>
              <a:off x="336923"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5" name="Google Shape;3087;p20"/>
            <p:cNvSpPr/>
            <p:nvPr/>
          </p:nvSpPr>
          <p:spPr>
            <a:xfrm>
              <a:off x="288791"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6" name="Google Shape;3088;p20"/>
            <p:cNvSpPr/>
            <p:nvPr/>
          </p:nvSpPr>
          <p:spPr>
            <a:xfrm>
              <a:off x="246674"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7" name="Google Shape;3089;p20"/>
            <p:cNvSpPr/>
            <p:nvPr/>
          </p:nvSpPr>
          <p:spPr>
            <a:xfrm>
              <a:off x="192527" y="475294"/>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8" name="Google Shape;3090;p20"/>
            <p:cNvSpPr/>
            <p:nvPr/>
          </p:nvSpPr>
          <p:spPr>
            <a:xfrm>
              <a:off x="144390"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9" name="Google Shape;3091;p20"/>
            <p:cNvSpPr/>
            <p:nvPr/>
          </p:nvSpPr>
          <p:spPr>
            <a:xfrm>
              <a:off x="102273"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0" name="Google Shape;3092;p20"/>
            <p:cNvSpPr/>
            <p:nvPr/>
          </p:nvSpPr>
          <p:spPr>
            <a:xfrm>
              <a:off x="48132"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1" name="Google Shape;3093;p20"/>
            <p:cNvSpPr/>
            <p:nvPr/>
          </p:nvSpPr>
          <p:spPr>
            <a:xfrm>
              <a:off x="0" y="47529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2" name="Google Shape;3094;p20"/>
            <p:cNvSpPr/>
            <p:nvPr/>
          </p:nvSpPr>
          <p:spPr>
            <a:xfrm>
              <a:off x="679855" y="433177"/>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3" name="Google Shape;3095;p20"/>
            <p:cNvSpPr/>
            <p:nvPr/>
          </p:nvSpPr>
          <p:spPr>
            <a:xfrm>
              <a:off x="631724" y="433177"/>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4" name="Google Shape;3096;p20"/>
            <p:cNvSpPr/>
            <p:nvPr/>
          </p:nvSpPr>
          <p:spPr>
            <a:xfrm>
              <a:off x="577582"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5" name="Google Shape;3097;p20"/>
            <p:cNvSpPr/>
            <p:nvPr/>
          </p:nvSpPr>
          <p:spPr>
            <a:xfrm>
              <a:off x="535465"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6" name="Google Shape;3098;p20"/>
            <p:cNvSpPr/>
            <p:nvPr/>
          </p:nvSpPr>
          <p:spPr>
            <a:xfrm>
              <a:off x="481318" y="433177"/>
              <a:ext cx="5415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7" name="Google Shape;3099;p20"/>
            <p:cNvSpPr/>
            <p:nvPr/>
          </p:nvSpPr>
          <p:spPr>
            <a:xfrm>
              <a:off x="433181"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8" name="Google Shape;3100;p20"/>
            <p:cNvSpPr/>
            <p:nvPr/>
          </p:nvSpPr>
          <p:spPr>
            <a:xfrm>
              <a:off x="391064"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9" name="Google Shape;3101;p20"/>
            <p:cNvSpPr/>
            <p:nvPr/>
          </p:nvSpPr>
          <p:spPr>
            <a:xfrm>
              <a:off x="336923"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0" name="Google Shape;3102;p20"/>
            <p:cNvSpPr/>
            <p:nvPr/>
          </p:nvSpPr>
          <p:spPr>
            <a:xfrm>
              <a:off x="288791"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1" name="Google Shape;3103;p20"/>
            <p:cNvSpPr/>
            <p:nvPr/>
          </p:nvSpPr>
          <p:spPr>
            <a:xfrm>
              <a:off x="246674"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2" name="Google Shape;3104;p20"/>
            <p:cNvSpPr/>
            <p:nvPr/>
          </p:nvSpPr>
          <p:spPr>
            <a:xfrm>
              <a:off x="192527" y="433177"/>
              <a:ext cx="54149"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3" name="Google Shape;3105;p20"/>
            <p:cNvSpPr/>
            <p:nvPr/>
          </p:nvSpPr>
          <p:spPr>
            <a:xfrm>
              <a:off x="144390"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4" name="Google Shape;3106;p20"/>
            <p:cNvSpPr/>
            <p:nvPr/>
          </p:nvSpPr>
          <p:spPr>
            <a:xfrm>
              <a:off x="102273"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5" name="Google Shape;3107;p20"/>
            <p:cNvSpPr/>
            <p:nvPr/>
          </p:nvSpPr>
          <p:spPr>
            <a:xfrm>
              <a:off x="48132"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6" name="Google Shape;3108;p20"/>
            <p:cNvSpPr/>
            <p:nvPr/>
          </p:nvSpPr>
          <p:spPr>
            <a:xfrm>
              <a:off x="679855" y="38505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7" name="Google Shape;3109;p20"/>
            <p:cNvSpPr/>
            <p:nvPr/>
          </p:nvSpPr>
          <p:spPr>
            <a:xfrm>
              <a:off x="631724" y="38505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8" name="Google Shape;3110;p20"/>
            <p:cNvSpPr/>
            <p:nvPr/>
          </p:nvSpPr>
          <p:spPr>
            <a:xfrm>
              <a:off x="577582" y="38505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9" name="Google Shape;3111;p20"/>
            <p:cNvSpPr/>
            <p:nvPr/>
          </p:nvSpPr>
          <p:spPr>
            <a:xfrm>
              <a:off x="535465"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0" name="Google Shape;3112;p20"/>
            <p:cNvSpPr/>
            <p:nvPr/>
          </p:nvSpPr>
          <p:spPr>
            <a:xfrm>
              <a:off x="481318" y="385050"/>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1" name="Google Shape;3113;p20"/>
            <p:cNvSpPr/>
            <p:nvPr/>
          </p:nvSpPr>
          <p:spPr>
            <a:xfrm>
              <a:off x="433181"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2" name="Google Shape;3114;p20"/>
            <p:cNvSpPr/>
            <p:nvPr/>
          </p:nvSpPr>
          <p:spPr>
            <a:xfrm>
              <a:off x="391064"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3" name="Google Shape;3115;p20"/>
            <p:cNvSpPr/>
            <p:nvPr/>
          </p:nvSpPr>
          <p:spPr>
            <a:xfrm>
              <a:off x="336923" y="38505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4" name="Google Shape;3116;p20"/>
            <p:cNvSpPr/>
            <p:nvPr/>
          </p:nvSpPr>
          <p:spPr>
            <a:xfrm>
              <a:off x="288791"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5" name="Google Shape;3117;p20"/>
            <p:cNvSpPr/>
            <p:nvPr/>
          </p:nvSpPr>
          <p:spPr>
            <a:xfrm>
              <a:off x="246674"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6" name="Google Shape;3118;p20"/>
            <p:cNvSpPr/>
            <p:nvPr/>
          </p:nvSpPr>
          <p:spPr>
            <a:xfrm>
              <a:off x="192527" y="385050"/>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7" name="Google Shape;3119;p20"/>
            <p:cNvSpPr/>
            <p:nvPr/>
          </p:nvSpPr>
          <p:spPr>
            <a:xfrm>
              <a:off x="144390"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8" name="Google Shape;3120;p20"/>
            <p:cNvSpPr/>
            <p:nvPr/>
          </p:nvSpPr>
          <p:spPr>
            <a:xfrm>
              <a:off x="102283" y="385050"/>
              <a:ext cx="4211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9" name="Google Shape;3121;p20"/>
            <p:cNvSpPr/>
            <p:nvPr/>
          </p:nvSpPr>
          <p:spPr>
            <a:xfrm>
              <a:off x="679855" y="330903"/>
              <a:ext cx="42121"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0" name="Google Shape;3122;p20"/>
            <p:cNvSpPr/>
            <p:nvPr/>
          </p:nvSpPr>
          <p:spPr>
            <a:xfrm>
              <a:off x="631724" y="33090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1" name="Google Shape;3123;p20"/>
            <p:cNvSpPr/>
            <p:nvPr/>
          </p:nvSpPr>
          <p:spPr>
            <a:xfrm>
              <a:off x="577582"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2" name="Google Shape;3124;p20"/>
            <p:cNvSpPr/>
            <p:nvPr/>
          </p:nvSpPr>
          <p:spPr>
            <a:xfrm>
              <a:off x="535465"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3" name="Google Shape;3125;p20"/>
            <p:cNvSpPr/>
            <p:nvPr/>
          </p:nvSpPr>
          <p:spPr>
            <a:xfrm>
              <a:off x="481318" y="330903"/>
              <a:ext cx="5415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4" name="Google Shape;3126;p20"/>
            <p:cNvSpPr/>
            <p:nvPr/>
          </p:nvSpPr>
          <p:spPr>
            <a:xfrm>
              <a:off x="43318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5" name="Google Shape;3127;p20"/>
            <p:cNvSpPr/>
            <p:nvPr/>
          </p:nvSpPr>
          <p:spPr>
            <a:xfrm>
              <a:off x="391064"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6" name="Google Shape;3128;p20"/>
            <p:cNvSpPr/>
            <p:nvPr/>
          </p:nvSpPr>
          <p:spPr>
            <a:xfrm>
              <a:off x="336923"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7" name="Google Shape;3129;p20"/>
            <p:cNvSpPr/>
            <p:nvPr/>
          </p:nvSpPr>
          <p:spPr>
            <a:xfrm>
              <a:off x="28879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8" name="Google Shape;3130;p20"/>
            <p:cNvSpPr/>
            <p:nvPr/>
          </p:nvSpPr>
          <p:spPr>
            <a:xfrm>
              <a:off x="246674"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9" name="Google Shape;3131;p20"/>
            <p:cNvSpPr/>
            <p:nvPr/>
          </p:nvSpPr>
          <p:spPr>
            <a:xfrm>
              <a:off x="192527" y="33090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0" name="Google Shape;3132;p20"/>
            <p:cNvSpPr/>
            <p:nvPr/>
          </p:nvSpPr>
          <p:spPr>
            <a:xfrm>
              <a:off x="144390"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1" name="Google Shape;3133;p20"/>
            <p:cNvSpPr/>
            <p:nvPr/>
          </p:nvSpPr>
          <p:spPr>
            <a:xfrm>
              <a:off x="679855" y="288791"/>
              <a:ext cx="42121"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2" name="Google Shape;3134;p20"/>
            <p:cNvSpPr/>
            <p:nvPr/>
          </p:nvSpPr>
          <p:spPr>
            <a:xfrm>
              <a:off x="631724" y="288791"/>
              <a:ext cx="4813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3" name="Google Shape;3135;p20"/>
            <p:cNvSpPr/>
            <p:nvPr/>
          </p:nvSpPr>
          <p:spPr>
            <a:xfrm>
              <a:off x="577582"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4" name="Google Shape;3136;p20"/>
            <p:cNvSpPr/>
            <p:nvPr/>
          </p:nvSpPr>
          <p:spPr>
            <a:xfrm>
              <a:off x="535465"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5" name="Google Shape;3137;p20"/>
            <p:cNvSpPr/>
            <p:nvPr/>
          </p:nvSpPr>
          <p:spPr>
            <a:xfrm>
              <a:off x="481318" y="288791"/>
              <a:ext cx="5415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6" name="Google Shape;3138;p20"/>
            <p:cNvSpPr/>
            <p:nvPr/>
          </p:nvSpPr>
          <p:spPr>
            <a:xfrm>
              <a:off x="43318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7" name="Google Shape;3139;p20"/>
            <p:cNvSpPr/>
            <p:nvPr/>
          </p:nvSpPr>
          <p:spPr>
            <a:xfrm>
              <a:off x="391064"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8" name="Google Shape;3140;p20"/>
            <p:cNvSpPr/>
            <p:nvPr/>
          </p:nvSpPr>
          <p:spPr>
            <a:xfrm>
              <a:off x="336923"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9" name="Google Shape;3141;p20"/>
            <p:cNvSpPr/>
            <p:nvPr/>
          </p:nvSpPr>
          <p:spPr>
            <a:xfrm>
              <a:off x="28879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0" name="Google Shape;3142;p20"/>
            <p:cNvSpPr/>
            <p:nvPr/>
          </p:nvSpPr>
          <p:spPr>
            <a:xfrm>
              <a:off x="246674"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1" name="Google Shape;3143;p20"/>
            <p:cNvSpPr/>
            <p:nvPr/>
          </p:nvSpPr>
          <p:spPr>
            <a:xfrm>
              <a:off x="192527" y="288791"/>
              <a:ext cx="54149"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2" name="Google Shape;3144;p20"/>
            <p:cNvSpPr/>
            <p:nvPr/>
          </p:nvSpPr>
          <p:spPr>
            <a:xfrm>
              <a:off x="144390"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3" name="Google Shape;3145;p20"/>
            <p:cNvSpPr/>
            <p:nvPr/>
          </p:nvSpPr>
          <p:spPr>
            <a:xfrm>
              <a:off x="679855" y="240659"/>
              <a:ext cx="42121"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4" name="Google Shape;3146;p20"/>
            <p:cNvSpPr/>
            <p:nvPr/>
          </p:nvSpPr>
          <p:spPr>
            <a:xfrm>
              <a:off x="631724" y="240659"/>
              <a:ext cx="4813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5" name="Google Shape;3147;p20"/>
            <p:cNvSpPr/>
            <p:nvPr/>
          </p:nvSpPr>
          <p:spPr>
            <a:xfrm>
              <a:off x="577582"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6" name="Google Shape;3148;p20"/>
            <p:cNvSpPr/>
            <p:nvPr/>
          </p:nvSpPr>
          <p:spPr>
            <a:xfrm>
              <a:off x="535465"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7" name="Google Shape;3149;p20"/>
            <p:cNvSpPr/>
            <p:nvPr/>
          </p:nvSpPr>
          <p:spPr>
            <a:xfrm>
              <a:off x="481318" y="240659"/>
              <a:ext cx="5415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8" name="Google Shape;3150;p20"/>
            <p:cNvSpPr/>
            <p:nvPr/>
          </p:nvSpPr>
          <p:spPr>
            <a:xfrm>
              <a:off x="43318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9" name="Google Shape;3151;p20"/>
            <p:cNvSpPr/>
            <p:nvPr/>
          </p:nvSpPr>
          <p:spPr>
            <a:xfrm>
              <a:off x="391064"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0" name="Google Shape;3152;p20"/>
            <p:cNvSpPr/>
            <p:nvPr/>
          </p:nvSpPr>
          <p:spPr>
            <a:xfrm>
              <a:off x="336923"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1" name="Google Shape;3153;p20"/>
            <p:cNvSpPr/>
            <p:nvPr/>
          </p:nvSpPr>
          <p:spPr>
            <a:xfrm>
              <a:off x="28879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2" name="Google Shape;3154;p20"/>
            <p:cNvSpPr/>
            <p:nvPr/>
          </p:nvSpPr>
          <p:spPr>
            <a:xfrm>
              <a:off x="246674"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3" name="Google Shape;3155;p20"/>
            <p:cNvSpPr/>
            <p:nvPr/>
          </p:nvSpPr>
          <p:spPr>
            <a:xfrm>
              <a:off x="192527" y="240659"/>
              <a:ext cx="54149"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4" name="Google Shape;3156;p20"/>
            <p:cNvSpPr/>
            <p:nvPr/>
          </p:nvSpPr>
          <p:spPr>
            <a:xfrm>
              <a:off x="679855" y="186507"/>
              <a:ext cx="42121"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5" name="Google Shape;3157;p20"/>
            <p:cNvSpPr/>
            <p:nvPr/>
          </p:nvSpPr>
          <p:spPr>
            <a:xfrm>
              <a:off x="631724" y="186507"/>
              <a:ext cx="4813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6" name="Google Shape;3158;p20"/>
            <p:cNvSpPr/>
            <p:nvPr/>
          </p:nvSpPr>
          <p:spPr>
            <a:xfrm>
              <a:off x="577582" y="186507"/>
              <a:ext cx="5414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7" name="Google Shape;3159;p20"/>
            <p:cNvSpPr/>
            <p:nvPr/>
          </p:nvSpPr>
          <p:spPr>
            <a:xfrm>
              <a:off x="535465"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8" name="Google Shape;3160;p20"/>
            <p:cNvSpPr/>
            <p:nvPr/>
          </p:nvSpPr>
          <p:spPr>
            <a:xfrm>
              <a:off x="481318" y="186507"/>
              <a:ext cx="5415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9" name="Google Shape;3161;p20"/>
            <p:cNvSpPr/>
            <p:nvPr/>
          </p:nvSpPr>
          <p:spPr>
            <a:xfrm>
              <a:off x="433181"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0" name="Google Shape;3162;p20"/>
            <p:cNvSpPr/>
            <p:nvPr/>
          </p:nvSpPr>
          <p:spPr>
            <a:xfrm>
              <a:off x="391064"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1" name="Google Shape;3163;p20"/>
            <p:cNvSpPr/>
            <p:nvPr/>
          </p:nvSpPr>
          <p:spPr>
            <a:xfrm>
              <a:off x="679855" y="144390"/>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2" name="Google Shape;3164;p20"/>
            <p:cNvSpPr/>
            <p:nvPr/>
          </p:nvSpPr>
          <p:spPr>
            <a:xfrm>
              <a:off x="631724" y="144390"/>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3" name="Google Shape;3165;p20"/>
            <p:cNvSpPr/>
            <p:nvPr/>
          </p:nvSpPr>
          <p:spPr>
            <a:xfrm>
              <a:off x="577582" y="144390"/>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4" name="Google Shape;3166;p20"/>
            <p:cNvSpPr/>
            <p:nvPr/>
          </p:nvSpPr>
          <p:spPr>
            <a:xfrm>
              <a:off x="535465"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5" name="Google Shape;3167;p20"/>
            <p:cNvSpPr/>
            <p:nvPr/>
          </p:nvSpPr>
          <p:spPr>
            <a:xfrm>
              <a:off x="481318" y="144390"/>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6" name="Google Shape;3168;p20"/>
            <p:cNvSpPr/>
            <p:nvPr/>
          </p:nvSpPr>
          <p:spPr>
            <a:xfrm>
              <a:off x="433181"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7" name="Google Shape;3169;p20"/>
            <p:cNvSpPr/>
            <p:nvPr/>
          </p:nvSpPr>
          <p:spPr>
            <a:xfrm>
              <a:off x="391064"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8" name="Google Shape;3170;p20"/>
            <p:cNvSpPr/>
            <p:nvPr/>
          </p:nvSpPr>
          <p:spPr>
            <a:xfrm>
              <a:off x="679855" y="9024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9" name="Google Shape;3171;p20"/>
            <p:cNvSpPr/>
            <p:nvPr/>
          </p:nvSpPr>
          <p:spPr>
            <a:xfrm>
              <a:off x="631724" y="9024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0" name="Google Shape;3172;p20"/>
            <p:cNvSpPr/>
            <p:nvPr/>
          </p:nvSpPr>
          <p:spPr>
            <a:xfrm>
              <a:off x="577582" y="9024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1" name="Google Shape;3173;p20"/>
            <p:cNvSpPr/>
            <p:nvPr/>
          </p:nvSpPr>
          <p:spPr>
            <a:xfrm>
              <a:off x="535465" y="9024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2" name="Google Shape;3174;p20"/>
            <p:cNvSpPr/>
            <p:nvPr/>
          </p:nvSpPr>
          <p:spPr>
            <a:xfrm>
              <a:off x="481318" y="90243"/>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3" name="Google Shape;3175;p20"/>
            <p:cNvSpPr/>
            <p:nvPr/>
          </p:nvSpPr>
          <p:spPr>
            <a:xfrm>
              <a:off x="433181"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4" name="Google Shape;3176;p20"/>
            <p:cNvSpPr/>
            <p:nvPr/>
          </p:nvSpPr>
          <p:spPr>
            <a:xfrm>
              <a:off x="679855" y="42117"/>
              <a:ext cx="42121"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5" name="Google Shape;3177;p20"/>
            <p:cNvSpPr/>
            <p:nvPr/>
          </p:nvSpPr>
          <p:spPr>
            <a:xfrm>
              <a:off x="631724" y="42117"/>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6" name="Google Shape;3178;p20"/>
            <p:cNvSpPr/>
            <p:nvPr/>
          </p:nvSpPr>
          <p:spPr>
            <a:xfrm>
              <a:off x="577582" y="42117"/>
              <a:ext cx="5414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7" name="Google Shape;3179;p20"/>
            <p:cNvSpPr/>
            <p:nvPr/>
          </p:nvSpPr>
          <p:spPr>
            <a:xfrm>
              <a:off x="535465" y="42117"/>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8" name="Google Shape;3180;p20"/>
            <p:cNvSpPr/>
            <p:nvPr/>
          </p:nvSpPr>
          <p:spPr>
            <a:xfrm>
              <a:off x="481318" y="42117"/>
              <a:ext cx="5415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9" name="Google Shape;3181;p20"/>
            <p:cNvSpPr/>
            <p:nvPr/>
          </p:nvSpPr>
          <p:spPr>
            <a:xfrm>
              <a:off x="679855" y="-2"/>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0" name="Google Shape;3182;p20"/>
            <p:cNvSpPr/>
            <p:nvPr/>
          </p:nvSpPr>
          <p:spPr>
            <a:xfrm>
              <a:off x="631724" y="-2"/>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1" name="Google Shape;3183;p20"/>
            <p:cNvSpPr/>
            <p:nvPr/>
          </p:nvSpPr>
          <p:spPr>
            <a:xfrm>
              <a:off x="577582" y="-2"/>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2" name="Google Shape;3184;p20"/>
            <p:cNvSpPr/>
            <p:nvPr/>
          </p:nvSpPr>
          <p:spPr>
            <a:xfrm>
              <a:off x="535465" y="-2"/>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3" name="Google Shape;3185;p20"/>
            <p:cNvSpPr/>
            <p:nvPr/>
          </p:nvSpPr>
          <p:spPr>
            <a:xfrm>
              <a:off x="721972"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4" name="Google Shape;3186;p20"/>
            <p:cNvSpPr/>
            <p:nvPr/>
          </p:nvSpPr>
          <p:spPr>
            <a:xfrm>
              <a:off x="770099" y="673837"/>
              <a:ext cx="42121"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5" name="Google Shape;3187;p20"/>
            <p:cNvSpPr/>
            <p:nvPr/>
          </p:nvSpPr>
          <p:spPr>
            <a:xfrm>
              <a:off x="812217" y="673837"/>
              <a:ext cx="5415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6" name="Google Shape;3188;p20"/>
            <p:cNvSpPr/>
            <p:nvPr/>
          </p:nvSpPr>
          <p:spPr>
            <a:xfrm>
              <a:off x="866368"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7" name="Google Shape;3189;p20"/>
            <p:cNvSpPr/>
            <p:nvPr/>
          </p:nvSpPr>
          <p:spPr>
            <a:xfrm>
              <a:off x="914500"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8" name="Google Shape;3190;p20"/>
            <p:cNvSpPr/>
            <p:nvPr/>
          </p:nvSpPr>
          <p:spPr>
            <a:xfrm>
              <a:off x="962632"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9" name="Google Shape;3191;p20"/>
            <p:cNvSpPr/>
            <p:nvPr/>
          </p:nvSpPr>
          <p:spPr>
            <a:xfrm>
              <a:off x="1010764"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0" name="Google Shape;3192;p20"/>
            <p:cNvSpPr/>
            <p:nvPr/>
          </p:nvSpPr>
          <p:spPr>
            <a:xfrm>
              <a:off x="1058891" y="673837"/>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1" name="Google Shape;3193;p20"/>
            <p:cNvSpPr/>
            <p:nvPr/>
          </p:nvSpPr>
          <p:spPr>
            <a:xfrm>
              <a:off x="1107023" y="673837"/>
              <a:ext cx="4814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2" name="Google Shape;3194;p20"/>
            <p:cNvSpPr/>
            <p:nvPr/>
          </p:nvSpPr>
          <p:spPr>
            <a:xfrm>
              <a:off x="1155159"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3" name="Google Shape;3195;p20"/>
            <p:cNvSpPr/>
            <p:nvPr/>
          </p:nvSpPr>
          <p:spPr>
            <a:xfrm>
              <a:off x="1203291"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4" name="Google Shape;3196;p20"/>
            <p:cNvSpPr/>
            <p:nvPr/>
          </p:nvSpPr>
          <p:spPr>
            <a:xfrm>
              <a:off x="1251423"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5" name="Google Shape;3197;p20"/>
            <p:cNvSpPr/>
            <p:nvPr/>
          </p:nvSpPr>
          <p:spPr>
            <a:xfrm>
              <a:off x="1299550"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6" name="Google Shape;3198;p20"/>
            <p:cNvSpPr/>
            <p:nvPr/>
          </p:nvSpPr>
          <p:spPr>
            <a:xfrm>
              <a:off x="721972"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7" name="Google Shape;3199;p20"/>
            <p:cNvSpPr/>
            <p:nvPr/>
          </p:nvSpPr>
          <p:spPr>
            <a:xfrm>
              <a:off x="770099" y="62571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8" name="Google Shape;3200;p20"/>
            <p:cNvSpPr/>
            <p:nvPr/>
          </p:nvSpPr>
          <p:spPr>
            <a:xfrm>
              <a:off x="812217" y="625710"/>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9" name="Google Shape;3201;p20"/>
            <p:cNvSpPr/>
            <p:nvPr/>
          </p:nvSpPr>
          <p:spPr>
            <a:xfrm>
              <a:off x="866368"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0" name="Google Shape;3202;p20"/>
            <p:cNvSpPr/>
            <p:nvPr/>
          </p:nvSpPr>
          <p:spPr>
            <a:xfrm>
              <a:off x="914500"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1" name="Google Shape;3203;p20"/>
            <p:cNvSpPr/>
            <p:nvPr/>
          </p:nvSpPr>
          <p:spPr>
            <a:xfrm>
              <a:off x="962632"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2" name="Google Shape;3204;p20"/>
            <p:cNvSpPr/>
            <p:nvPr/>
          </p:nvSpPr>
          <p:spPr>
            <a:xfrm>
              <a:off x="1010764"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3" name="Google Shape;3205;p20"/>
            <p:cNvSpPr/>
            <p:nvPr/>
          </p:nvSpPr>
          <p:spPr>
            <a:xfrm>
              <a:off x="1058891" y="62571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4" name="Google Shape;3206;p20"/>
            <p:cNvSpPr/>
            <p:nvPr/>
          </p:nvSpPr>
          <p:spPr>
            <a:xfrm>
              <a:off x="1107023" y="625710"/>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5" name="Google Shape;3207;p20"/>
            <p:cNvSpPr/>
            <p:nvPr/>
          </p:nvSpPr>
          <p:spPr>
            <a:xfrm>
              <a:off x="1155159"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6" name="Google Shape;3208;p20"/>
            <p:cNvSpPr/>
            <p:nvPr/>
          </p:nvSpPr>
          <p:spPr>
            <a:xfrm>
              <a:off x="1203291"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7" name="Google Shape;3209;p20"/>
            <p:cNvSpPr/>
            <p:nvPr/>
          </p:nvSpPr>
          <p:spPr>
            <a:xfrm>
              <a:off x="1251423"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8" name="Google Shape;3210;p20"/>
            <p:cNvSpPr/>
            <p:nvPr/>
          </p:nvSpPr>
          <p:spPr>
            <a:xfrm>
              <a:off x="1299550"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9" name="Google Shape;3211;p20"/>
            <p:cNvSpPr/>
            <p:nvPr/>
          </p:nvSpPr>
          <p:spPr>
            <a:xfrm>
              <a:off x="1347682"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0" name="Google Shape;3212;p20"/>
            <p:cNvSpPr/>
            <p:nvPr/>
          </p:nvSpPr>
          <p:spPr>
            <a:xfrm>
              <a:off x="1395814"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1" name="Google Shape;3213;p20"/>
            <p:cNvSpPr/>
            <p:nvPr/>
          </p:nvSpPr>
          <p:spPr>
            <a:xfrm>
              <a:off x="721972"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2" name="Google Shape;3214;p20"/>
            <p:cNvSpPr/>
            <p:nvPr/>
          </p:nvSpPr>
          <p:spPr>
            <a:xfrm>
              <a:off x="770099" y="57156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3" name="Google Shape;3215;p20"/>
            <p:cNvSpPr/>
            <p:nvPr/>
          </p:nvSpPr>
          <p:spPr>
            <a:xfrm>
              <a:off x="812217" y="571563"/>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4" name="Google Shape;3216;p20"/>
            <p:cNvSpPr/>
            <p:nvPr/>
          </p:nvSpPr>
          <p:spPr>
            <a:xfrm>
              <a:off x="866368"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5" name="Google Shape;3217;p20"/>
            <p:cNvSpPr/>
            <p:nvPr/>
          </p:nvSpPr>
          <p:spPr>
            <a:xfrm>
              <a:off x="914500"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6" name="Google Shape;3218;p20"/>
            <p:cNvSpPr/>
            <p:nvPr/>
          </p:nvSpPr>
          <p:spPr>
            <a:xfrm>
              <a:off x="962632"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7" name="Google Shape;3219;p20"/>
            <p:cNvSpPr/>
            <p:nvPr/>
          </p:nvSpPr>
          <p:spPr>
            <a:xfrm>
              <a:off x="1010764"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8" name="Google Shape;3220;p20"/>
            <p:cNvSpPr/>
            <p:nvPr/>
          </p:nvSpPr>
          <p:spPr>
            <a:xfrm>
              <a:off x="1058891" y="57156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9" name="Google Shape;3221;p20"/>
            <p:cNvSpPr/>
            <p:nvPr/>
          </p:nvSpPr>
          <p:spPr>
            <a:xfrm>
              <a:off x="1107023" y="571563"/>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0" name="Google Shape;3222;p20"/>
            <p:cNvSpPr/>
            <p:nvPr/>
          </p:nvSpPr>
          <p:spPr>
            <a:xfrm>
              <a:off x="1155159"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1" name="Google Shape;3223;p20"/>
            <p:cNvSpPr/>
            <p:nvPr/>
          </p:nvSpPr>
          <p:spPr>
            <a:xfrm>
              <a:off x="1203291"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2" name="Google Shape;3224;p20"/>
            <p:cNvSpPr/>
            <p:nvPr/>
          </p:nvSpPr>
          <p:spPr>
            <a:xfrm>
              <a:off x="1251423"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3" name="Google Shape;3225;p20"/>
            <p:cNvSpPr/>
            <p:nvPr/>
          </p:nvSpPr>
          <p:spPr>
            <a:xfrm>
              <a:off x="1299550"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4" name="Google Shape;3226;p20"/>
            <p:cNvSpPr/>
            <p:nvPr/>
          </p:nvSpPr>
          <p:spPr>
            <a:xfrm>
              <a:off x="1347682"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5" name="Google Shape;3227;p20"/>
            <p:cNvSpPr/>
            <p:nvPr/>
          </p:nvSpPr>
          <p:spPr>
            <a:xfrm>
              <a:off x="1395814"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6" name="Google Shape;3228;p20"/>
            <p:cNvSpPr/>
            <p:nvPr/>
          </p:nvSpPr>
          <p:spPr>
            <a:xfrm>
              <a:off x="721972"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7" name="Google Shape;3229;p20"/>
            <p:cNvSpPr/>
            <p:nvPr/>
          </p:nvSpPr>
          <p:spPr>
            <a:xfrm>
              <a:off x="770099" y="529446"/>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8" name="Google Shape;3230;p20"/>
            <p:cNvSpPr/>
            <p:nvPr/>
          </p:nvSpPr>
          <p:spPr>
            <a:xfrm>
              <a:off x="812217" y="529446"/>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9" name="Google Shape;3231;p20"/>
            <p:cNvSpPr/>
            <p:nvPr/>
          </p:nvSpPr>
          <p:spPr>
            <a:xfrm>
              <a:off x="866368"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0" name="Google Shape;3232;p20"/>
            <p:cNvSpPr/>
            <p:nvPr/>
          </p:nvSpPr>
          <p:spPr>
            <a:xfrm>
              <a:off x="914500"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1" name="Google Shape;3233;p20"/>
            <p:cNvSpPr/>
            <p:nvPr/>
          </p:nvSpPr>
          <p:spPr>
            <a:xfrm>
              <a:off x="962632"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2" name="Google Shape;3234;p20"/>
            <p:cNvSpPr/>
            <p:nvPr/>
          </p:nvSpPr>
          <p:spPr>
            <a:xfrm>
              <a:off x="1010764"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3" name="Google Shape;3235;p20"/>
            <p:cNvSpPr/>
            <p:nvPr/>
          </p:nvSpPr>
          <p:spPr>
            <a:xfrm>
              <a:off x="1058891" y="529446"/>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4" name="Google Shape;3236;p20"/>
            <p:cNvSpPr/>
            <p:nvPr/>
          </p:nvSpPr>
          <p:spPr>
            <a:xfrm>
              <a:off x="1107023" y="529446"/>
              <a:ext cx="4814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5" name="Google Shape;3237;p20"/>
            <p:cNvSpPr/>
            <p:nvPr/>
          </p:nvSpPr>
          <p:spPr>
            <a:xfrm>
              <a:off x="1155159"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6" name="Google Shape;3238;p20"/>
            <p:cNvSpPr/>
            <p:nvPr/>
          </p:nvSpPr>
          <p:spPr>
            <a:xfrm>
              <a:off x="1203291"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7" name="Google Shape;3239;p20"/>
            <p:cNvSpPr/>
            <p:nvPr/>
          </p:nvSpPr>
          <p:spPr>
            <a:xfrm>
              <a:off x="1251423"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8" name="Google Shape;3240;p20"/>
            <p:cNvSpPr/>
            <p:nvPr/>
          </p:nvSpPr>
          <p:spPr>
            <a:xfrm>
              <a:off x="1299550"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9" name="Google Shape;3241;p20"/>
            <p:cNvSpPr/>
            <p:nvPr/>
          </p:nvSpPr>
          <p:spPr>
            <a:xfrm>
              <a:off x="1347682"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0" name="Google Shape;3242;p20"/>
            <p:cNvSpPr/>
            <p:nvPr/>
          </p:nvSpPr>
          <p:spPr>
            <a:xfrm>
              <a:off x="1395814"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1" name="Google Shape;3243;p20"/>
            <p:cNvSpPr/>
            <p:nvPr/>
          </p:nvSpPr>
          <p:spPr>
            <a:xfrm>
              <a:off x="721972"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2" name="Google Shape;3244;p20"/>
            <p:cNvSpPr/>
            <p:nvPr/>
          </p:nvSpPr>
          <p:spPr>
            <a:xfrm>
              <a:off x="770099" y="475294"/>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3" name="Google Shape;3245;p20"/>
            <p:cNvSpPr/>
            <p:nvPr/>
          </p:nvSpPr>
          <p:spPr>
            <a:xfrm>
              <a:off x="812217" y="475294"/>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4" name="Google Shape;3246;p20"/>
            <p:cNvSpPr/>
            <p:nvPr/>
          </p:nvSpPr>
          <p:spPr>
            <a:xfrm>
              <a:off x="866368"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5" name="Google Shape;3247;p20"/>
            <p:cNvSpPr/>
            <p:nvPr/>
          </p:nvSpPr>
          <p:spPr>
            <a:xfrm>
              <a:off x="914500"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6" name="Google Shape;3248;p20"/>
            <p:cNvSpPr/>
            <p:nvPr/>
          </p:nvSpPr>
          <p:spPr>
            <a:xfrm>
              <a:off x="962632"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7" name="Google Shape;3249;p20"/>
            <p:cNvSpPr/>
            <p:nvPr/>
          </p:nvSpPr>
          <p:spPr>
            <a:xfrm>
              <a:off x="1010764"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8" name="Google Shape;3250;p20"/>
            <p:cNvSpPr/>
            <p:nvPr/>
          </p:nvSpPr>
          <p:spPr>
            <a:xfrm>
              <a:off x="1058891" y="47529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9" name="Google Shape;3251;p20"/>
            <p:cNvSpPr/>
            <p:nvPr/>
          </p:nvSpPr>
          <p:spPr>
            <a:xfrm>
              <a:off x="1107023" y="475294"/>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0" name="Google Shape;3252;p20"/>
            <p:cNvSpPr/>
            <p:nvPr/>
          </p:nvSpPr>
          <p:spPr>
            <a:xfrm>
              <a:off x="1155159"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1" name="Google Shape;3253;p20"/>
            <p:cNvSpPr/>
            <p:nvPr/>
          </p:nvSpPr>
          <p:spPr>
            <a:xfrm>
              <a:off x="1203291"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2" name="Google Shape;3254;p20"/>
            <p:cNvSpPr/>
            <p:nvPr/>
          </p:nvSpPr>
          <p:spPr>
            <a:xfrm>
              <a:off x="1251423"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3" name="Google Shape;3255;p20"/>
            <p:cNvSpPr/>
            <p:nvPr/>
          </p:nvSpPr>
          <p:spPr>
            <a:xfrm>
              <a:off x="1299550"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4" name="Google Shape;3256;p20"/>
            <p:cNvSpPr/>
            <p:nvPr/>
          </p:nvSpPr>
          <p:spPr>
            <a:xfrm>
              <a:off x="1347682"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5" name="Google Shape;3257;p20"/>
            <p:cNvSpPr/>
            <p:nvPr/>
          </p:nvSpPr>
          <p:spPr>
            <a:xfrm>
              <a:off x="1395814"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6" name="Google Shape;3258;p20"/>
            <p:cNvSpPr/>
            <p:nvPr/>
          </p:nvSpPr>
          <p:spPr>
            <a:xfrm>
              <a:off x="721972"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7" name="Google Shape;3259;p20"/>
            <p:cNvSpPr/>
            <p:nvPr/>
          </p:nvSpPr>
          <p:spPr>
            <a:xfrm>
              <a:off x="770099" y="433177"/>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8" name="Google Shape;3260;p20"/>
            <p:cNvSpPr/>
            <p:nvPr/>
          </p:nvSpPr>
          <p:spPr>
            <a:xfrm>
              <a:off x="812217" y="433177"/>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9" name="Google Shape;3261;p20"/>
            <p:cNvSpPr/>
            <p:nvPr/>
          </p:nvSpPr>
          <p:spPr>
            <a:xfrm>
              <a:off x="866368"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0" name="Google Shape;3262;p20"/>
            <p:cNvSpPr/>
            <p:nvPr/>
          </p:nvSpPr>
          <p:spPr>
            <a:xfrm>
              <a:off x="914500"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1" name="Google Shape;3263;p20"/>
            <p:cNvSpPr/>
            <p:nvPr/>
          </p:nvSpPr>
          <p:spPr>
            <a:xfrm>
              <a:off x="962632"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2" name="Google Shape;3264;p20"/>
            <p:cNvSpPr/>
            <p:nvPr/>
          </p:nvSpPr>
          <p:spPr>
            <a:xfrm>
              <a:off x="1010764"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3" name="Google Shape;3265;p20"/>
            <p:cNvSpPr/>
            <p:nvPr/>
          </p:nvSpPr>
          <p:spPr>
            <a:xfrm>
              <a:off x="1058891" y="433177"/>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4" name="Google Shape;3266;p20"/>
            <p:cNvSpPr/>
            <p:nvPr/>
          </p:nvSpPr>
          <p:spPr>
            <a:xfrm>
              <a:off x="1107023" y="433177"/>
              <a:ext cx="4814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5" name="Google Shape;3267;p20"/>
            <p:cNvSpPr/>
            <p:nvPr/>
          </p:nvSpPr>
          <p:spPr>
            <a:xfrm>
              <a:off x="1155159"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6" name="Google Shape;3268;p20"/>
            <p:cNvSpPr/>
            <p:nvPr/>
          </p:nvSpPr>
          <p:spPr>
            <a:xfrm>
              <a:off x="1203291"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7" name="Google Shape;3269;p20"/>
            <p:cNvSpPr/>
            <p:nvPr/>
          </p:nvSpPr>
          <p:spPr>
            <a:xfrm>
              <a:off x="1251423"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8" name="Google Shape;3270;p20"/>
            <p:cNvSpPr/>
            <p:nvPr/>
          </p:nvSpPr>
          <p:spPr>
            <a:xfrm>
              <a:off x="1299550"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9" name="Google Shape;3271;p20"/>
            <p:cNvSpPr/>
            <p:nvPr/>
          </p:nvSpPr>
          <p:spPr>
            <a:xfrm>
              <a:off x="1347682"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0" name="Google Shape;3272;p20"/>
            <p:cNvSpPr/>
            <p:nvPr/>
          </p:nvSpPr>
          <p:spPr>
            <a:xfrm>
              <a:off x="1395814"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1" name="Google Shape;3273;p20"/>
            <p:cNvSpPr/>
            <p:nvPr/>
          </p:nvSpPr>
          <p:spPr>
            <a:xfrm>
              <a:off x="721972"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2" name="Google Shape;3274;p20"/>
            <p:cNvSpPr/>
            <p:nvPr/>
          </p:nvSpPr>
          <p:spPr>
            <a:xfrm>
              <a:off x="770099" y="38505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3" name="Google Shape;3275;p20"/>
            <p:cNvSpPr/>
            <p:nvPr/>
          </p:nvSpPr>
          <p:spPr>
            <a:xfrm>
              <a:off x="812217" y="385050"/>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4" name="Google Shape;3276;p20"/>
            <p:cNvSpPr/>
            <p:nvPr/>
          </p:nvSpPr>
          <p:spPr>
            <a:xfrm>
              <a:off x="866368"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5" name="Google Shape;3277;p20"/>
            <p:cNvSpPr/>
            <p:nvPr/>
          </p:nvSpPr>
          <p:spPr>
            <a:xfrm>
              <a:off x="914500"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6" name="Google Shape;3278;p20"/>
            <p:cNvSpPr/>
            <p:nvPr/>
          </p:nvSpPr>
          <p:spPr>
            <a:xfrm>
              <a:off x="962632"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7" name="Google Shape;3279;p20"/>
            <p:cNvSpPr/>
            <p:nvPr/>
          </p:nvSpPr>
          <p:spPr>
            <a:xfrm>
              <a:off x="1010764"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8" name="Google Shape;3280;p20"/>
            <p:cNvSpPr/>
            <p:nvPr/>
          </p:nvSpPr>
          <p:spPr>
            <a:xfrm>
              <a:off x="1058891" y="38505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9" name="Google Shape;3281;p20"/>
            <p:cNvSpPr/>
            <p:nvPr/>
          </p:nvSpPr>
          <p:spPr>
            <a:xfrm>
              <a:off x="1107023" y="385050"/>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0" name="Google Shape;3282;p20"/>
            <p:cNvSpPr/>
            <p:nvPr/>
          </p:nvSpPr>
          <p:spPr>
            <a:xfrm>
              <a:off x="1155159"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1" name="Google Shape;3283;p20"/>
            <p:cNvSpPr/>
            <p:nvPr/>
          </p:nvSpPr>
          <p:spPr>
            <a:xfrm>
              <a:off x="1203291"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2" name="Google Shape;3284;p20"/>
            <p:cNvSpPr/>
            <p:nvPr/>
          </p:nvSpPr>
          <p:spPr>
            <a:xfrm>
              <a:off x="1251423"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3" name="Google Shape;3285;p20"/>
            <p:cNvSpPr/>
            <p:nvPr/>
          </p:nvSpPr>
          <p:spPr>
            <a:xfrm>
              <a:off x="1299550"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4" name="Google Shape;3286;p20"/>
            <p:cNvSpPr/>
            <p:nvPr/>
          </p:nvSpPr>
          <p:spPr>
            <a:xfrm>
              <a:off x="721972"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5" name="Google Shape;3287;p20"/>
            <p:cNvSpPr/>
            <p:nvPr/>
          </p:nvSpPr>
          <p:spPr>
            <a:xfrm>
              <a:off x="770099" y="330903"/>
              <a:ext cx="42121"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6" name="Google Shape;3288;p20"/>
            <p:cNvSpPr/>
            <p:nvPr/>
          </p:nvSpPr>
          <p:spPr>
            <a:xfrm>
              <a:off x="812217" y="330903"/>
              <a:ext cx="5415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7" name="Google Shape;3289;p20"/>
            <p:cNvSpPr/>
            <p:nvPr/>
          </p:nvSpPr>
          <p:spPr>
            <a:xfrm>
              <a:off x="866368"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8" name="Google Shape;3290;p20"/>
            <p:cNvSpPr/>
            <p:nvPr/>
          </p:nvSpPr>
          <p:spPr>
            <a:xfrm>
              <a:off x="914500"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9" name="Google Shape;3291;p20"/>
            <p:cNvSpPr/>
            <p:nvPr/>
          </p:nvSpPr>
          <p:spPr>
            <a:xfrm>
              <a:off x="962632"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0" name="Google Shape;3292;p20"/>
            <p:cNvSpPr/>
            <p:nvPr/>
          </p:nvSpPr>
          <p:spPr>
            <a:xfrm>
              <a:off x="1010764"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1" name="Google Shape;3293;p20"/>
            <p:cNvSpPr/>
            <p:nvPr/>
          </p:nvSpPr>
          <p:spPr>
            <a:xfrm>
              <a:off x="1058891" y="33090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2" name="Google Shape;3294;p20"/>
            <p:cNvSpPr/>
            <p:nvPr/>
          </p:nvSpPr>
          <p:spPr>
            <a:xfrm>
              <a:off x="1107023" y="330903"/>
              <a:ext cx="4814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3" name="Google Shape;3295;p20"/>
            <p:cNvSpPr/>
            <p:nvPr/>
          </p:nvSpPr>
          <p:spPr>
            <a:xfrm>
              <a:off x="1155159"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4" name="Google Shape;3296;p20"/>
            <p:cNvSpPr/>
            <p:nvPr/>
          </p:nvSpPr>
          <p:spPr>
            <a:xfrm>
              <a:off x="120329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5" name="Google Shape;3297;p20"/>
            <p:cNvSpPr/>
            <p:nvPr/>
          </p:nvSpPr>
          <p:spPr>
            <a:xfrm>
              <a:off x="1251423"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6" name="Google Shape;3298;p20"/>
            <p:cNvSpPr/>
            <p:nvPr/>
          </p:nvSpPr>
          <p:spPr>
            <a:xfrm>
              <a:off x="721972"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7" name="Google Shape;3299;p20"/>
            <p:cNvSpPr/>
            <p:nvPr/>
          </p:nvSpPr>
          <p:spPr>
            <a:xfrm>
              <a:off x="770099" y="288791"/>
              <a:ext cx="42121"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8" name="Google Shape;3300;p20"/>
            <p:cNvSpPr/>
            <p:nvPr/>
          </p:nvSpPr>
          <p:spPr>
            <a:xfrm>
              <a:off x="812217" y="288791"/>
              <a:ext cx="5415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9" name="Google Shape;3301;p20"/>
            <p:cNvSpPr/>
            <p:nvPr/>
          </p:nvSpPr>
          <p:spPr>
            <a:xfrm>
              <a:off x="866368"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0" name="Google Shape;3302;p20"/>
            <p:cNvSpPr/>
            <p:nvPr/>
          </p:nvSpPr>
          <p:spPr>
            <a:xfrm>
              <a:off x="914500"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1" name="Google Shape;3303;p20"/>
            <p:cNvSpPr/>
            <p:nvPr/>
          </p:nvSpPr>
          <p:spPr>
            <a:xfrm>
              <a:off x="962632"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2" name="Google Shape;3304;p20"/>
            <p:cNvSpPr/>
            <p:nvPr/>
          </p:nvSpPr>
          <p:spPr>
            <a:xfrm>
              <a:off x="1010764"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3" name="Google Shape;3305;p20"/>
            <p:cNvSpPr/>
            <p:nvPr/>
          </p:nvSpPr>
          <p:spPr>
            <a:xfrm>
              <a:off x="1058891" y="288791"/>
              <a:ext cx="4813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4" name="Google Shape;3306;p20"/>
            <p:cNvSpPr/>
            <p:nvPr/>
          </p:nvSpPr>
          <p:spPr>
            <a:xfrm>
              <a:off x="1107023" y="288791"/>
              <a:ext cx="4814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5" name="Google Shape;3307;p20"/>
            <p:cNvSpPr/>
            <p:nvPr/>
          </p:nvSpPr>
          <p:spPr>
            <a:xfrm>
              <a:off x="1155159"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6" name="Google Shape;3308;p20"/>
            <p:cNvSpPr/>
            <p:nvPr/>
          </p:nvSpPr>
          <p:spPr>
            <a:xfrm>
              <a:off x="120329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7" name="Google Shape;3309;p20"/>
            <p:cNvSpPr/>
            <p:nvPr/>
          </p:nvSpPr>
          <p:spPr>
            <a:xfrm>
              <a:off x="1251423"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8" name="Google Shape;3310;p20"/>
            <p:cNvSpPr/>
            <p:nvPr/>
          </p:nvSpPr>
          <p:spPr>
            <a:xfrm>
              <a:off x="721972"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9" name="Google Shape;3311;p20"/>
            <p:cNvSpPr/>
            <p:nvPr/>
          </p:nvSpPr>
          <p:spPr>
            <a:xfrm>
              <a:off x="770099" y="240659"/>
              <a:ext cx="42121"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0" name="Google Shape;3312;p20"/>
            <p:cNvSpPr/>
            <p:nvPr/>
          </p:nvSpPr>
          <p:spPr>
            <a:xfrm>
              <a:off x="812217" y="240659"/>
              <a:ext cx="5415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1" name="Google Shape;3313;p20"/>
            <p:cNvSpPr/>
            <p:nvPr/>
          </p:nvSpPr>
          <p:spPr>
            <a:xfrm>
              <a:off x="866368"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2" name="Google Shape;3314;p20"/>
            <p:cNvSpPr/>
            <p:nvPr/>
          </p:nvSpPr>
          <p:spPr>
            <a:xfrm>
              <a:off x="914500"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3" name="Google Shape;3315;p20"/>
            <p:cNvSpPr/>
            <p:nvPr/>
          </p:nvSpPr>
          <p:spPr>
            <a:xfrm>
              <a:off x="962632"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4" name="Google Shape;3316;p20"/>
            <p:cNvSpPr/>
            <p:nvPr/>
          </p:nvSpPr>
          <p:spPr>
            <a:xfrm>
              <a:off x="1010764"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5" name="Google Shape;3317;p20"/>
            <p:cNvSpPr/>
            <p:nvPr/>
          </p:nvSpPr>
          <p:spPr>
            <a:xfrm>
              <a:off x="1058891" y="240659"/>
              <a:ext cx="4813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6" name="Google Shape;3318;p20"/>
            <p:cNvSpPr/>
            <p:nvPr/>
          </p:nvSpPr>
          <p:spPr>
            <a:xfrm>
              <a:off x="1107023" y="240659"/>
              <a:ext cx="4814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7" name="Google Shape;3319;p20"/>
            <p:cNvSpPr/>
            <p:nvPr/>
          </p:nvSpPr>
          <p:spPr>
            <a:xfrm>
              <a:off x="1155159"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8" name="Google Shape;3320;p20"/>
            <p:cNvSpPr/>
            <p:nvPr/>
          </p:nvSpPr>
          <p:spPr>
            <a:xfrm>
              <a:off x="120329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9" name="Google Shape;3321;p20"/>
            <p:cNvSpPr/>
            <p:nvPr/>
          </p:nvSpPr>
          <p:spPr>
            <a:xfrm>
              <a:off x="721972"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0" name="Google Shape;3322;p20"/>
            <p:cNvSpPr/>
            <p:nvPr/>
          </p:nvSpPr>
          <p:spPr>
            <a:xfrm>
              <a:off x="770099" y="186507"/>
              <a:ext cx="42121"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1" name="Google Shape;3323;p20"/>
            <p:cNvSpPr/>
            <p:nvPr/>
          </p:nvSpPr>
          <p:spPr>
            <a:xfrm>
              <a:off x="812217" y="186507"/>
              <a:ext cx="5415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2" name="Google Shape;3324;p20"/>
            <p:cNvSpPr/>
            <p:nvPr/>
          </p:nvSpPr>
          <p:spPr>
            <a:xfrm>
              <a:off x="866368"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3" name="Google Shape;3325;p20"/>
            <p:cNvSpPr/>
            <p:nvPr/>
          </p:nvSpPr>
          <p:spPr>
            <a:xfrm>
              <a:off x="914500"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4" name="Google Shape;3326;p20"/>
            <p:cNvSpPr/>
            <p:nvPr/>
          </p:nvSpPr>
          <p:spPr>
            <a:xfrm>
              <a:off x="962632"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5" name="Google Shape;3327;p20"/>
            <p:cNvSpPr/>
            <p:nvPr/>
          </p:nvSpPr>
          <p:spPr>
            <a:xfrm>
              <a:off x="1010764"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6" name="Google Shape;3328;p20"/>
            <p:cNvSpPr/>
            <p:nvPr/>
          </p:nvSpPr>
          <p:spPr>
            <a:xfrm>
              <a:off x="721972"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7" name="Google Shape;3329;p20"/>
            <p:cNvSpPr/>
            <p:nvPr/>
          </p:nvSpPr>
          <p:spPr>
            <a:xfrm>
              <a:off x="770099" y="144390"/>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8" name="Google Shape;3330;p20"/>
            <p:cNvSpPr/>
            <p:nvPr/>
          </p:nvSpPr>
          <p:spPr>
            <a:xfrm>
              <a:off x="812217" y="144390"/>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9" name="Google Shape;3331;p20"/>
            <p:cNvSpPr/>
            <p:nvPr/>
          </p:nvSpPr>
          <p:spPr>
            <a:xfrm>
              <a:off x="866368"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0" name="Google Shape;3332;p20"/>
            <p:cNvSpPr/>
            <p:nvPr/>
          </p:nvSpPr>
          <p:spPr>
            <a:xfrm>
              <a:off x="914500"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1" name="Google Shape;3333;p20"/>
            <p:cNvSpPr/>
            <p:nvPr/>
          </p:nvSpPr>
          <p:spPr>
            <a:xfrm>
              <a:off x="962632"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2" name="Google Shape;3334;p20"/>
            <p:cNvSpPr/>
            <p:nvPr/>
          </p:nvSpPr>
          <p:spPr>
            <a:xfrm>
              <a:off x="1010764"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3" name="Google Shape;3335;p20"/>
            <p:cNvSpPr/>
            <p:nvPr/>
          </p:nvSpPr>
          <p:spPr>
            <a:xfrm>
              <a:off x="721972" y="9024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4" name="Google Shape;3336;p20"/>
            <p:cNvSpPr/>
            <p:nvPr/>
          </p:nvSpPr>
          <p:spPr>
            <a:xfrm>
              <a:off x="770099" y="9024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5" name="Google Shape;3337;p20"/>
            <p:cNvSpPr/>
            <p:nvPr/>
          </p:nvSpPr>
          <p:spPr>
            <a:xfrm>
              <a:off x="812217" y="90243"/>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6" name="Google Shape;3338;p20"/>
            <p:cNvSpPr/>
            <p:nvPr/>
          </p:nvSpPr>
          <p:spPr>
            <a:xfrm>
              <a:off x="866368"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7" name="Google Shape;3339;p20"/>
            <p:cNvSpPr/>
            <p:nvPr/>
          </p:nvSpPr>
          <p:spPr>
            <a:xfrm>
              <a:off x="914500"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8" name="Google Shape;3340;p20"/>
            <p:cNvSpPr/>
            <p:nvPr/>
          </p:nvSpPr>
          <p:spPr>
            <a:xfrm>
              <a:off x="962632"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9" name="Google Shape;3341;p20"/>
            <p:cNvSpPr/>
            <p:nvPr/>
          </p:nvSpPr>
          <p:spPr>
            <a:xfrm>
              <a:off x="721972" y="42117"/>
              <a:ext cx="4813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20" name="Google Shape;3342;p20"/>
            <p:cNvSpPr/>
            <p:nvPr/>
          </p:nvSpPr>
          <p:spPr>
            <a:xfrm>
              <a:off x="770099" y="42117"/>
              <a:ext cx="42121"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21" name="Google Shape;3343;p20"/>
            <p:cNvSpPr/>
            <p:nvPr/>
          </p:nvSpPr>
          <p:spPr>
            <a:xfrm>
              <a:off x="812217" y="42117"/>
              <a:ext cx="5415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22" name="Google Shape;3344;p20"/>
            <p:cNvSpPr/>
            <p:nvPr/>
          </p:nvSpPr>
          <p:spPr>
            <a:xfrm>
              <a:off x="866368"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23" name="Google Shape;3345;p20"/>
            <p:cNvSpPr/>
            <p:nvPr/>
          </p:nvSpPr>
          <p:spPr>
            <a:xfrm>
              <a:off x="914500"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24" name="Google Shape;3346;p20"/>
            <p:cNvSpPr/>
            <p:nvPr/>
          </p:nvSpPr>
          <p:spPr>
            <a:xfrm>
              <a:off x="721972" y="-2"/>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25" name="Google Shape;3347;p20"/>
            <p:cNvSpPr/>
            <p:nvPr/>
          </p:nvSpPr>
          <p:spPr>
            <a:xfrm>
              <a:off x="770099" y="-2"/>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26" name="Google Shape;3348;p20"/>
            <p:cNvSpPr/>
            <p:nvPr/>
          </p:nvSpPr>
          <p:spPr>
            <a:xfrm>
              <a:off x="812217" y="-2"/>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27" name="Google Shape;3349;p20"/>
            <p:cNvSpPr/>
            <p:nvPr/>
          </p:nvSpPr>
          <p:spPr>
            <a:xfrm>
              <a:off x="866368" y="-2"/>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3487" name="Google Shape;3350;p20"/>
          <p:cNvGrpSpPr/>
          <p:nvPr/>
        </p:nvGrpSpPr>
        <p:grpSpPr>
          <a:xfrm>
            <a:off x="-387380" y="2038769"/>
            <a:ext cx="9531438" cy="3274184"/>
            <a:chOff x="-2" y="-3"/>
            <a:chExt cx="9531436" cy="3274183"/>
          </a:xfrm>
        </p:grpSpPr>
        <p:grpSp>
          <p:nvGrpSpPr>
            <p:cNvPr id="3477" name="Google Shape;3351;p20"/>
            <p:cNvGrpSpPr/>
            <p:nvPr/>
          </p:nvGrpSpPr>
          <p:grpSpPr>
            <a:xfrm>
              <a:off x="8154829" y="1243901"/>
              <a:ext cx="831755" cy="721945"/>
              <a:chOff x="0" y="0"/>
              <a:chExt cx="831754" cy="721943"/>
            </a:xfrm>
          </p:grpSpPr>
          <p:sp>
            <p:nvSpPr>
              <p:cNvPr id="3429" name="Google Shape;3352;p20"/>
              <p:cNvSpPr/>
              <p:nvPr/>
            </p:nvSpPr>
            <p:spPr>
              <a:xfrm>
                <a:off x="623812" y="637625"/>
                <a:ext cx="110907" cy="84319"/>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0" name="Google Shape;3353;p20"/>
              <p:cNvSpPr/>
              <p:nvPr/>
            </p:nvSpPr>
            <p:spPr>
              <a:xfrm>
                <a:off x="526777" y="637625"/>
                <a:ext cx="97039" cy="84319"/>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1" name="Google Shape;3354;p20"/>
              <p:cNvSpPr/>
              <p:nvPr/>
            </p:nvSpPr>
            <p:spPr>
              <a:xfrm>
                <a:off x="415875" y="637625"/>
                <a:ext cx="110906" cy="84319"/>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2" name="Google Shape;3355;p20"/>
              <p:cNvSpPr/>
              <p:nvPr/>
            </p:nvSpPr>
            <p:spPr>
              <a:xfrm>
                <a:off x="318840" y="637625"/>
                <a:ext cx="97038" cy="84319"/>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3" name="Google Shape;3356;p20"/>
              <p:cNvSpPr/>
              <p:nvPr/>
            </p:nvSpPr>
            <p:spPr>
              <a:xfrm>
                <a:off x="207971" y="637625"/>
                <a:ext cx="110872" cy="84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4" name="Google Shape;3357;p20"/>
              <p:cNvSpPr/>
              <p:nvPr/>
            </p:nvSpPr>
            <p:spPr>
              <a:xfrm>
                <a:off x="110936" y="637625"/>
                <a:ext cx="97039" cy="84319"/>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5" name="Google Shape;3358;p20"/>
              <p:cNvSpPr/>
              <p:nvPr/>
            </p:nvSpPr>
            <p:spPr>
              <a:xfrm>
                <a:off x="623812" y="526726"/>
                <a:ext cx="110907" cy="110898"/>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6" name="Google Shape;3359;p20"/>
              <p:cNvSpPr/>
              <p:nvPr/>
            </p:nvSpPr>
            <p:spPr>
              <a:xfrm>
                <a:off x="526777" y="526726"/>
                <a:ext cx="97039" cy="110898"/>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7" name="Google Shape;3360;p20"/>
              <p:cNvSpPr/>
              <p:nvPr/>
            </p:nvSpPr>
            <p:spPr>
              <a:xfrm>
                <a:off x="415875" y="526726"/>
                <a:ext cx="110906" cy="110898"/>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8" name="Google Shape;3361;p20"/>
              <p:cNvSpPr/>
              <p:nvPr/>
            </p:nvSpPr>
            <p:spPr>
              <a:xfrm>
                <a:off x="318840" y="526726"/>
                <a:ext cx="97038" cy="110898"/>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9" name="Google Shape;3362;p20"/>
              <p:cNvSpPr/>
              <p:nvPr/>
            </p:nvSpPr>
            <p:spPr>
              <a:xfrm>
                <a:off x="207971" y="526726"/>
                <a:ext cx="110872" cy="11089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0" name="Google Shape;3363;p20"/>
              <p:cNvSpPr/>
              <p:nvPr/>
            </p:nvSpPr>
            <p:spPr>
              <a:xfrm>
                <a:off x="110936" y="526726"/>
                <a:ext cx="97039" cy="110898"/>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1" name="Google Shape;3364;p20"/>
              <p:cNvSpPr/>
              <p:nvPr/>
            </p:nvSpPr>
            <p:spPr>
              <a:xfrm>
                <a:off x="623812" y="429695"/>
                <a:ext cx="110907" cy="97032"/>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2" name="Google Shape;3365;p20"/>
              <p:cNvSpPr/>
              <p:nvPr/>
            </p:nvSpPr>
            <p:spPr>
              <a:xfrm>
                <a:off x="526777" y="429695"/>
                <a:ext cx="97039" cy="97032"/>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3" name="Google Shape;3366;p20"/>
              <p:cNvSpPr/>
              <p:nvPr/>
            </p:nvSpPr>
            <p:spPr>
              <a:xfrm>
                <a:off x="415875" y="429695"/>
                <a:ext cx="110906" cy="97032"/>
              </a:xfrm>
              <a:prstGeom prst="rect">
                <a:avLst/>
              </a:prstGeom>
              <a:solidFill>
                <a:srgbClr val="999999"/>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444" name="Google Shape;3367;p20"/>
              <p:cNvSpPr/>
              <p:nvPr/>
            </p:nvSpPr>
            <p:spPr>
              <a:xfrm>
                <a:off x="318840" y="429695"/>
                <a:ext cx="97038" cy="97032"/>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5" name="Google Shape;3368;p20"/>
              <p:cNvSpPr/>
              <p:nvPr/>
            </p:nvSpPr>
            <p:spPr>
              <a:xfrm>
                <a:off x="207971" y="429695"/>
                <a:ext cx="110872" cy="970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6" name="Google Shape;3369;p20"/>
              <p:cNvSpPr/>
              <p:nvPr/>
            </p:nvSpPr>
            <p:spPr>
              <a:xfrm>
                <a:off x="110936" y="429695"/>
                <a:ext cx="97039" cy="97032"/>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7" name="Google Shape;3370;p20"/>
              <p:cNvSpPr/>
              <p:nvPr/>
            </p:nvSpPr>
            <p:spPr>
              <a:xfrm>
                <a:off x="623812" y="318794"/>
                <a:ext cx="110907" cy="110899"/>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8" name="Google Shape;3371;p20"/>
              <p:cNvSpPr/>
              <p:nvPr/>
            </p:nvSpPr>
            <p:spPr>
              <a:xfrm>
                <a:off x="526777" y="318794"/>
                <a:ext cx="97039" cy="110899"/>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9" name="Google Shape;3372;p20"/>
              <p:cNvSpPr/>
              <p:nvPr/>
            </p:nvSpPr>
            <p:spPr>
              <a:xfrm>
                <a:off x="415875" y="318794"/>
                <a:ext cx="110906" cy="110899"/>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0" name="Google Shape;3373;p20"/>
              <p:cNvSpPr/>
              <p:nvPr/>
            </p:nvSpPr>
            <p:spPr>
              <a:xfrm>
                <a:off x="318840" y="318794"/>
                <a:ext cx="97038" cy="110899"/>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1" name="Google Shape;3374;p20"/>
              <p:cNvSpPr/>
              <p:nvPr/>
            </p:nvSpPr>
            <p:spPr>
              <a:xfrm>
                <a:off x="207971" y="318794"/>
                <a:ext cx="110872" cy="110899"/>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2" name="Google Shape;3375;p20"/>
              <p:cNvSpPr/>
              <p:nvPr/>
            </p:nvSpPr>
            <p:spPr>
              <a:xfrm>
                <a:off x="110936" y="318794"/>
                <a:ext cx="97039" cy="110899"/>
              </a:xfrm>
              <a:prstGeom prst="rect">
                <a:avLst/>
              </a:prstGeom>
              <a:solidFill>
                <a:srgbClr val="434343"/>
              </a:solidFill>
              <a:ln w="9525" cap="flat">
                <a:solidFill>
                  <a:srgbClr val="43434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3" name="Google Shape;3376;p20"/>
              <p:cNvSpPr/>
              <p:nvPr/>
            </p:nvSpPr>
            <p:spPr>
              <a:xfrm>
                <a:off x="734717" y="207896"/>
                <a:ext cx="97038" cy="110898"/>
              </a:xfrm>
              <a:prstGeom prst="rect">
                <a:avLst/>
              </a:prstGeom>
              <a:solidFill>
                <a:srgbClr val="595959"/>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454" name="Google Shape;3377;p20"/>
              <p:cNvSpPr/>
              <p:nvPr/>
            </p:nvSpPr>
            <p:spPr>
              <a:xfrm>
                <a:off x="623812" y="207896"/>
                <a:ext cx="110907" cy="110898"/>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5" name="Google Shape;3378;p20"/>
              <p:cNvSpPr/>
              <p:nvPr/>
            </p:nvSpPr>
            <p:spPr>
              <a:xfrm>
                <a:off x="526777" y="207896"/>
                <a:ext cx="97039" cy="110898"/>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6" name="Google Shape;3379;p20"/>
              <p:cNvSpPr/>
              <p:nvPr/>
            </p:nvSpPr>
            <p:spPr>
              <a:xfrm>
                <a:off x="415875" y="207896"/>
                <a:ext cx="110906" cy="110898"/>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7" name="Google Shape;3380;p20"/>
              <p:cNvSpPr/>
              <p:nvPr/>
            </p:nvSpPr>
            <p:spPr>
              <a:xfrm>
                <a:off x="318840" y="207896"/>
                <a:ext cx="97038" cy="110898"/>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8" name="Google Shape;3381;p20"/>
              <p:cNvSpPr/>
              <p:nvPr/>
            </p:nvSpPr>
            <p:spPr>
              <a:xfrm>
                <a:off x="207971" y="207896"/>
                <a:ext cx="110872" cy="110898"/>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9" name="Google Shape;3382;p20"/>
              <p:cNvSpPr/>
              <p:nvPr/>
            </p:nvSpPr>
            <p:spPr>
              <a:xfrm>
                <a:off x="110936" y="207896"/>
                <a:ext cx="97039" cy="11089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0" name="Google Shape;3383;p20"/>
              <p:cNvSpPr/>
              <p:nvPr/>
            </p:nvSpPr>
            <p:spPr>
              <a:xfrm>
                <a:off x="-1" y="207896"/>
                <a:ext cx="110941" cy="110898"/>
              </a:xfrm>
              <a:prstGeom prst="rect">
                <a:avLst/>
              </a:prstGeom>
              <a:solidFill>
                <a:srgbClr val="434343"/>
              </a:solidFill>
              <a:ln w="9525" cap="flat">
                <a:solidFill>
                  <a:srgbClr val="43434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1" name="Google Shape;3384;p20"/>
              <p:cNvSpPr/>
              <p:nvPr/>
            </p:nvSpPr>
            <p:spPr>
              <a:xfrm>
                <a:off x="734717" y="110864"/>
                <a:ext cx="97038" cy="97032"/>
              </a:xfrm>
              <a:prstGeom prst="rect">
                <a:avLst/>
              </a:prstGeom>
              <a:solidFill>
                <a:srgbClr val="595959"/>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462" name="Google Shape;3385;p20"/>
              <p:cNvSpPr/>
              <p:nvPr/>
            </p:nvSpPr>
            <p:spPr>
              <a:xfrm>
                <a:off x="623812" y="110864"/>
                <a:ext cx="110907" cy="97032"/>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3" name="Google Shape;3386;p20"/>
              <p:cNvSpPr/>
              <p:nvPr/>
            </p:nvSpPr>
            <p:spPr>
              <a:xfrm>
                <a:off x="526777" y="110864"/>
                <a:ext cx="97039" cy="97032"/>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4" name="Google Shape;3387;p20"/>
              <p:cNvSpPr/>
              <p:nvPr/>
            </p:nvSpPr>
            <p:spPr>
              <a:xfrm>
                <a:off x="415875" y="110864"/>
                <a:ext cx="110906" cy="97032"/>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5" name="Google Shape;3388;p20"/>
              <p:cNvSpPr/>
              <p:nvPr/>
            </p:nvSpPr>
            <p:spPr>
              <a:xfrm>
                <a:off x="318840" y="110864"/>
                <a:ext cx="97038" cy="97032"/>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6" name="Google Shape;3389;p20"/>
              <p:cNvSpPr/>
              <p:nvPr/>
            </p:nvSpPr>
            <p:spPr>
              <a:xfrm>
                <a:off x="207971" y="110864"/>
                <a:ext cx="110872" cy="97032"/>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7" name="Google Shape;3390;p20"/>
              <p:cNvSpPr/>
              <p:nvPr/>
            </p:nvSpPr>
            <p:spPr>
              <a:xfrm>
                <a:off x="110936" y="110864"/>
                <a:ext cx="97039" cy="970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8" name="Google Shape;3391;p20"/>
              <p:cNvSpPr/>
              <p:nvPr/>
            </p:nvSpPr>
            <p:spPr>
              <a:xfrm>
                <a:off x="-1" y="110864"/>
                <a:ext cx="110941" cy="97032"/>
              </a:xfrm>
              <a:prstGeom prst="rect">
                <a:avLst/>
              </a:prstGeom>
              <a:solidFill>
                <a:srgbClr val="434343"/>
              </a:solidFill>
              <a:ln w="9525" cap="flat">
                <a:solidFill>
                  <a:srgbClr val="43434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9" name="Google Shape;3392;p20"/>
              <p:cNvSpPr/>
              <p:nvPr/>
            </p:nvSpPr>
            <p:spPr>
              <a:xfrm>
                <a:off x="734717" y="-1"/>
                <a:ext cx="97038" cy="110863"/>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70" name="Google Shape;3393;p20"/>
              <p:cNvSpPr/>
              <p:nvPr/>
            </p:nvSpPr>
            <p:spPr>
              <a:xfrm>
                <a:off x="623812" y="-1"/>
                <a:ext cx="110907" cy="110863"/>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71" name="Google Shape;3394;p20"/>
              <p:cNvSpPr/>
              <p:nvPr/>
            </p:nvSpPr>
            <p:spPr>
              <a:xfrm>
                <a:off x="526777" y="-1"/>
                <a:ext cx="97039" cy="110863"/>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72" name="Google Shape;3395;p20"/>
              <p:cNvSpPr/>
              <p:nvPr/>
            </p:nvSpPr>
            <p:spPr>
              <a:xfrm>
                <a:off x="415875" y="-1"/>
                <a:ext cx="110906" cy="110863"/>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73" name="Google Shape;3396;p20"/>
              <p:cNvSpPr/>
              <p:nvPr/>
            </p:nvSpPr>
            <p:spPr>
              <a:xfrm>
                <a:off x="318840" y="-1"/>
                <a:ext cx="97038" cy="110863"/>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74" name="Google Shape;3397;p20"/>
              <p:cNvSpPr/>
              <p:nvPr/>
            </p:nvSpPr>
            <p:spPr>
              <a:xfrm>
                <a:off x="207971" y="-1"/>
                <a:ext cx="110872" cy="110863"/>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75" name="Google Shape;3398;p20"/>
              <p:cNvSpPr/>
              <p:nvPr/>
            </p:nvSpPr>
            <p:spPr>
              <a:xfrm>
                <a:off x="110936" y="-1"/>
                <a:ext cx="97039" cy="110863"/>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76" name="Google Shape;3399;p20"/>
              <p:cNvSpPr/>
              <p:nvPr/>
            </p:nvSpPr>
            <p:spPr>
              <a:xfrm>
                <a:off x="-1" y="-1"/>
                <a:ext cx="110941" cy="110863"/>
              </a:xfrm>
              <a:prstGeom prst="rect">
                <a:avLst/>
              </a:prstGeom>
              <a:solidFill>
                <a:srgbClr val="434343"/>
              </a:solidFill>
              <a:ln w="9525" cap="flat">
                <a:solidFill>
                  <a:srgbClr val="43434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3486" name="Google Shape;3400;p20"/>
            <p:cNvGrpSpPr/>
            <p:nvPr/>
          </p:nvGrpSpPr>
          <p:grpSpPr>
            <a:xfrm>
              <a:off x="-3" y="-4"/>
              <a:ext cx="9531438" cy="3274185"/>
              <a:chOff x="-1" y="-2"/>
              <a:chExt cx="9531436" cy="3274183"/>
            </a:xfrm>
          </p:grpSpPr>
          <p:grpSp>
            <p:nvGrpSpPr>
              <p:cNvPr id="3481" name="Google Shape;3401;p20"/>
              <p:cNvGrpSpPr/>
              <p:nvPr/>
            </p:nvGrpSpPr>
            <p:grpSpPr>
              <a:xfrm>
                <a:off x="288722" y="1972075"/>
                <a:ext cx="9242713" cy="1302107"/>
                <a:chOff x="0" y="0"/>
                <a:chExt cx="9242712" cy="1302106"/>
              </a:xfrm>
            </p:grpSpPr>
            <p:sp>
              <p:nvSpPr>
                <p:cNvPr id="3478" name="Google Shape;3402;p20"/>
                <p:cNvSpPr/>
                <p:nvPr/>
              </p:nvSpPr>
              <p:spPr>
                <a:xfrm>
                  <a:off x="-1" y="-1"/>
                  <a:ext cx="9242713" cy="56700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79" name="Google Shape;3403;p20"/>
                <p:cNvSpPr/>
                <p:nvPr/>
              </p:nvSpPr>
              <p:spPr>
                <a:xfrm>
                  <a:off x="-1" y="573201"/>
                  <a:ext cx="9242713" cy="15570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80" name="Google Shape;3404;p20"/>
                <p:cNvSpPr/>
                <p:nvPr/>
              </p:nvSpPr>
              <p:spPr>
                <a:xfrm>
                  <a:off x="-1" y="735102"/>
                  <a:ext cx="9242713" cy="5670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3485" name="Google Shape;3405;p20"/>
              <p:cNvGrpSpPr/>
              <p:nvPr/>
            </p:nvGrpSpPr>
            <p:grpSpPr>
              <a:xfrm>
                <a:off x="-2" y="-3"/>
                <a:ext cx="1722005" cy="578132"/>
                <a:chOff x="0" y="0"/>
                <a:chExt cx="1722003" cy="578130"/>
              </a:xfrm>
            </p:grpSpPr>
            <p:sp>
              <p:nvSpPr>
                <p:cNvPr id="3482" name="Google Shape;3406;p20"/>
                <p:cNvSpPr/>
                <p:nvPr/>
              </p:nvSpPr>
              <p:spPr>
                <a:xfrm>
                  <a:off x="-1" y="-1"/>
                  <a:ext cx="1722005" cy="20910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83" name="Google Shape;3407;p20"/>
                <p:cNvSpPr/>
                <p:nvPr/>
              </p:nvSpPr>
              <p:spPr>
                <a:xfrm>
                  <a:off x="-1" y="215225"/>
                  <a:ext cx="1722005" cy="9270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84" name="Google Shape;3408;p20"/>
                <p:cNvSpPr/>
                <p:nvPr/>
              </p:nvSpPr>
              <p:spPr>
                <a:xfrm>
                  <a:off x="-1" y="314126"/>
                  <a:ext cx="1722005" cy="2640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grpSp>
      <p:sp>
        <p:nvSpPr>
          <p:cNvPr id="34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grpSp>
        <p:nvGrpSpPr>
          <p:cNvPr id="350" name="Google Shape;13;p3"/>
          <p:cNvGrpSpPr/>
          <p:nvPr/>
        </p:nvGrpSpPr>
        <p:grpSpPr>
          <a:xfrm>
            <a:off x="-259863" y="786551"/>
            <a:ext cx="1443945" cy="721973"/>
            <a:chOff x="0" y="-1"/>
            <a:chExt cx="1443943" cy="721971"/>
          </a:xfrm>
        </p:grpSpPr>
        <p:sp>
          <p:nvSpPr>
            <p:cNvPr id="21" name="Google Shape;14;p3"/>
            <p:cNvSpPr/>
            <p:nvPr/>
          </p:nvSpPr>
          <p:spPr>
            <a:xfrm>
              <a:off x="679855" y="673837"/>
              <a:ext cx="42121"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 name="Google Shape;15;p3"/>
            <p:cNvSpPr/>
            <p:nvPr/>
          </p:nvSpPr>
          <p:spPr>
            <a:xfrm>
              <a:off x="631724" y="673837"/>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 name="Google Shape;16;p3"/>
            <p:cNvSpPr/>
            <p:nvPr/>
          </p:nvSpPr>
          <p:spPr>
            <a:xfrm>
              <a:off x="577582" y="673837"/>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 name="Google Shape;17;p3"/>
            <p:cNvSpPr/>
            <p:nvPr/>
          </p:nvSpPr>
          <p:spPr>
            <a:xfrm>
              <a:off x="535465"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 name="Google Shape;18;p3"/>
            <p:cNvSpPr/>
            <p:nvPr/>
          </p:nvSpPr>
          <p:spPr>
            <a:xfrm>
              <a:off x="481318" y="673837"/>
              <a:ext cx="5415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 name="Google Shape;19;p3"/>
            <p:cNvSpPr/>
            <p:nvPr/>
          </p:nvSpPr>
          <p:spPr>
            <a:xfrm>
              <a:off x="433181"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 name="Google Shape;20;p3"/>
            <p:cNvSpPr/>
            <p:nvPr/>
          </p:nvSpPr>
          <p:spPr>
            <a:xfrm>
              <a:off x="391064"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 name="Google Shape;21;p3"/>
            <p:cNvSpPr/>
            <p:nvPr/>
          </p:nvSpPr>
          <p:spPr>
            <a:xfrm>
              <a:off x="336923" y="673837"/>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 name="Google Shape;22;p3"/>
            <p:cNvSpPr/>
            <p:nvPr/>
          </p:nvSpPr>
          <p:spPr>
            <a:xfrm>
              <a:off x="288791"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 name="Google Shape;23;p3"/>
            <p:cNvSpPr/>
            <p:nvPr/>
          </p:nvSpPr>
          <p:spPr>
            <a:xfrm>
              <a:off x="246674"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 name="Google Shape;24;p3"/>
            <p:cNvSpPr/>
            <p:nvPr/>
          </p:nvSpPr>
          <p:spPr>
            <a:xfrm>
              <a:off x="192527" y="673837"/>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 name="Google Shape;25;p3"/>
            <p:cNvSpPr/>
            <p:nvPr/>
          </p:nvSpPr>
          <p:spPr>
            <a:xfrm>
              <a:off x="144390"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 name="Google Shape;26;p3"/>
            <p:cNvSpPr/>
            <p:nvPr/>
          </p:nvSpPr>
          <p:spPr>
            <a:xfrm>
              <a:off x="102273"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 name="Google Shape;27;p3"/>
            <p:cNvSpPr/>
            <p:nvPr/>
          </p:nvSpPr>
          <p:spPr>
            <a:xfrm>
              <a:off x="679855" y="62571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 name="Google Shape;28;p3"/>
            <p:cNvSpPr/>
            <p:nvPr/>
          </p:nvSpPr>
          <p:spPr>
            <a:xfrm>
              <a:off x="631724" y="62571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 name="Google Shape;29;p3"/>
            <p:cNvSpPr/>
            <p:nvPr/>
          </p:nvSpPr>
          <p:spPr>
            <a:xfrm>
              <a:off x="577582"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 name="Google Shape;30;p3"/>
            <p:cNvSpPr/>
            <p:nvPr/>
          </p:nvSpPr>
          <p:spPr>
            <a:xfrm>
              <a:off x="535465"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 name="Google Shape;31;p3"/>
            <p:cNvSpPr/>
            <p:nvPr/>
          </p:nvSpPr>
          <p:spPr>
            <a:xfrm>
              <a:off x="481318" y="625710"/>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 name="Google Shape;32;p3"/>
            <p:cNvSpPr/>
            <p:nvPr/>
          </p:nvSpPr>
          <p:spPr>
            <a:xfrm>
              <a:off x="433181"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 name="Google Shape;33;p3"/>
            <p:cNvSpPr/>
            <p:nvPr/>
          </p:nvSpPr>
          <p:spPr>
            <a:xfrm>
              <a:off x="391064"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 name="Google Shape;34;p3"/>
            <p:cNvSpPr/>
            <p:nvPr/>
          </p:nvSpPr>
          <p:spPr>
            <a:xfrm>
              <a:off x="336923"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 name="Google Shape;35;p3"/>
            <p:cNvSpPr/>
            <p:nvPr/>
          </p:nvSpPr>
          <p:spPr>
            <a:xfrm>
              <a:off x="288791"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 name="Google Shape;36;p3"/>
            <p:cNvSpPr/>
            <p:nvPr/>
          </p:nvSpPr>
          <p:spPr>
            <a:xfrm>
              <a:off x="246674"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 name="Google Shape;37;p3"/>
            <p:cNvSpPr/>
            <p:nvPr/>
          </p:nvSpPr>
          <p:spPr>
            <a:xfrm>
              <a:off x="192527" y="625710"/>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 name="Google Shape;38;p3"/>
            <p:cNvSpPr/>
            <p:nvPr/>
          </p:nvSpPr>
          <p:spPr>
            <a:xfrm>
              <a:off x="144390"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 name="Google Shape;39;p3"/>
            <p:cNvSpPr/>
            <p:nvPr/>
          </p:nvSpPr>
          <p:spPr>
            <a:xfrm>
              <a:off x="102273"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 name="Google Shape;40;p3"/>
            <p:cNvSpPr/>
            <p:nvPr/>
          </p:nvSpPr>
          <p:spPr>
            <a:xfrm>
              <a:off x="48132"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 name="Google Shape;41;p3"/>
            <p:cNvSpPr/>
            <p:nvPr/>
          </p:nvSpPr>
          <p:spPr>
            <a:xfrm>
              <a:off x="0" y="62571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 name="Google Shape;42;p3"/>
            <p:cNvSpPr/>
            <p:nvPr/>
          </p:nvSpPr>
          <p:spPr>
            <a:xfrm>
              <a:off x="679855" y="57156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 name="Google Shape;43;p3"/>
            <p:cNvSpPr/>
            <p:nvPr/>
          </p:nvSpPr>
          <p:spPr>
            <a:xfrm>
              <a:off x="631724" y="57156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 name="Google Shape;44;p3"/>
            <p:cNvSpPr/>
            <p:nvPr/>
          </p:nvSpPr>
          <p:spPr>
            <a:xfrm>
              <a:off x="577582"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 name="Google Shape;45;p3"/>
            <p:cNvSpPr/>
            <p:nvPr/>
          </p:nvSpPr>
          <p:spPr>
            <a:xfrm>
              <a:off x="535465"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 name="Google Shape;46;p3"/>
            <p:cNvSpPr/>
            <p:nvPr/>
          </p:nvSpPr>
          <p:spPr>
            <a:xfrm>
              <a:off x="481318" y="571563"/>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 name="Google Shape;47;p3"/>
            <p:cNvSpPr/>
            <p:nvPr/>
          </p:nvSpPr>
          <p:spPr>
            <a:xfrm>
              <a:off x="433181"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 name="Google Shape;48;p3"/>
            <p:cNvSpPr/>
            <p:nvPr/>
          </p:nvSpPr>
          <p:spPr>
            <a:xfrm>
              <a:off x="391064"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 name="Google Shape;49;p3"/>
            <p:cNvSpPr/>
            <p:nvPr/>
          </p:nvSpPr>
          <p:spPr>
            <a:xfrm>
              <a:off x="336923"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 name="Google Shape;50;p3"/>
            <p:cNvSpPr/>
            <p:nvPr/>
          </p:nvSpPr>
          <p:spPr>
            <a:xfrm>
              <a:off x="288791"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 name="Google Shape;51;p3"/>
            <p:cNvSpPr/>
            <p:nvPr/>
          </p:nvSpPr>
          <p:spPr>
            <a:xfrm>
              <a:off x="246674"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 name="Google Shape;52;p3"/>
            <p:cNvSpPr/>
            <p:nvPr/>
          </p:nvSpPr>
          <p:spPr>
            <a:xfrm>
              <a:off x="192527" y="571563"/>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 name="Google Shape;53;p3"/>
            <p:cNvSpPr/>
            <p:nvPr/>
          </p:nvSpPr>
          <p:spPr>
            <a:xfrm>
              <a:off x="144390"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 name="Google Shape;54;p3"/>
            <p:cNvSpPr/>
            <p:nvPr/>
          </p:nvSpPr>
          <p:spPr>
            <a:xfrm>
              <a:off x="102273"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 name="Google Shape;55;p3"/>
            <p:cNvSpPr/>
            <p:nvPr/>
          </p:nvSpPr>
          <p:spPr>
            <a:xfrm>
              <a:off x="48132"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 name="Google Shape;56;p3"/>
            <p:cNvSpPr/>
            <p:nvPr/>
          </p:nvSpPr>
          <p:spPr>
            <a:xfrm>
              <a:off x="0" y="57156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 name="Google Shape;57;p3"/>
            <p:cNvSpPr/>
            <p:nvPr/>
          </p:nvSpPr>
          <p:spPr>
            <a:xfrm>
              <a:off x="679855" y="529446"/>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 name="Google Shape;58;p3"/>
            <p:cNvSpPr/>
            <p:nvPr/>
          </p:nvSpPr>
          <p:spPr>
            <a:xfrm>
              <a:off x="631724" y="529446"/>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 name="Google Shape;59;p3"/>
            <p:cNvSpPr/>
            <p:nvPr/>
          </p:nvSpPr>
          <p:spPr>
            <a:xfrm>
              <a:off x="577582"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 name="Google Shape;60;p3"/>
            <p:cNvSpPr/>
            <p:nvPr/>
          </p:nvSpPr>
          <p:spPr>
            <a:xfrm>
              <a:off x="535465"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 name="Google Shape;61;p3"/>
            <p:cNvSpPr/>
            <p:nvPr/>
          </p:nvSpPr>
          <p:spPr>
            <a:xfrm>
              <a:off x="481318" y="529446"/>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 name="Google Shape;62;p3"/>
            <p:cNvSpPr/>
            <p:nvPr/>
          </p:nvSpPr>
          <p:spPr>
            <a:xfrm>
              <a:off x="433181"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 name="Google Shape;63;p3"/>
            <p:cNvSpPr/>
            <p:nvPr/>
          </p:nvSpPr>
          <p:spPr>
            <a:xfrm>
              <a:off x="391064"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 name="Google Shape;64;p3"/>
            <p:cNvSpPr/>
            <p:nvPr/>
          </p:nvSpPr>
          <p:spPr>
            <a:xfrm>
              <a:off x="336923"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 name="Google Shape;65;p3"/>
            <p:cNvSpPr/>
            <p:nvPr/>
          </p:nvSpPr>
          <p:spPr>
            <a:xfrm>
              <a:off x="288791"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3" name="Google Shape;66;p3"/>
            <p:cNvSpPr/>
            <p:nvPr/>
          </p:nvSpPr>
          <p:spPr>
            <a:xfrm>
              <a:off x="246674"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4" name="Google Shape;67;p3"/>
            <p:cNvSpPr/>
            <p:nvPr/>
          </p:nvSpPr>
          <p:spPr>
            <a:xfrm>
              <a:off x="192527" y="529446"/>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5" name="Google Shape;68;p3"/>
            <p:cNvSpPr/>
            <p:nvPr/>
          </p:nvSpPr>
          <p:spPr>
            <a:xfrm>
              <a:off x="144390"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6" name="Google Shape;69;p3"/>
            <p:cNvSpPr/>
            <p:nvPr/>
          </p:nvSpPr>
          <p:spPr>
            <a:xfrm>
              <a:off x="102273"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7" name="Google Shape;70;p3"/>
            <p:cNvSpPr/>
            <p:nvPr/>
          </p:nvSpPr>
          <p:spPr>
            <a:xfrm>
              <a:off x="48132"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 name="Google Shape;71;p3"/>
            <p:cNvSpPr/>
            <p:nvPr/>
          </p:nvSpPr>
          <p:spPr>
            <a:xfrm>
              <a:off x="0" y="529446"/>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 name="Google Shape;72;p3"/>
            <p:cNvSpPr/>
            <p:nvPr/>
          </p:nvSpPr>
          <p:spPr>
            <a:xfrm>
              <a:off x="679855" y="475294"/>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 name="Google Shape;73;p3"/>
            <p:cNvSpPr/>
            <p:nvPr/>
          </p:nvSpPr>
          <p:spPr>
            <a:xfrm>
              <a:off x="631724" y="47529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1" name="Google Shape;74;p3"/>
            <p:cNvSpPr/>
            <p:nvPr/>
          </p:nvSpPr>
          <p:spPr>
            <a:xfrm>
              <a:off x="577582"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 name="Google Shape;75;p3"/>
            <p:cNvSpPr/>
            <p:nvPr/>
          </p:nvSpPr>
          <p:spPr>
            <a:xfrm>
              <a:off x="535465"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 name="Google Shape;76;p3"/>
            <p:cNvSpPr/>
            <p:nvPr/>
          </p:nvSpPr>
          <p:spPr>
            <a:xfrm>
              <a:off x="481318" y="475294"/>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 name="Google Shape;77;p3"/>
            <p:cNvSpPr/>
            <p:nvPr/>
          </p:nvSpPr>
          <p:spPr>
            <a:xfrm>
              <a:off x="433181"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 name="Google Shape;78;p3"/>
            <p:cNvSpPr/>
            <p:nvPr/>
          </p:nvSpPr>
          <p:spPr>
            <a:xfrm>
              <a:off x="391064"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 name="Google Shape;79;p3"/>
            <p:cNvSpPr/>
            <p:nvPr/>
          </p:nvSpPr>
          <p:spPr>
            <a:xfrm>
              <a:off x="336923"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 name="Google Shape;80;p3"/>
            <p:cNvSpPr/>
            <p:nvPr/>
          </p:nvSpPr>
          <p:spPr>
            <a:xfrm>
              <a:off x="288791"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 name="Google Shape;81;p3"/>
            <p:cNvSpPr/>
            <p:nvPr/>
          </p:nvSpPr>
          <p:spPr>
            <a:xfrm>
              <a:off x="246674"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 name="Google Shape;82;p3"/>
            <p:cNvSpPr/>
            <p:nvPr/>
          </p:nvSpPr>
          <p:spPr>
            <a:xfrm>
              <a:off x="192527" y="475294"/>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 name="Google Shape;83;p3"/>
            <p:cNvSpPr/>
            <p:nvPr/>
          </p:nvSpPr>
          <p:spPr>
            <a:xfrm>
              <a:off x="144390"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 name="Google Shape;84;p3"/>
            <p:cNvSpPr/>
            <p:nvPr/>
          </p:nvSpPr>
          <p:spPr>
            <a:xfrm>
              <a:off x="102273"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 name="Google Shape;85;p3"/>
            <p:cNvSpPr/>
            <p:nvPr/>
          </p:nvSpPr>
          <p:spPr>
            <a:xfrm>
              <a:off x="48132"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 name="Google Shape;86;p3"/>
            <p:cNvSpPr/>
            <p:nvPr/>
          </p:nvSpPr>
          <p:spPr>
            <a:xfrm>
              <a:off x="0" y="47529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 name="Google Shape;87;p3"/>
            <p:cNvSpPr/>
            <p:nvPr/>
          </p:nvSpPr>
          <p:spPr>
            <a:xfrm>
              <a:off x="679855" y="433177"/>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 name="Google Shape;88;p3"/>
            <p:cNvSpPr/>
            <p:nvPr/>
          </p:nvSpPr>
          <p:spPr>
            <a:xfrm>
              <a:off x="631724" y="433177"/>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6" name="Google Shape;89;p3"/>
            <p:cNvSpPr/>
            <p:nvPr/>
          </p:nvSpPr>
          <p:spPr>
            <a:xfrm>
              <a:off x="577582"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 name="Google Shape;90;p3"/>
            <p:cNvSpPr/>
            <p:nvPr/>
          </p:nvSpPr>
          <p:spPr>
            <a:xfrm>
              <a:off x="535465"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 name="Google Shape;91;p3"/>
            <p:cNvSpPr/>
            <p:nvPr/>
          </p:nvSpPr>
          <p:spPr>
            <a:xfrm>
              <a:off x="481318" y="433177"/>
              <a:ext cx="5415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 name="Google Shape;92;p3"/>
            <p:cNvSpPr/>
            <p:nvPr/>
          </p:nvSpPr>
          <p:spPr>
            <a:xfrm>
              <a:off x="433181"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 name="Google Shape;93;p3"/>
            <p:cNvSpPr/>
            <p:nvPr/>
          </p:nvSpPr>
          <p:spPr>
            <a:xfrm>
              <a:off x="391064"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 name="Google Shape;94;p3"/>
            <p:cNvSpPr/>
            <p:nvPr/>
          </p:nvSpPr>
          <p:spPr>
            <a:xfrm>
              <a:off x="336923"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 name="Google Shape;95;p3"/>
            <p:cNvSpPr/>
            <p:nvPr/>
          </p:nvSpPr>
          <p:spPr>
            <a:xfrm>
              <a:off x="288791"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 name="Google Shape;96;p3"/>
            <p:cNvSpPr/>
            <p:nvPr/>
          </p:nvSpPr>
          <p:spPr>
            <a:xfrm>
              <a:off x="246674"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 name="Google Shape;97;p3"/>
            <p:cNvSpPr/>
            <p:nvPr/>
          </p:nvSpPr>
          <p:spPr>
            <a:xfrm>
              <a:off x="192527" y="433177"/>
              <a:ext cx="54149"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 name="Google Shape;98;p3"/>
            <p:cNvSpPr/>
            <p:nvPr/>
          </p:nvSpPr>
          <p:spPr>
            <a:xfrm>
              <a:off x="144390"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 name="Google Shape;99;p3"/>
            <p:cNvSpPr/>
            <p:nvPr/>
          </p:nvSpPr>
          <p:spPr>
            <a:xfrm>
              <a:off x="102273"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 name="Google Shape;100;p3"/>
            <p:cNvSpPr/>
            <p:nvPr/>
          </p:nvSpPr>
          <p:spPr>
            <a:xfrm>
              <a:off x="48132"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 name="Google Shape;101;p3"/>
            <p:cNvSpPr/>
            <p:nvPr/>
          </p:nvSpPr>
          <p:spPr>
            <a:xfrm>
              <a:off x="679855" y="38505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 name="Google Shape;102;p3"/>
            <p:cNvSpPr/>
            <p:nvPr/>
          </p:nvSpPr>
          <p:spPr>
            <a:xfrm>
              <a:off x="631724" y="38505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 name="Google Shape;103;p3"/>
            <p:cNvSpPr/>
            <p:nvPr/>
          </p:nvSpPr>
          <p:spPr>
            <a:xfrm>
              <a:off x="577582" y="38505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 name="Google Shape;104;p3"/>
            <p:cNvSpPr/>
            <p:nvPr/>
          </p:nvSpPr>
          <p:spPr>
            <a:xfrm>
              <a:off x="535465"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 name="Google Shape;105;p3"/>
            <p:cNvSpPr/>
            <p:nvPr/>
          </p:nvSpPr>
          <p:spPr>
            <a:xfrm>
              <a:off x="481318" y="385050"/>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 name="Google Shape;106;p3"/>
            <p:cNvSpPr/>
            <p:nvPr/>
          </p:nvSpPr>
          <p:spPr>
            <a:xfrm>
              <a:off x="433181"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 name="Google Shape;107;p3"/>
            <p:cNvSpPr/>
            <p:nvPr/>
          </p:nvSpPr>
          <p:spPr>
            <a:xfrm>
              <a:off x="391064"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5" name="Google Shape;108;p3"/>
            <p:cNvSpPr/>
            <p:nvPr/>
          </p:nvSpPr>
          <p:spPr>
            <a:xfrm>
              <a:off x="336923" y="38505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 name="Google Shape;109;p3"/>
            <p:cNvSpPr/>
            <p:nvPr/>
          </p:nvSpPr>
          <p:spPr>
            <a:xfrm>
              <a:off x="288791"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 name="Google Shape;110;p3"/>
            <p:cNvSpPr/>
            <p:nvPr/>
          </p:nvSpPr>
          <p:spPr>
            <a:xfrm>
              <a:off x="246674"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 name="Google Shape;111;p3"/>
            <p:cNvSpPr/>
            <p:nvPr/>
          </p:nvSpPr>
          <p:spPr>
            <a:xfrm>
              <a:off x="192527" y="385050"/>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 name="Google Shape;112;p3"/>
            <p:cNvSpPr/>
            <p:nvPr/>
          </p:nvSpPr>
          <p:spPr>
            <a:xfrm>
              <a:off x="144390"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 name="Google Shape;113;p3"/>
            <p:cNvSpPr/>
            <p:nvPr/>
          </p:nvSpPr>
          <p:spPr>
            <a:xfrm>
              <a:off x="102283" y="385050"/>
              <a:ext cx="4211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 name="Google Shape;114;p3"/>
            <p:cNvSpPr/>
            <p:nvPr/>
          </p:nvSpPr>
          <p:spPr>
            <a:xfrm>
              <a:off x="679855" y="330903"/>
              <a:ext cx="42121"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 name="Google Shape;115;p3"/>
            <p:cNvSpPr/>
            <p:nvPr/>
          </p:nvSpPr>
          <p:spPr>
            <a:xfrm>
              <a:off x="631724" y="33090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 name="Google Shape;116;p3"/>
            <p:cNvSpPr/>
            <p:nvPr/>
          </p:nvSpPr>
          <p:spPr>
            <a:xfrm>
              <a:off x="577582"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 name="Google Shape;117;p3"/>
            <p:cNvSpPr/>
            <p:nvPr/>
          </p:nvSpPr>
          <p:spPr>
            <a:xfrm>
              <a:off x="535465"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 name="Google Shape;118;p3"/>
            <p:cNvSpPr/>
            <p:nvPr/>
          </p:nvSpPr>
          <p:spPr>
            <a:xfrm>
              <a:off x="481318" y="330903"/>
              <a:ext cx="5415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 name="Google Shape;119;p3"/>
            <p:cNvSpPr/>
            <p:nvPr/>
          </p:nvSpPr>
          <p:spPr>
            <a:xfrm>
              <a:off x="43318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 name="Google Shape;120;p3"/>
            <p:cNvSpPr/>
            <p:nvPr/>
          </p:nvSpPr>
          <p:spPr>
            <a:xfrm>
              <a:off x="391064"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 name="Google Shape;121;p3"/>
            <p:cNvSpPr/>
            <p:nvPr/>
          </p:nvSpPr>
          <p:spPr>
            <a:xfrm>
              <a:off x="336923"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 name="Google Shape;122;p3"/>
            <p:cNvSpPr/>
            <p:nvPr/>
          </p:nvSpPr>
          <p:spPr>
            <a:xfrm>
              <a:off x="28879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 name="Google Shape;123;p3"/>
            <p:cNvSpPr/>
            <p:nvPr/>
          </p:nvSpPr>
          <p:spPr>
            <a:xfrm>
              <a:off x="246674"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 name="Google Shape;124;p3"/>
            <p:cNvSpPr/>
            <p:nvPr/>
          </p:nvSpPr>
          <p:spPr>
            <a:xfrm>
              <a:off x="192527" y="33090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 name="Google Shape;125;p3"/>
            <p:cNvSpPr/>
            <p:nvPr/>
          </p:nvSpPr>
          <p:spPr>
            <a:xfrm>
              <a:off x="144390"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 name="Google Shape;126;p3"/>
            <p:cNvSpPr/>
            <p:nvPr/>
          </p:nvSpPr>
          <p:spPr>
            <a:xfrm>
              <a:off x="679855" y="288791"/>
              <a:ext cx="42121"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 name="Google Shape;127;p3"/>
            <p:cNvSpPr/>
            <p:nvPr/>
          </p:nvSpPr>
          <p:spPr>
            <a:xfrm>
              <a:off x="631724" y="288791"/>
              <a:ext cx="4813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 name="Google Shape;128;p3"/>
            <p:cNvSpPr/>
            <p:nvPr/>
          </p:nvSpPr>
          <p:spPr>
            <a:xfrm>
              <a:off x="577582"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 name="Google Shape;129;p3"/>
            <p:cNvSpPr/>
            <p:nvPr/>
          </p:nvSpPr>
          <p:spPr>
            <a:xfrm>
              <a:off x="535465"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 name="Google Shape;130;p3"/>
            <p:cNvSpPr/>
            <p:nvPr/>
          </p:nvSpPr>
          <p:spPr>
            <a:xfrm>
              <a:off x="481318" y="288791"/>
              <a:ext cx="5415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 name="Google Shape;131;p3"/>
            <p:cNvSpPr/>
            <p:nvPr/>
          </p:nvSpPr>
          <p:spPr>
            <a:xfrm>
              <a:off x="43318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 name="Google Shape;132;p3"/>
            <p:cNvSpPr/>
            <p:nvPr/>
          </p:nvSpPr>
          <p:spPr>
            <a:xfrm>
              <a:off x="391064"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 name="Google Shape;133;p3"/>
            <p:cNvSpPr/>
            <p:nvPr/>
          </p:nvSpPr>
          <p:spPr>
            <a:xfrm>
              <a:off x="336923"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 name="Google Shape;134;p3"/>
            <p:cNvSpPr/>
            <p:nvPr/>
          </p:nvSpPr>
          <p:spPr>
            <a:xfrm>
              <a:off x="28879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 name="Google Shape;135;p3"/>
            <p:cNvSpPr/>
            <p:nvPr/>
          </p:nvSpPr>
          <p:spPr>
            <a:xfrm>
              <a:off x="246674"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 name="Google Shape;136;p3"/>
            <p:cNvSpPr/>
            <p:nvPr/>
          </p:nvSpPr>
          <p:spPr>
            <a:xfrm>
              <a:off x="192527" y="288791"/>
              <a:ext cx="54149"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 name="Google Shape;137;p3"/>
            <p:cNvSpPr/>
            <p:nvPr/>
          </p:nvSpPr>
          <p:spPr>
            <a:xfrm>
              <a:off x="144390"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 name="Google Shape;138;p3"/>
            <p:cNvSpPr/>
            <p:nvPr/>
          </p:nvSpPr>
          <p:spPr>
            <a:xfrm>
              <a:off x="679855" y="240659"/>
              <a:ext cx="42121"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 name="Google Shape;139;p3"/>
            <p:cNvSpPr/>
            <p:nvPr/>
          </p:nvSpPr>
          <p:spPr>
            <a:xfrm>
              <a:off x="631724" y="240659"/>
              <a:ext cx="4813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 name="Google Shape;140;p3"/>
            <p:cNvSpPr/>
            <p:nvPr/>
          </p:nvSpPr>
          <p:spPr>
            <a:xfrm>
              <a:off x="577582"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8" name="Google Shape;141;p3"/>
            <p:cNvSpPr/>
            <p:nvPr/>
          </p:nvSpPr>
          <p:spPr>
            <a:xfrm>
              <a:off x="535465"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 name="Google Shape;142;p3"/>
            <p:cNvSpPr/>
            <p:nvPr/>
          </p:nvSpPr>
          <p:spPr>
            <a:xfrm>
              <a:off x="481318" y="240659"/>
              <a:ext cx="5415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 name="Google Shape;143;p3"/>
            <p:cNvSpPr/>
            <p:nvPr/>
          </p:nvSpPr>
          <p:spPr>
            <a:xfrm>
              <a:off x="43318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 name="Google Shape;144;p3"/>
            <p:cNvSpPr/>
            <p:nvPr/>
          </p:nvSpPr>
          <p:spPr>
            <a:xfrm>
              <a:off x="391064"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 name="Google Shape;145;p3"/>
            <p:cNvSpPr/>
            <p:nvPr/>
          </p:nvSpPr>
          <p:spPr>
            <a:xfrm>
              <a:off x="336923"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 name="Google Shape;146;p3"/>
            <p:cNvSpPr/>
            <p:nvPr/>
          </p:nvSpPr>
          <p:spPr>
            <a:xfrm>
              <a:off x="28879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 name="Google Shape;147;p3"/>
            <p:cNvSpPr/>
            <p:nvPr/>
          </p:nvSpPr>
          <p:spPr>
            <a:xfrm>
              <a:off x="246674"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 name="Google Shape;148;p3"/>
            <p:cNvSpPr/>
            <p:nvPr/>
          </p:nvSpPr>
          <p:spPr>
            <a:xfrm>
              <a:off x="192527" y="240659"/>
              <a:ext cx="54149"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 name="Google Shape;149;p3"/>
            <p:cNvSpPr/>
            <p:nvPr/>
          </p:nvSpPr>
          <p:spPr>
            <a:xfrm>
              <a:off x="679855" y="186507"/>
              <a:ext cx="42121"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 name="Google Shape;150;p3"/>
            <p:cNvSpPr/>
            <p:nvPr/>
          </p:nvSpPr>
          <p:spPr>
            <a:xfrm>
              <a:off x="631724" y="186507"/>
              <a:ext cx="4813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 name="Google Shape;151;p3"/>
            <p:cNvSpPr/>
            <p:nvPr/>
          </p:nvSpPr>
          <p:spPr>
            <a:xfrm>
              <a:off x="577582" y="186507"/>
              <a:ext cx="5414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 name="Google Shape;152;p3"/>
            <p:cNvSpPr/>
            <p:nvPr/>
          </p:nvSpPr>
          <p:spPr>
            <a:xfrm>
              <a:off x="535465"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 name="Google Shape;153;p3"/>
            <p:cNvSpPr/>
            <p:nvPr/>
          </p:nvSpPr>
          <p:spPr>
            <a:xfrm>
              <a:off x="481318" y="186507"/>
              <a:ext cx="5415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 name="Google Shape;154;p3"/>
            <p:cNvSpPr/>
            <p:nvPr/>
          </p:nvSpPr>
          <p:spPr>
            <a:xfrm>
              <a:off x="433181"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 name="Google Shape;155;p3"/>
            <p:cNvSpPr/>
            <p:nvPr/>
          </p:nvSpPr>
          <p:spPr>
            <a:xfrm>
              <a:off x="391064"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 name="Google Shape;156;p3"/>
            <p:cNvSpPr/>
            <p:nvPr/>
          </p:nvSpPr>
          <p:spPr>
            <a:xfrm>
              <a:off x="679855" y="144390"/>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 name="Google Shape;157;p3"/>
            <p:cNvSpPr/>
            <p:nvPr/>
          </p:nvSpPr>
          <p:spPr>
            <a:xfrm>
              <a:off x="631724" y="144390"/>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 name="Google Shape;158;p3"/>
            <p:cNvSpPr/>
            <p:nvPr/>
          </p:nvSpPr>
          <p:spPr>
            <a:xfrm>
              <a:off x="577582" y="144390"/>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 name="Google Shape;159;p3"/>
            <p:cNvSpPr/>
            <p:nvPr/>
          </p:nvSpPr>
          <p:spPr>
            <a:xfrm>
              <a:off x="535465"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 name="Google Shape;160;p3"/>
            <p:cNvSpPr/>
            <p:nvPr/>
          </p:nvSpPr>
          <p:spPr>
            <a:xfrm>
              <a:off x="481318" y="144390"/>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 name="Google Shape;161;p3"/>
            <p:cNvSpPr/>
            <p:nvPr/>
          </p:nvSpPr>
          <p:spPr>
            <a:xfrm>
              <a:off x="433181"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 name="Google Shape;162;p3"/>
            <p:cNvSpPr/>
            <p:nvPr/>
          </p:nvSpPr>
          <p:spPr>
            <a:xfrm>
              <a:off x="391064"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 name="Google Shape;163;p3"/>
            <p:cNvSpPr/>
            <p:nvPr/>
          </p:nvSpPr>
          <p:spPr>
            <a:xfrm>
              <a:off x="679855" y="9024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 name="Google Shape;164;p3"/>
            <p:cNvSpPr/>
            <p:nvPr/>
          </p:nvSpPr>
          <p:spPr>
            <a:xfrm>
              <a:off x="631724" y="9024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 name="Google Shape;165;p3"/>
            <p:cNvSpPr/>
            <p:nvPr/>
          </p:nvSpPr>
          <p:spPr>
            <a:xfrm>
              <a:off x="577582" y="9024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 name="Google Shape;166;p3"/>
            <p:cNvSpPr/>
            <p:nvPr/>
          </p:nvSpPr>
          <p:spPr>
            <a:xfrm>
              <a:off x="535465" y="9024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 name="Google Shape;167;p3"/>
            <p:cNvSpPr/>
            <p:nvPr/>
          </p:nvSpPr>
          <p:spPr>
            <a:xfrm>
              <a:off x="481318" y="90243"/>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 name="Google Shape;168;p3"/>
            <p:cNvSpPr/>
            <p:nvPr/>
          </p:nvSpPr>
          <p:spPr>
            <a:xfrm>
              <a:off x="433181"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 name="Google Shape;169;p3"/>
            <p:cNvSpPr/>
            <p:nvPr/>
          </p:nvSpPr>
          <p:spPr>
            <a:xfrm>
              <a:off x="679855" y="42117"/>
              <a:ext cx="42121"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 name="Google Shape;170;p3"/>
            <p:cNvSpPr/>
            <p:nvPr/>
          </p:nvSpPr>
          <p:spPr>
            <a:xfrm>
              <a:off x="631724" y="42117"/>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 name="Google Shape;171;p3"/>
            <p:cNvSpPr/>
            <p:nvPr/>
          </p:nvSpPr>
          <p:spPr>
            <a:xfrm>
              <a:off x="577582" y="42117"/>
              <a:ext cx="5414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 name="Google Shape;172;p3"/>
            <p:cNvSpPr/>
            <p:nvPr/>
          </p:nvSpPr>
          <p:spPr>
            <a:xfrm>
              <a:off x="535465" y="42117"/>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 name="Google Shape;173;p3"/>
            <p:cNvSpPr/>
            <p:nvPr/>
          </p:nvSpPr>
          <p:spPr>
            <a:xfrm>
              <a:off x="481318" y="42117"/>
              <a:ext cx="5415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1" name="Google Shape;174;p3"/>
            <p:cNvSpPr/>
            <p:nvPr/>
          </p:nvSpPr>
          <p:spPr>
            <a:xfrm>
              <a:off x="679855" y="-2"/>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 name="Google Shape;175;p3"/>
            <p:cNvSpPr/>
            <p:nvPr/>
          </p:nvSpPr>
          <p:spPr>
            <a:xfrm>
              <a:off x="631724" y="-2"/>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 name="Google Shape;176;p3"/>
            <p:cNvSpPr/>
            <p:nvPr/>
          </p:nvSpPr>
          <p:spPr>
            <a:xfrm>
              <a:off x="577582" y="-2"/>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4" name="Google Shape;177;p3"/>
            <p:cNvSpPr/>
            <p:nvPr/>
          </p:nvSpPr>
          <p:spPr>
            <a:xfrm>
              <a:off x="535465" y="-2"/>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 name="Google Shape;178;p3"/>
            <p:cNvSpPr/>
            <p:nvPr/>
          </p:nvSpPr>
          <p:spPr>
            <a:xfrm>
              <a:off x="721972"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6" name="Google Shape;179;p3"/>
            <p:cNvSpPr/>
            <p:nvPr/>
          </p:nvSpPr>
          <p:spPr>
            <a:xfrm>
              <a:off x="770099" y="673837"/>
              <a:ext cx="42121"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 name="Google Shape;180;p3"/>
            <p:cNvSpPr/>
            <p:nvPr/>
          </p:nvSpPr>
          <p:spPr>
            <a:xfrm>
              <a:off x="812217" y="673837"/>
              <a:ext cx="5415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 name="Google Shape;181;p3"/>
            <p:cNvSpPr/>
            <p:nvPr/>
          </p:nvSpPr>
          <p:spPr>
            <a:xfrm>
              <a:off x="866368"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9" name="Google Shape;182;p3"/>
            <p:cNvSpPr/>
            <p:nvPr/>
          </p:nvSpPr>
          <p:spPr>
            <a:xfrm>
              <a:off x="914500"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0" name="Google Shape;183;p3"/>
            <p:cNvSpPr/>
            <p:nvPr/>
          </p:nvSpPr>
          <p:spPr>
            <a:xfrm>
              <a:off x="962632"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1" name="Google Shape;184;p3"/>
            <p:cNvSpPr/>
            <p:nvPr/>
          </p:nvSpPr>
          <p:spPr>
            <a:xfrm>
              <a:off x="1010764"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2" name="Google Shape;185;p3"/>
            <p:cNvSpPr/>
            <p:nvPr/>
          </p:nvSpPr>
          <p:spPr>
            <a:xfrm>
              <a:off x="1058891" y="673837"/>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3" name="Google Shape;186;p3"/>
            <p:cNvSpPr/>
            <p:nvPr/>
          </p:nvSpPr>
          <p:spPr>
            <a:xfrm>
              <a:off x="1107023" y="673837"/>
              <a:ext cx="4814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4" name="Google Shape;187;p3"/>
            <p:cNvSpPr/>
            <p:nvPr/>
          </p:nvSpPr>
          <p:spPr>
            <a:xfrm>
              <a:off x="1155159"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5" name="Google Shape;188;p3"/>
            <p:cNvSpPr/>
            <p:nvPr/>
          </p:nvSpPr>
          <p:spPr>
            <a:xfrm>
              <a:off x="1203291"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6" name="Google Shape;189;p3"/>
            <p:cNvSpPr/>
            <p:nvPr/>
          </p:nvSpPr>
          <p:spPr>
            <a:xfrm>
              <a:off x="1251423"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 name="Google Shape;190;p3"/>
            <p:cNvSpPr/>
            <p:nvPr/>
          </p:nvSpPr>
          <p:spPr>
            <a:xfrm>
              <a:off x="1299550"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 name="Google Shape;191;p3"/>
            <p:cNvSpPr/>
            <p:nvPr/>
          </p:nvSpPr>
          <p:spPr>
            <a:xfrm>
              <a:off x="721972"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 name="Google Shape;192;p3"/>
            <p:cNvSpPr/>
            <p:nvPr/>
          </p:nvSpPr>
          <p:spPr>
            <a:xfrm>
              <a:off x="770099" y="62571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0" name="Google Shape;193;p3"/>
            <p:cNvSpPr/>
            <p:nvPr/>
          </p:nvSpPr>
          <p:spPr>
            <a:xfrm>
              <a:off x="812217" y="625710"/>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 name="Google Shape;194;p3"/>
            <p:cNvSpPr/>
            <p:nvPr/>
          </p:nvSpPr>
          <p:spPr>
            <a:xfrm>
              <a:off x="866368"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 name="Google Shape;195;p3"/>
            <p:cNvSpPr/>
            <p:nvPr/>
          </p:nvSpPr>
          <p:spPr>
            <a:xfrm>
              <a:off x="914500"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 name="Google Shape;196;p3"/>
            <p:cNvSpPr/>
            <p:nvPr/>
          </p:nvSpPr>
          <p:spPr>
            <a:xfrm>
              <a:off x="962632"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 name="Google Shape;197;p3"/>
            <p:cNvSpPr/>
            <p:nvPr/>
          </p:nvSpPr>
          <p:spPr>
            <a:xfrm>
              <a:off x="1010764"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 name="Google Shape;198;p3"/>
            <p:cNvSpPr/>
            <p:nvPr/>
          </p:nvSpPr>
          <p:spPr>
            <a:xfrm>
              <a:off x="1058891" y="62571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 name="Google Shape;199;p3"/>
            <p:cNvSpPr/>
            <p:nvPr/>
          </p:nvSpPr>
          <p:spPr>
            <a:xfrm>
              <a:off x="1107023" y="625710"/>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 name="Google Shape;200;p3"/>
            <p:cNvSpPr/>
            <p:nvPr/>
          </p:nvSpPr>
          <p:spPr>
            <a:xfrm>
              <a:off x="1155159"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 name="Google Shape;201;p3"/>
            <p:cNvSpPr/>
            <p:nvPr/>
          </p:nvSpPr>
          <p:spPr>
            <a:xfrm>
              <a:off x="1203291"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 name="Google Shape;202;p3"/>
            <p:cNvSpPr/>
            <p:nvPr/>
          </p:nvSpPr>
          <p:spPr>
            <a:xfrm>
              <a:off x="1251423"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 name="Google Shape;203;p3"/>
            <p:cNvSpPr/>
            <p:nvPr/>
          </p:nvSpPr>
          <p:spPr>
            <a:xfrm>
              <a:off x="1299550"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 name="Google Shape;204;p3"/>
            <p:cNvSpPr/>
            <p:nvPr/>
          </p:nvSpPr>
          <p:spPr>
            <a:xfrm>
              <a:off x="1347682"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 name="Google Shape;205;p3"/>
            <p:cNvSpPr/>
            <p:nvPr/>
          </p:nvSpPr>
          <p:spPr>
            <a:xfrm>
              <a:off x="1395814"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 name="Google Shape;206;p3"/>
            <p:cNvSpPr/>
            <p:nvPr/>
          </p:nvSpPr>
          <p:spPr>
            <a:xfrm>
              <a:off x="721972"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4" name="Google Shape;207;p3"/>
            <p:cNvSpPr/>
            <p:nvPr/>
          </p:nvSpPr>
          <p:spPr>
            <a:xfrm>
              <a:off x="770099" y="57156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 name="Google Shape;208;p3"/>
            <p:cNvSpPr/>
            <p:nvPr/>
          </p:nvSpPr>
          <p:spPr>
            <a:xfrm>
              <a:off x="812217" y="571563"/>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 name="Google Shape;209;p3"/>
            <p:cNvSpPr/>
            <p:nvPr/>
          </p:nvSpPr>
          <p:spPr>
            <a:xfrm>
              <a:off x="866368"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 name="Google Shape;210;p3"/>
            <p:cNvSpPr/>
            <p:nvPr/>
          </p:nvSpPr>
          <p:spPr>
            <a:xfrm>
              <a:off x="914500"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 name="Google Shape;211;p3"/>
            <p:cNvSpPr/>
            <p:nvPr/>
          </p:nvSpPr>
          <p:spPr>
            <a:xfrm>
              <a:off x="962632"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 name="Google Shape;212;p3"/>
            <p:cNvSpPr/>
            <p:nvPr/>
          </p:nvSpPr>
          <p:spPr>
            <a:xfrm>
              <a:off x="1010764"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 name="Google Shape;213;p3"/>
            <p:cNvSpPr/>
            <p:nvPr/>
          </p:nvSpPr>
          <p:spPr>
            <a:xfrm>
              <a:off x="1058891" y="57156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 name="Google Shape;214;p3"/>
            <p:cNvSpPr/>
            <p:nvPr/>
          </p:nvSpPr>
          <p:spPr>
            <a:xfrm>
              <a:off x="1107023" y="571563"/>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 name="Google Shape;215;p3"/>
            <p:cNvSpPr/>
            <p:nvPr/>
          </p:nvSpPr>
          <p:spPr>
            <a:xfrm>
              <a:off x="1155159"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 name="Google Shape;216;p3"/>
            <p:cNvSpPr/>
            <p:nvPr/>
          </p:nvSpPr>
          <p:spPr>
            <a:xfrm>
              <a:off x="1203291"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 name="Google Shape;217;p3"/>
            <p:cNvSpPr/>
            <p:nvPr/>
          </p:nvSpPr>
          <p:spPr>
            <a:xfrm>
              <a:off x="1251423"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 name="Google Shape;218;p3"/>
            <p:cNvSpPr/>
            <p:nvPr/>
          </p:nvSpPr>
          <p:spPr>
            <a:xfrm>
              <a:off x="1299550"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 name="Google Shape;219;p3"/>
            <p:cNvSpPr/>
            <p:nvPr/>
          </p:nvSpPr>
          <p:spPr>
            <a:xfrm>
              <a:off x="1347682"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 name="Google Shape;220;p3"/>
            <p:cNvSpPr/>
            <p:nvPr/>
          </p:nvSpPr>
          <p:spPr>
            <a:xfrm>
              <a:off x="1395814"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 name="Google Shape;221;p3"/>
            <p:cNvSpPr/>
            <p:nvPr/>
          </p:nvSpPr>
          <p:spPr>
            <a:xfrm>
              <a:off x="721972"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 name="Google Shape;222;p3"/>
            <p:cNvSpPr/>
            <p:nvPr/>
          </p:nvSpPr>
          <p:spPr>
            <a:xfrm>
              <a:off x="770099" y="529446"/>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 name="Google Shape;223;p3"/>
            <p:cNvSpPr/>
            <p:nvPr/>
          </p:nvSpPr>
          <p:spPr>
            <a:xfrm>
              <a:off x="812217" y="529446"/>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 name="Google Shape;224;p3"/>
            <p:cNvSpPr/>
            <p:nvPr/>
          </p:nvSpPr>
          <p:spPr>
            <a:xfrm>
              <a:off x="866368"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 name="Google Shape;225;p3"/>
            <p:cNvSpPr/>
            <p:nvPr/>
          </p:nvSpPr>
          <p:spPr>
            <a:xfrm>
              <a:off x="914500"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3" name="Google Shape;226;p3"/>
            <p:cNvSpPr/>
            <p:nvPr/>
          </p:nvSpPr>
          <p:spPr>
            <a:xfrm>
              <a:off x="962632"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4" name="Google Shape;227;p3"/>
            <p:cNvSpPr/>
            <p:nvPr/>
          </p:nvSpPr>
          <p:spPr>
            <a:xfrm>
              <a:off x="1010764"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5" name="Google Shape;228;p3"/>
            <p:cNvSpPr/>
            <p:nvPr/>
          </p:nvSpPr>
          <p:spPr>
            <a:xfrm>
              <a:off x="1058891" y="529446"/>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6" name="Google Shape;229;p3"/>
            <p:cNvSpPr/>
            <p:nvPr/>
          </p:nvSpPr>
          <p:spPr>
            <a:xfrm>
              <a:off x="1107023" y="529446"/>
              <a:ext cx="4814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7" name="Google Shape;230;p3"/>
            <p:cNvSpPr/>
            <p:nvPr/>
          </p:nvSpPr>
          <p:spPr>
            <a:xfrm>
              <a:off x="1155159"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8" name="Google Shape;231;p3"/>
            <p:cNvSpPr/>
            <p:nvPr/>
          </p:nvSpPr>
          <p:spPr>
            <a:xfrm>
              <a:off x="1203291"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9" name="Google Shape;232;p3"/>
            <p:cNvSpPr/>
            <p:nvPr/>
          </p:nvSpPr>
          <p:spPr>
            <a:xfrm>
              <a:off x="1251423"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0" name="Google Shape;233;p3"/>
            <p:cNvSpPr/>
            <p:nvPr/>
          </p:nvSpPr>
          <p:spPr>
            <a:xfrm>
              <a:off x="1299550"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 name="Google Shape;234;p3"/>
            <p:cNvSpPr/>
            <p:nvPr/>
          </p:nvSpPr>
          <p:spPr>
            <a:xfrm>
              <a:off x="1347682"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 name="Google Shape;235;p3"/>
            <p:cNvSpPr/>
            <p:nvPr/>
          </p:nvSpPr>
          <p:spPr>
            <a:xfrm>
              <a:off x="1395814"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 name="Google Shape;236;p3"/>
            <p:cNvSpPr/>
            <p:nvPr/>
          </p:nvSpPr>
          <p:spPr>
            <a:xfrm>
              <a:off x="721972"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 name="Google Shape;237;p3"/>
            <p:cNvSpPr/>
            <p:nvPr/>
          </p:nvSpPr>
          <p:spPr>
            <a:xfrm>
              <a:off x="770099" y="475294"/>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 name="Google Shape;238;p3"/>
            <p:cNvSpPr/>
            <p:nvPr/>
          </p:nvSpPr>
          <p:spPr>
            <a:xfrm>
              <a:off x="812217" y="475294"/>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 name="Google Shape;239;p3"/>
            <p:cNvSpPr/>
            <p:nvPr/>
          </p:nvSpPr>
          <p:spPr>
            <a:xfrm>
              <a:off x="866368"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 name="Google Shape;240;p3"/>
            <p:cNvSpPr/>
            <p:nvPr/>
          </p:nvSpPr>
          <p:spPr>
            <a:xfrm>
              <a:off x="914500"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 name="Google Shape;241;p3"/>
            <p:cNvSpPr/>
            <p:nvPr/>
          </p:nvSpPr>
          <p:spPr>
            <a:xfrm>
              <a:off x="962632"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 name="Google Shape;242;p3"/>
            <p:cNvSpPr/>
            <p:nvPr/>
          </p:nvSpPr>
          <p:spPr>
            <a:xfrm>
              <a:off x="1010764"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 name="Google Shape;243;p3"/>
            <p:cNvSpPr/>
            <p:nvPr/>
          </p:nvSpPr>
          <p:spPr>
            <a:xfrm>
              <a:off x="1058891" y="47529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 name="Google Shape;244;p3"/>
            <p:cNvSpPr/>
            <p:nvPr/>
          </p:nvSpPr>
          <p:spPr>
            <a:xfrm>
              <a:off x="1107023" y="475294"/>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 name="Google Shape;245;p3"/>
            <p:cNvSpPr/>
            <p:nvPr/>
          </p:nvSpPr>
          <p:spPr>
            <a:xfrm>
              <a:off x="1155159"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 name="Google Shape;246;p3"/>
            <p:cNvSpPr/>
            <p:nvPr/>
          </p:nvSpPr>
          <p:spPr>
            <a:xfrm>
              <a:off x="1203291"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 name="Google Shape;247;p3"/>
            <p:cNvSpPr/>
            <p:nvPr/>
          </p:nvSpPr>
          <p:spPr>
            <a:xfrm>
              <a:off x="1251423"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 name="Google Shape;248;p3"/>
            <p:cNvSpPr/>
            <p:nvPr/>
          </p:nvSpPr>
          <p:spPr>
            <a:xfrm>
              <a:off x="1299550"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 name="Google Shape;249;p3"/>
            <p:cNvSpPr/>
            <p:nvPr/>
          </p:nvSpPr>
          <p:spPr>
            <a:xfrm>
              <a:off x="1347682"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 name="Google Shape;250;p3"/>
            <p:cNvSpPr/>
            <p:nvPr/>
          </p:nvSpPr>
          <p:spPr>
            <a:xfrm>
              <a:off x="1395814"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 name="Google Shape;251;p3"/>
            <p:cNvSpPr/>
            <p:nvPr/>
          </p:nvSpPr>
          <p:spPr>
            <a:xfrm>
              <a:off x="721972"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 name="Google Shape;252;p3"/>
            <p:cNvSpPr/>
            <p:nvPr/>
          </p:nvSpPr>
          <p:spPr>
            <a:xfrm>
              <a:off x="770099" y="433177"/>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 name="Google Shape;253;p3"/>
            <p:cNvSpPr/>
            <p:nvPr/>
          </p:nvSpPr>
          <p:spPr>
            <a:xfrm>
              <a:off x="812217" y="433177"/>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 name="Google Shape;254;p3"/>
            <p:cNvSpPr/>
            <p:nvPr/>
          </p:nvSpPr>
          <p:spPr>
            <a:xfrm>
              <a:off x="866368"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 name="Google Shape;255;p3"/>
            <p:cNvSpPr/>
            <p:nvPr/>
          </p:nvSpPr>
          <p:spPr>
            <a:xfrm>
              <a:off x="914500"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 name="Google Shape;256;p3"/>
            <p:cNvSpPr/>
            <p:nvPr/>
          </p:nvSpPr>
          <p:spPr>
            <a:xfrm>
              <a:off x="962632"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 name="Google Shape;257;p3"/>
            <p:cNvSpPr/>
            <p:nvPr/>
          </p:nvSpPr>
          <p:spPr>
            <a:xfrm>
              <a:off x="1010764"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 name="Google Shape;258;p3"/>
            <p:cNvSpPr/>
            <p:nvPr/>
          </p:nvSpPr>
          <p:spPr>
            <a:xfrm>
              <a:off x="1058891" y="433177"/>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 name="Google Shape;259;p3"/>
            <p:cNvSpPr/>
            <p:nvPr/>
          </p:nvSpPr>
          <p:spPr>
            <a:xfrm>
              <a:off x="1107023" y="433177"/>
              <a:ext cx="4814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 name="Google Shape;260;p3"/>
            <p:cNvSpPr/>
            <p:nvPr/>
          </p:nvSpPr>
          <p:spPr>
            <a:xfrm>
              <a:off x="1155159"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 name="Google Shape;261;p3"/>
            <p:cNvSpPr/>
            <p:nvPr/>
          </p:nvSpPr>
          <p:spPr>
            <a:xfrm>
              <a:off x="1203291"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 name="Google Shape;262;p3"/>
            <p:cNvSpPr/>
            <p:nvPr/>
          </p:nvSpPr>
          <p:spPr>
            <a:xfrm>
              <a:off x="1251423"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 name="Google Shape;263;p3"/>
            <p:cNvSpPr/>
            <p:nvPr/>
          </p:nvSpPr>
          <p:spPr>
            <a:xfrm>
              <a:off x="1299550"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 name="Google Shape;264;p3"/>
            <p:cNvSpPr/>
            <p:nvPr/>
          </p:nvSpPr>
          <p:spPr>
            <a:xfrm>
              <a:off x="1347682"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 name="Google Shape;265;p3"/>
            <p:cNvSpPr/>
            <p:nvPr/>
          </p:nvSpPr>
          <p:spPr>
            <a:xfrm>
              <a:off x="1395814"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3" name="Google Shape;266;p3"/>
            <p:cNvSpPr/>
            <p:nvPr/>
          </p:nvSpPr>
          <p:spPr>
            <a:xfrm>
              <a:off x="721972"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 name="Google Shape;267;p3"/>
            <p:cNvSpPr/>
            <p:nvPr/>
          </p:nvSpPr>
          <p:spPr>
            <a:xfrm>
              <a:off x="770099" y="38505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 name="Google Shape;268;p3"/>
            <p:cNvSpPr/>
            <p:nvPr/>
          </p:nvSpPr>
          <p:spPr>
            <a:xfrm>
              <a:off x="812217" y="385050"/>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 name="Google Shape;269;p3"/>
            <p:cNvSpPr/>
            <p:nvPr/>
          </p:nvSpPr>
          <p:spPr>
            <a:xfrm>
              <a:off x="866368"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 name="Google Shape;270;p3"/>
            <p:cNvSpPr/>
            <p:nvPr/>
          </p:nvSpPr>
          <p:spPr>
            <a:xfrm>
              <a:off x="914500"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 name="Google Shape;271;p3"/>
            <p:cNvSpPr/>
            <p:nvPr/>
          </p:nvSpPr>
          <p:spPr>
            <a:xfrm>
              <a:off x="962632"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 name="Google Shape;272;p3"/>
            <p:cNvSpPr/>
            <p:nvPr/>
          </p:nvSpPr>
          <p:spPr>
            <a:xfrm>
              <a:off x="1010764"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 name="Google Shape;273;p3"/>
            <p:cNvSpPr/>
            <p:nvPr/>
          </p:nvSpPr>
          <p:spPr>
            <a:xfrm>
              <a:off x="1058891" y="38505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 name="Google Shape;274;p3"/>
            <p:cNvSpPr/>
            <p:nvPr/>
          </p:nvSpPr>
          <p:spPr>
            <a:xfrm>
              <a:off x="1107023" y="385050"/>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 name="Google Shape;275;p3"/>
            <p:cNvSpPr/>
            <p:nvPr/>
          </p:nvSpPr>
          <p:spPr>
            <a:xfrm>
              <a:off x="1155159"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 name="Google Shape;276;p3"/>
            <p:cNvSpPr/>
            <p:nvPr/>
          </p:nvSpPr>
          <p:spPr>
            <a:xfrm>
              <a:off x="1203291"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 name="Google Shape;277;p3"/>
            <p:cNvSpPr/>
            <p:nvPr/>
          </p:nvSpPr>
          <p:spPr>
            <a:xfrm>
              <a:off x="1251423"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 name="Google Shape;278;p3"/>
            <p:cNvSpPr/>
            <p:nvPr/>
          </p:nvSpPr>
          <p:spPr>
            <a:xfrm>
              <a:off x="1299550"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 name="Google Shape;279;p3"/>
            <p:cNvSpPr/>
            <p:nvPr/>
          </p:nvSpPr>
          <p:spPr>
            <a:xfrm>
              <a:off x="721972"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 name="Google Shape;280;p3"/>
            <p:cNvSpPr/>
            <p:nvPr/>
          </p:nvSpPr>
          <p:spPr>
            <a:xfrm>
              <a:off x="770099" y="330903"/>
              <a:ext cx="42121"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 name="Google Shape;281;p3"/>
            <p:cNvSpPr/>
            <p:nvPr/>
          </p:nvSpPr>
          <p:spPr>
            <a:xfrm>
              <a:off x="812217" y="330903"/>
              <a:ext cx="5415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 name="Google Shape;282;p3"/>
            <p:cNvSpPr/>
            <p:nvPr/>
          </p:nvSpPr>
          <p:spPr>
            <a:xfrm>
              <a:off x="866368"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 name="Google Shape;283;p3"/>
            <p:cNvSpPr/>
            <p:nvPr/>
          </p:nvSpPr>
          <p:spPr>
            <a:xfrm>
              <a:off x="914500"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 name="Google Shape;284;p3"/>
            <p:cNvSpPr/>
            <p:nvPr/>
          </p:nvSpPr>
          <p:spPr>
            <a:xfrm>
              <a:off x="962632"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 name="Google Shape;285;p3"/>
            <p:cNvSpPr/>
            <p:nvPr/>
          </p:nvSpPr>
          <p:spPr>
            <a:xfrm>
              <a:off x="1010764"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 name="Google Shape;286;p3"/>
            <p:cNvSpPr/>
            <p:nvPr/>
          </p:nvSpPr>
          <p:spPr>
            <a:xfrm>
              <a:off x="1058891" y="33090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 name="Google Shape;287;p3"/>
            <p:cNvSpPr/>
            <p:nvPr/>
          </p:nvSpPr>
          <p:spPr>
            <a:xfrm>
              <a:off x="1107023" y="330903"/>
              <a:ext cx="4814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 name="Google Shape;288;p3"/>
            <p:cNvSpPr/>
            <p:nvPr/>
          </p:nvSpPr>
          <p:spPr>
            <a:xfrm>
              <a:off x="1155159"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 name="Google Shape;289;p3"/>
            <p:cNvSpPr/>
            <p:nvPr/>
          </p:nvSpPr>
          <p:spPr>
            <a:xfrm>
              <a:off x="120329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 name="Google Shape;290;p3"/>
            <p:cNvSpPr/>
            <p:nvPr/>
          </p:nvSpPr>
          <p:spPr>
            <a:xfrm>
              <a:off x="1251423"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 name="Google Shape;291;p3"/>
            <p:cNvSpPr/>
            <p:nvPr/>
          </p:nvSpPr>
          <p:spPr>
            <a:xfrm>
              <a:off x="721972"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 name="Google Shape;292;p3"/>
            <p:cNvSpPr/>
            <p:nvPr/>
          </p:nvSpPr>
          <p:spPr>
            <a:xfrm>
              <a:off x="770099" y="288791"/>
              <a:ext cx="42121"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 name="Google Shape;293;p3"/>
            <p:cNvSpPr/>
            <p:nvPr/>
          </p:nvSpPr>
          <p:spPr>
            <a:xfrm>
              <a:off x="812217" y="288791"/>
              <a:ext cx="5415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 name="Google Shape;294;p3"/>
            <p:cNvSpPr/>
            <p:nvPr/>
          </p:nvSpPr>
          <p:spPr>
            <a:xfrm>
              <a:off x="866368"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 name="Google Shape;295;p3"/>
            <p:cNvSpPr/>
            <p:nvPr/>
          </p:nvSpPr>
          <p:spPr>
            <a:xfrm>
              <a:off x="914500"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 name="Google Shape;296;p3"/>
            <p:cNvSpPr/>
            <p:nvPr/>
          </p:nvSpPr>
          <p:spPr>
            <a:xfrm>
              <a:off x="962632"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 name="Google Shape;297;p3"/>
            <p:cNvSpPr/>
            <p:nvPr/>
          </p:nvSpPr>
          <p:spPr>
            <a:xfrm>
              <a:off x="1010764"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 name="Google Shape;298;p3"/>
            <p:cNvSpPr/>
            <p:nvPr/>
          </p:nvSpPr>
          <p:spPr>
            <a:xfrm>
              <a:off x="1058891" y="288791"/>
              <a:ext cx="4813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6" name="Google Shape;299;p3"/>
            <p:cNvSpPr/>
            <p:nvPr/>
          </p:nvSpPr>
          <p:spPr>
            <a:xfrm>
              <a:off x="1107023" y="288791"/>
              <a:ext cx="4814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7" name="Google Shape;300;p3"/>
            <p:cNvSpPr/>
            <p:nvPr/>
          </p:nvSpPr>
          <p:spPr>
            <a:xfrm>
              <a:off x="1155159"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8" name="Google Shape;301;p3"/>
            <p:cNvSpPr/>
            <p:nvPr/>
          </p:nvSpPr>
          <p:spPr>
            <a:xfrm>
              <a:off x="120329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9" name="Google Shape;302;p3"/>
            <p:cNvSpPr/>
            <p:nvPr/>
          </p:nvSpPr>
          <p:spPr>
            <a:xfrm>
              <a:off x="1251423"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 name="Google Shape;303;p3"/>
            <p:cNvSpPr/>
            <p:nvPr/>
          </p:nvSpPr>
          <p:spPr>
            <a:xfrm>
              <a:off x="721972"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 name="Google Shape;304;p3"/>
            <p:cNvSpPr/>
            <p:nvPr/>
          </p:nvSpPr>
          <p:spPr>
            <a:xfrm>
              <a:off x="770099" y="240659"/>
              <a:ext cx="42121"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 name="Google Shape;305;p3"/>
            <p:cNvSpPr/>
            <p:nvPr/>
          </p:nvSpPr>
          <p:spPr>
            <a:xfrm>
              <a:off x="812217" y="240659"/>
              <a:ext cx="5415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 name="Google Shape;306;p3"/>
            <p:cNvSpPr/>
            <p:nvPr/>
          </p:nvSpPr>
          <p:spPr>
            <a:xfrm>
              <a:off x="866368"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 name="Google Shape;307;p3"/>
            <p:cNvSpPr/>
            <p:nvPr/>
          </p:nvSpPr>
          <p:spPr>
            <a:xfrm>
              <a:off x="914500"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 name="Google Shape;308;p3"/>
            <p:cNvSpPr/>
            <p:nvPr/>
          </p:nvSpPr>
          <p:spPr>
            <a:xfrm>
              <a:off x="962632"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 name="Google Shape;309;p3"/>
            <p:cNvSpPr/>
            <p:nvPr/>
          </p:nvSpPr>
          <p:spPr>
            <a:xfrm>
              <a:off x="1010764"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 name="Google Shape;310;p3"/>
            <p:cNvSpPr/>
            <p:nvPr/>
          </p:nvSpPr>
          <p:spPr>
            <a:xfrm>
              <a:off x="1058891" y="240659"/>
              <a:ext cx="4813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 name="Google Shape;311;p3"/>
            <p:cNvSpPr/>
            <p:nvPr/>
          </p:nvSpPr>
          <p:spPr>
            <a:xfrm>
              <a:off x="1107023" y="240659"/>
              <a:ext cx="4814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 name="Google Shape;312;p3"/>
            <p:cNvSpPr/>
            <p:nvPr/>
          </p:nvSpPr>
          <p:spPr>
            <a:xfrm>
              <a:off x="1155159"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 name="Google Shape;313;p3"/>
            <p:cNvSpPr/>
            <p:nvPr/>
          </p:nvSpPr>
          <p:spPr>
            <a:xfrm>
              <a:off x="120329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 name="Google Shape;314;p3"/>
            <p:cNvSpPr/>
            <p:nvPr/>
          </p:nvSpPr>
          <p:spPr>
            <a:xfrm>
              <a:off x="721972"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 name="Google Shape;315;p3"/>
            <p:cNvSpPr/>
            <p:nvPr/>
          </p:nvSpPr>
          <p:spPr>
            <a:xfrm>
              <a:off x="770099" y="186507"/>
              <a:ext cx="42121"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 name="Google Shape;316;p3"/>
            <p:cNvSpPr/>
            <p:nvPr/>
          </p:nvSpPr>
          <p:spPr>
            <a:xfrm>
              <a:off x="812217" y="186507"/>
              <a:ext cx="5415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 name="Google Shape;317;p3"/>
            <p:cNvSpPr/>
            <p:nvPr/>
          </p:nvSpPr>
          <p:spPr>
            <a:xfrm>
              <a:off x="866368"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 name="Google Shape;318;p3"/>
            <p:cNvSpPr/>
            <p:nvPr/>
          </p:nvSpPr>
          <p:spPr>
            <a:xfrm>
              <a:off x="914500"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 name="Google Shape;319;p3"/>
            <p:cNvSpPr/>
            <p:nvPr/>
          </p:nvSpPr>
          <p:spPr>
            <a:xfrm>
              <a:off x="962632"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 name="Google Shape;320;p3"/>
            <p:cNvSpPr/>
            <p:nvPr/>
          </p:nvSpPr>
          <p:spPr>
            <a:xfrm>
              <a:off x="1010764"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 name="Google Shape;321;p3"/>
            <p:cNvSpPr/>
            <p:nvPr/>
          </p:nvSpPr>
          <p:spPr>
            <a:xfrm>
              <a:off x="721972"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 name="Google Shape;322;p3"/>
            <p:cNvSpPr/>
            <p:nvPr/>
          </p:nvSpPr>
          <p:spPr>
            <a:xfrm>
              <a:off x="770099" y="144390"/>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 name="Google Shape;323;p3"/>
            <p:cNvSpPr/>
            <p:nvPr/>
          </p:nvSpPr>
          <p:spPr>
            <a:xfrm>
              <a:off x="812217" y="144390"/>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 name="Google Shape;324;p3"/>
            <p:cNvSpPr/>
            <p:nvPr/>
          </p:nvSpPr>
          <p:spPr>
            <a:xfrm>
              <a:off x="866368"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 name="Google Shape;325;p3"/>
            <p:cNvSpPr/>
            <p:nvPr/>
          </p:nvSpPr>
          <p:spPr>
            <a:xfrm>
              <a:off x="914500"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 name="Google Shape;326;p3"/>
            <p:cNvSpPr/>
            <p:nvPr/>
          </p:nvSpPr>
          <p:spPr>
            <a:xfrm>
              <a:off x="962632"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 name="Google Shape;327;p3"/>
            <p:cNvSpPr/>
            <p:nvPr/>
          </p:nvSpPr>
          <p:spPr>
            <a:xfrm>
              <a:off x="1010764"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 name="Google Shape;328;p3"/>
            <p:cNvSpPr/>
            <p:nvPr/>
          </p:nvSpPr>
          <p:spPr>
            <a:xfrm>
              <a:off x="721972" y="9024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 name="Google Shape;329;p3"/>
            <p:cNvSpPr/>
            <p:nvPr/>
          </p:nvSpPr>
          <p:spPr>
            <a:xfrm>
              <a:off x="770099" y="9024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 name="Google Shape;330;p3"/>
            <p:cNvSpPr/>
            <p:nvPr/>
          </p:nvSpPr>
          <p:spPr>
            <a:xfrm>
              <a:off x="812217" y="90243"/>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 name="Google Shape;331;p3"/>
            <p:cNvSpPr/>
            <p:nvPr/>
          </p:nvSpPr>
          <p:spPr>
            <a:xfrm>
              <a:off x="866368"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 name="Google Shape;332;p3"/>
            <p:cNvSpPr/>
            <p:nvPr/>
          </p:nvSpPr>
          <p:spPr>
            <a:xfrm>
              <a:off x="914500"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 name="Google Shape;333;p3"/>
            <p:cNvSpPr/>
            <p:nvPr/>
          </p:nvSpPr>
          <p:spPr>
            <a:xfrm>
              <a:off x="962632"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 name="Google Shape;334;p3"/>
            <p:cNvSpPr/>
            <p:nvPr/>
          </p:nvSpPr>
          <p:spPr>
            <a:xfrm>
              <a:off x="721972" y="42117"/>
              <a:ext cx="4813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2" name="Google Shape;335;p3"/>
            <p:cNvSpPr/>
            <p:nvPr/>
          </p:nvSpPr>
          <p:spPr>
            <a:xfrm>
              <a:off x="770099" y="42117"/>
              <a:ext cx="42121"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 name="Google Shape;336;p3"/>
            <p:cNvSpPr/>
            <p:nvPr/>
          </p:nvSpPr>
          <p:spPr>
            <a:xfrm>
              <a:off x="812217" y="42117"/>
              <a:ext cx="5415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 name="Google Shape;337;p3"/>
            <p:cNvSpPr/>
            <p:nvPr/>
          </p:nvSpPr>
          <p:spPr>
            <a:xfrm>
              <a:off x="866368"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 name="Google Shape;338;p3"/>
            <p:cNvSpPr/>
            <p:nvPr/>
          </p:nvSpPr>
          <p:spPr>
            <a:xfrm>
              <a:off x="914500"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 name="Google Shape;339;p3"/>
            <p:cNvSpPr/>
            <p:nvPr/>
          </p:nvSpPr>
          <p:spPr>
            <a:xfrm>
              <a:off x="721972" y="-2"/>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7" name="Google Shape;340;p3"/>
            <p:cNvSpPr/>
            <p:nvPr/>
          </p:nvSpPr>
          <p:spPr>
            <a:xfrm>
              <a:off x="770099" y="-2"/>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8" name="Google Shape;341;p3"/>
            <p:cNvSpPr/>
            <p:nvPr/>
          </p:nvSpPr>
          <p:spPr>
            <a:xfrm>
              <a:off x="812217" y="-2"/>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9" name="Google Shape;342;p3"/>
            <p:cNvSpPr/>
            <p:nvPr/>
          </p:nvSpPr>
          <p:spPr>
            <a:xfrm>
              <a:off x="866368" y="-2"/>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80" name="Google Shape;343;p3"/>
          <p:cNvGrpSpPr/>
          <p:nvPr/>
        </p:nvGrpSpPr>
        <p:grpSpPr>
          <a:xfrm>
            <a:off x="7969738" y="1388250"/>
            <a:ext cx="1443946" cy="721973"/>
            <a:chOff x="0" y="-1"/>
            <a:chExt cx="1443944" cy="721972"/>
          </a:xfrm>
        </p:grpSpPr>
        <p:sp>
          <p:nvSpPr>
            <p:cNvPr id="351" name="Google Shape;344;p3"/>
            <p:cNvSpPr/>
            <p:nvPr/>
          </p:nvSpPr>
          <p:spPr>
            <a:xfrm>
              <a:off x="679855" y="673838"/>
              <a:ext cx="42121"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 name="Google Shape;345;p3"/>
            <p:cNvSpPr/>
            <p:nvPr/>
          </p:nvSpPr>
          <p:spPr>
            <a:xfrm>
              <a:off x="631724" y="673838"/>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 name="Google Shape;346;p3"/>
            <p:cNvSpPr/>
            <p:nvPr/>
          </p:nvSpPr>
          <p:spPr>
            <a:xfrm>
              <a:off x="577582" y="673838"/>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 name="Google Shape;347;p3"/>
            <p:cNvSpPr/>
            <p:nvPr/>
          </p:nvSpPr>
          <p:spPr>
            <a:xfrm>
              <a:off x="535465" y="673838"/>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 name="Google Shape;348;p3"/>
            <p:cNvSpPr/>
            <p:nvPr/>
          </p:nvSpPr>
          <p:spPr>
            <a:xfrm>
              <a:off x="481318" y="673838"/>
              <a:ext cx="5415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 name="Google Shape;349;p3"/>
            <p:cNvSpPr/>
            <p:nvPr/>
          </p:nvSpPr>
          <p:spPr>
            <a:xfrm>
              <a:off x="433181"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 name="Google Shape;350;p3"/>
            <p:cNvSpPr/>
            <p:nvPr/>
          </p:nvSpPr>
          <p:spPr>
            <a:xfrm>
              <a:off x="391064" y="673838"/>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 name="Google Shape;351;p3"/>
            <p:cNvSpPr/>
            <p:nvPr/>
          </p:nvSpPr>
          <p:spPr>
            <a:xfrm>
              <a:off x="336923" y="673838"/>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 name="Google Shape;352;p3"/>
            <p:cNvSpPr/>
            <p:nvPr/>
          </p:nvSpPr>
          <p:spPr>
            <a:xfrm>
              <a:off x="288791"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 name="Google Shape;353;p3"/>
            <p:cNvSpPr/>
            <p:nvPr/>
          </p:nvSpPr>
          <p:spPr>
            <a:xfrm>
              <a:off x="246674" y="673838"/>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 name="Google Shape;354;p3"/>
            <p:cNvSpPr/>
            <p:nvPr/>
          </p:nvSpPr>
          <p:spPr>
            <a:xfrm>
              <a:off x="192527" y="673838"/>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 name="Google Shape;355;p3"/>
            <p:cNvSpPr/>
            <p:nvPr/>
          </p:nvSpPr>
          <p:spPr>
            <a:xfrm>
              <a:off x="144390"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 name="Google Shape;356;p3"/>
            <p:cNvSpPr/>
            <p:nvPr/>
          </p:nvSpPr>
          <p:spPr>
            <a:xfrm>
              <a:off x="102273" y="673838"/>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 name="Google Shape;357;p3"/>
            <p:cNvSpPr/>
            <p:nvPr/>
          </p:nvSpPr>
          <p:spPr>
            <a:xfrm>
              <a:off x="679855" y="625711"/>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 name="Google Shape;358;p3"/>
            <p:cNvSpPr/>
            <p:nvPr/>
          </p:nvSpPr>
          <p:spPr>
            <a:xfrm>
              <a:off x="631724" y="625711"/>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 name="Google Shape;359;p3"/>
            <p:cNvSpPr/>
            <p:nvPr/>
          </p:nvSpPr>
          <p:spPr>
            <a:xfrm>
              <a:off x="577582" y="625711"/>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 name="Google Shape;360;p3"/>
            <p:cNvSpPr/>
            <p:nvPr/>
          </p:nvSpPr>
          <p:spPr>
            <a:xfrm>
              <a:off x="535465" y="62571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 name="Google Shape;361;p3"/>
            <p:cNvSpPr/>
            <p:nvPr/>
          </p:nvSpPr>
          <p:spPr>
            <a:xfrm>
              <a:off x="481318" y="625711"/>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 name="Google Shape;362;p3"/>
            <p:cNvSpPr/>
            <p:nvPr/>
          </p:nvSpPr>
          <p:spPr>
            <a:xfrm>
              <a:off x="433181"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 name="Google Shape;363;p3"/>
            <p:cNvSpPr/>
            <p:nvPr/>
          </p:nvSpPr>
          <p:spPr>
            <a:xfrm>
              <a:off x="391064" y="62571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 name="Google Shape;364;p3"/>
            <p:cNvSpPr/>
            <p:nvPr/>
          </p:nvSpPr>
          <p:spPr>
            <a:xfrm>
              <a:off x="336923" y="625711"/>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 name="Google Shape;365;p3"/>
            <p:cNvSpPr/>
            <p:nvPr/>
          </p:nvSpPr>
          <p:spPr>
            <a:xfrm>
              <a:off x="288791"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 name="Google Shape;366;p3"/>
            <p:cNvSpPr/>
            <p:nvPr/>
          </p:nvSpPr>
          <p:spPr>
            <a:xfrm>
              <a:off x="246674" y="62571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 name="Google Shape;367;p3"/>
            <p:cNvSpPr/>
            <p:nvPr/>
          </p:nvSpPr>
          <p:spPr>
            <a:xfrm>
              <a:off x="192527" y="625711"/>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 name="Google Shape;368;p3"/>
            <p:cNvSpPr/>
            <p:nvPr/>
          </p:nvSpPr>
          <p:spPr>
            <a:xfrm>
              <a:off x="144390"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 name="Google Shape;369;p3"/>
            <p:cNvSpPr/>
            <p:nvPr/>
          </p:nvSpPr>
          <p:spPr>
            <a:xfrm>
              <a:off x="102273" y="62571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 name="Google Shape;370;p3"/>
            <p:cNvSpPr/>
            <p:nvPr/>
          </p:nvSpPr>
          <p:spPr>
            <a:xfrm>
              <a:off x="48132" y="625711"/>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 name="Google Shape;371;p3"/>
            <p:cNvSpPr/>
            <p:nvPr/>
          </p:nvSpPr>
          <p:spPr>
            <a:xfrm>
              <a:off x="0" y="625711"/>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 name="Google Shape;372;p3"/>
            <p:cNvSpPr/>
            <p:nvPr/>
          </p:nvSpPr>
          <p:spPr>
            <a:xfrm>
              <a:off x="679855" y="571564"/>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 name="Google Shape;373;p3"/>
            <p:cNvSpPr/>
            <p:nvPr/>
          </p:nvSpPr>
          <p:spPr>
            <a:xfrm>
              <a:off x="631724" y="57156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 name="Google Shape;374;p3"/>
            <p:cNvSpPr/>
            <p:nvPr/>
          </p:nvSpPr>
          <p:spPr>
            <a:xfrm>
              <a:off x="577582" y="57156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 name="Google Shape;375;p3"/>
            <p:cNvSpPr/>
            <p:nvPr/>
          </p:nvSpPr>
          <p:spPr>
            <a:xfrm>
              <a:off x="535465" y="57156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3" name="Google Shape;376;p3"/>
            <p:cNvSpPr/>
            <p:nvPr/>
          </p:nvSpPr>
          <p:spPr>
            <a:xfrm>
              <a:off x="481318" y="571564"/>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 name="Google Shape;377;p3"/>
            <p:cNvSpPr/>
            <p:nvPr/>
          </p:nvSpPr>
          <p:spPr>
            <a:xfrm>
              <a:off x="433181"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 name="Google Shape;378;p3"/>
            <p:cNvSpPr/>
            <p:nvPr/>
          </p:nvSpPr>
          <p:spPr>
            <a:xfrm>
              <a:off x="391064" y="57156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 name="Google Shape;379;p3"/>
            <p:cNvSpPr/>
            <p:nvPr/>
          </p:nvSpPr>
          <p:spPr>
            <a:xfrm>
              <a:off x="336923" y="57156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 name="Google Shape;380;p3"/>
            <p:cNvSpPr/>
            <p:nvPr/>
          </p:nvSpPr>
          <p:spPr>
            <a:xfrm>
              <a:off x="288791"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 name="Google Shape;381;p3"/>
            <p:cNvSpPr/>
            <p:nvPr/>
          </p:nvSpPr>
          <p:spPr>
            <a:xfrm>
              <a:off x="246674" y="57156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 name="Google Shape;382;p3"/>
            <p:cNvSpPr/>
            <p:nvPr/>
          </p:nvSpPr>
          <p:spPr>
            <a:xfrm>
              <a:off x="192527" y="571564"/>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 name="Google Shape;383;p3"/>
            <p:cNvSpPr/>
            <p:nvPr/>
          </p:nvSpPr>
          <p:spPr>
            <a:xfrm>
              <a:off x="144390"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 name="Google Shape;384;p3"/>
            <p:cNvSpPr/>
            <p:nvPr/>
          </p:nvSpPr>
          <p:spPr>
            <a:xfrm>
              <a:off x="102273" y="57156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 name="Google Shape;385;p3"/>
            <p:cNvSpPr/>
            <p:nvPr/>
          </p:nvSpPr>
          <p:spPr>
            <a:xfrm>
              <a:off x="48132" y="57156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 name="Google Shape;386;p3"/>
            <p:cNvSpPr/>
            <p:nvPr/>
          </p:nvSpPr>
          <p:spPr>
            <a:xfrm>
              <a:off x="0" y="57156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 name="Google Shape;387;p3"/>
            <p:cNvSpPr/>
            <p:nvPr/>
          </p:nvSpPr>
          <p:spPr>
            <a:xfrm>
              <a:off x="679855" y="529447"/>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 name="Google Shape;388;p3"/>
            <p:cNvSpPr/>
            <p:nvPr/>
          </p:nvSpPr>
          <p:spPr>
            <a:xfrm>
              <a:off x="631724" y="52944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 name="Google Shape;389;p3"/>
            <p:cNvSpPr/>
            <p:nvPr/>
          </p:nvSpPr>
          <p:spPr>
            <a:xfrm>
              <a:off x="577582" y="529447"/>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 name="Google Shape;390;p3"/>
            <p:cNvSpPr/>
            <p:nvPr/>
          </p:nvSpPr>
          <p:spPr>
            <a:xfrm>
              <a:off x="535465" y="52944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 name="Google Shape;391;p3"/>
            <p:cNvSpPr/>
            <p:nvPr/>
          </p:nvSpPr>
          <p:spPr>
            <a:xfrm>
              <a:off x="481318" y="529447"/>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 name="Google Shape;392;p3"/>
            <p:cNvSpPr/>
            <p:nvPr/>
          </p:nvSpPr>
          <p:spPr>
            <a:xfrm>
              <a:off x="433181"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 name="Google Shape;393;p3"/>
            <p:cNvSpPr/>
            <p:nvPr/>
          </p:nvSpPr>
          <p:spPr>
            <a:xfrm>
              <a:off x="391064" y="52944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 name="Google Shape;394;p3"/>
            <p:cNvSpPr/>
            <p:nvPr/>
          </p:nvSpPr>
          <p:spPr>
            <a:xfrm>
              <a:off x="336923" y="529447"/>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 name="Google Shape;395;p3"/>
            <p:cNvSpPr/>
            <p:nvPr/>
          </p:nvSpPr>
          <p:spPr>
            <a:xfrm>
              <a:off x="288791"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 name="Google Shape;396;p3"/>
            <p:cNvSpPr/>
            <p:nvPr/>
          </p:nvSpPr>
          <p:spPr>
            <a:xfrm>
              <a:off x="246674" y="52944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 name="Google Shape;397;p3"/>
            <p:cNvSpPr/>
            <p:nvPr/>
          </p:nvSpPr>
          <p:spPr>
            <a:xfrm>
              <a:off x="192527" y="529447"/>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 name="Google Shape;398;p3"/>
            <p:cNvSpPr/>
            <p:nvPr/>
          </p:nvSpPr>
          <p:spPr>
            <a:xfrm>
              <a:off x="144390"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 name="Google Shape;399;p3"/>
            <p:cNvSpPr/>
            <p:nvPr/>
          </p:nvSpPr>
          <p:spPr>
            <a:xfrm>
              <a:off x="102273" y="52944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 name="Google Shape;400;p3"/>
            <p:cNvSpPr/>
            <p:nvPr/>
          </p:nvSpPr>
          <p:spPr>
            <a:xfrm>
              <a:off x="48132" y="529447"/>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 name="Google Shape;401;p3"/>
            <p:cNvSpPr/>
            <p:nvPr/>
          </p:nvSpPr>
          <p:spPr>
            <a:xfrm>
              <a:off x="0" y="52944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 name="Google Shape;402;p3"/>
            <p:cNvSpPr/>
            <p:nvPr/>
          </p:nvSpPr>
          <p:spPr>
            <a:xfrm>
              <a:off x="679855" y="475295"/>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 name="Google Shape;403;p3"/>
            <p:cNvSpPr/>
            <p:nvPr/>
          </p:nvSpPr>
          <p:spPr>
            <a:xfrm>
              <a:off x="631724" y="475295"/>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 name="Google Shape;404;p3"/>
            <p:cNvSpPr/>
            <p:nvPr/>
          </p:nvSpPr>
          <p:spPr>
            <a:xfrm>
              <a:off x="577582" y="475295"/>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 name="Google Shape;405;p3"/>
            <p:cNvSpPr/>
            <p:nvPr/>
          </p:nvSpPr>
          <p:spPr>
            <a:xfrm>
              <a:off x="535465" y="475295"/>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 name="Google Shape;406;p3"/>
            <p:cNvSpPr/>
            <p:nvPr/>
          </p:nvSpPr>
          <p:spPr>
            <a:xfrm>
              <a:off x="481318" y="475295"/>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 name="Google Shape;407;p3"/>
            <p:cNvSpPr/>
            <p:nvPr/>
          </p:nvSpPr>
          <p:spPr>
            <a:xfrm>
              <a:off x="433181"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 name="Google Shape;408;p3"/>
            <p:cNvSpPr/>
            <p:nvPr/>
          </p:nvSpPr>
          <p:spPr>
            <a:xfrm>
              <a:off x="391064" y="475295"/>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6" name="Google Shape;409;p3"/>
            <p:cNvSpPr/>
            <p:nvPr/>
          </p:nvSpPr>
          <p:spPr>
            <a:xfrm>
              <a:off x="336923" y="475295"/>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7" name="Google Shape;410;p3"/>
            <p:cNvSpPr/>
            <p:nvPr/>
          </p:nvSpPr>
          <p:spPr>
            <a:xfrm>
              <a:off x="288791"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8" name="Google Shape;411;p3"/>
            <p:cNvSpPr/>
            <p:nvPr/>
          </p:nvSpPr>
          <p:spPr>
            <a:xfrm>
              <a:off x="246674" y="475295"/>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9" name="Google Shape;412;p3"/>
            <p:cNvSpPr/>
            <p:nvPr/>
          </p:nvSpPr>
          <p:spPr>
            <a:xfrm>
              <a:off x="192527" y="475295"/>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 name="Google Shape;413;p3"/>
            <p:cNvSpPr/>
            <p:nvPr/>
          </p:nvSpPr>
          <p:spPr>
            <a:xfrm>
              <a:off x="144390"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 name="Google Shape;414;p3"/>
            <p:cNvSpPr/>
            <p:nvPr/>
          </p:nvSpPr>
          <p:spPr>
            <a:xfrm>
              <a:off x="102273" y="475295"/>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 name="Google Shape;415;p3"/>
            <p:cNvSpPr/>
            <p:nvPr/>
          </p:nvSpPr>
          <p:spPr>
            <a:xfrm>
              <a:off x="48132" y="475295"/>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3" name="Google Shape;416;p3"/>
            <p:cNvSpPr/>
            <p:nvPr/>
          </p:nvSpPr>
          <p:spPr>
            <a:xfrm>
              <a:off x="0" y="475295"/>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 name="Google Shape;417;p3"/>
            <p:cNvSpPr/>
            <p:nvPr/>
          </p:nvSpPr>
          <p:spPr>
            <a:xfrm>
              <a:off x="679855" y="433178"/>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 name="Google Shape;418;p3"/>
            <p:cNvSpPr/>
            <p:nvPr/>
          </p:nvSpPr>
          <p:spPr>
            <a:xfrm>
              <a:off x="631724" y="433178"/>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 name="Google Shape;419;p3"/>
            <p:cNvSpPr/>
            <p:nvPr/>
          </p:nvSpPr>
          <p:spPr>
            <a:xfrm>
              <a:off x="577582" y="433178"/>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 name="Google Shape;420;p3"/>
            <p:cNvSpPr/>
            <p:nvPr/>
          </p:nvSpPr>
          <p:spPr>
            <a:xfrm>
              <a:off x="535465" y="433178"/>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 name="Google Shape;421;p3"/>
            <p:cNvSpPr/>
            <p:nvPr/>
          </p:nvSpPr>
          <p:spPr>
            <a:xfrm>
              <a:off x="481318" y="433178"/>
              <a:ext cx="5415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 name="Google Shape;422;p3"/>
            <p:cNvSpPr/>
            <p:nvPr/>
          </p:nvSpPr>
          <p:spPr>
            <a:xfrm>
              <a:off x="433181"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 name="Google Shape;423;p3"/>
            <p:cNvSpPr/>
            <p:nvPr/>
          </p:nvSpPr>
          <p:spPr>
            <a:xfrm>
              <a:off x="391064" y="433178"/>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 name="Google Shape;424;p3"/>
            <p:cNvSpPr/>
            <p:nvPr/>
          </p:nvSpPr>
          <p:spPr>
            <a:xfrm>
              <a:off x="336923" y="433178"/>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 name="Google Shape;425;p3"/>
            <p:cNvSpPr/>
            <p:nvPr/>
          </p:nvSpPr>
          <p:spPr>
            <a:xfrm>
              <a:off x="288791"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 name="Google Shape;426;p3"/>
            <p:cNvSpPr/>
            <p:nvPr/>
          </p:nvSpPr>
          <p:spPr>
            <a:xfrm>
              <a:off x="246674" y="433178"/>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 name="Google Shape;427;p3"/>
            <p:cNvSpPr/>
            <p:nvPr/>
          </p:nvSpPr>
          <p:spPr>
            <a:xfrm>
              <a:off x="192527" y="433178"/>
              <a:ext cx="54149"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 name="Google Shape;428;p3"/>
            <p:cNvSpPr/>
            <p:nvPr/>
          </p:nvSpPr>
          <p:spPr>
            <a:xfrm>
              <a:off x="144390"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 name="Google Shape;429;p3"/>
            <p:cNvSpPr/>
            <p:nvPr/>
          </p:nvSpPr>
          <p:spPr>
            <a:xfrm>
              <a:off x="102273" y="433178"/>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7" name="Google Shape;430;p3"/>
            <p:cNvSpPr/>
            <p:nvPr/>
          </p:nvSpPr>
          <p:spPr>
            <a:xfrm>
              <a:off x="48132" y="433178"/>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 name="Google Shape;431;p3"/>
            <p:cNvSpPr/>
            <p:nvPr/>
          </p:nvSpPr>
          <p:spPr>
            <a:xfrm>
              <a:off x="679855" y="385051"/>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 name="Google Shape;432;p3"/>
            <p:cNvSpPr/>
            <p:nvPr/>
          </p:nvSpPr>
          <p:spPr>
            <a:xfrm>
              <a:off x="631724" y="385051"/>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 name="Google Shape;433;p3"/>
            <p:cNvSpPr/>
            <p:nvPr/>
          </p:nvSpPr>
          <p:spPr>
            <a:xfrm>
              <a:off x="577582" y="385051"/>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 name="Google Shape;434;p3"/>
            <p:cNvSpPr/>
            <p:nvPr/>
          </p:nvSpPr>
          <p:spPr>
            <a:xfrm>
              <a:off x="535465" y="38505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 name="Google Shape;435;p3"/>
            <p:cNvSpPr/>
            <p:nvPr/>
          </p:nvSpPr>
          <p:spPr>
            <a:xfrm>
              <a:off x="481318" y="385051"/>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 name="Google Shape;436;p3"/>
            <p:cNvSpPr/>
            <p:nvPr/>
          </p:nvSpPr>
          <p:spPr>
            <a:xfrm>
              <a:off x="433181"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 name="Google Shape;437;p3"/>
            <p:cNvSpPr/>
            <p:nvPr/>
          </p:nvSpPr>
          <p:spPr>
            <a:xfrm>
              <a:off x="391064" y="38505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 name="Google Shape;438;p3"/>
            <p:cNvSpPr/>
            <p:nvPr/>
          </p:nvSpPr>
          <p:spPr>
            <a:xfrm>
              <a:off x="336923" y="385051"/>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 name="Google Shape;439;p3"/>
            <p:cNvSpPr/>
            <p:nvPr/>
          </p:nvSpPr>
          <p:spPr>
            <a:xfrm>
              <a:off x="288791"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 name="Google Shape;440;p3"/>
            <p:cNvSpPr/>
            <p:nvPr/>
          </p:nvSpPr>
          <p:spPr>
            <a:xfrm>
              <a:off x="246674" y="38505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 name="Google Shape;441;p3"/>
            <p:cNvSpPr/>
            <p:nvPr/>
          </p:nvSpPr>
          <p:spPr>
            <a:xfrm>
              <a:off x="192527" y="385051"/>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 name="Google Shape;442;p3"/>
            <p:cNvSpPr/>
            <p:nvPr/>
          </p:nvSpPr>
          <p:spPr>
            <a:xfrm>
              <a:off x="144390"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 name="Google Shape;443;p3"/>
            <p:cNvSpPr/>
            <p:nvPr/>
          </p:nvSpPr>
          <p:spPr>
            <a:xfrm>
              <a:off x="102283" y="385051"/>
              <a:ext cx="4211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 name="Google Shape;444;p3"/>
            <p:cNvSpPr/>
            <p:nvPr/>
          </p:nvSpPr>
          <p:spPr>
            <a:xfrm>
              <a:off x="679855" y="330903"/>
              <a:ext cx="42121"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 name="Google Shape;445;p3"/>
            <p:cNvSpPr/>
            <p:nvPr/>
          </p:nvSpPr>
          <p:spPr>
            <a:xfrm>
              <a:off x="631724" y="33090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 name="Google Shape;446;p3"/>
            <p:cNvSpPr/>
            <p:nvPr/>
          </p:nvSpPr>
          <p:spPr>
            <a:xfrm>
              <a:off x="577582"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 name="Google Shape;447;p3"/>
            <p:cNvSpPr/>
            <p:nvPr/>
          </p:nvSpPr>
          <p:spPr>
            <a:xfrm>
              <a:off x="535465"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 name="Google Shape;448;p3"/>
            <p:cNvSpPr/>
            <p:nvPr/>
          </p:nvSpPr>
          <p:spPr>
            <a:xfrm>
              <a:off x="481318" y="330903"/>
              <a:ext cx="5415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6" name="Google Shape;449;p3"/>
            <p:cNvSpPr/>
            <p:nvPr/>
          </p:nvSpPr>
          <p:spPr>
            <a:xfrm>
              <a:off x="43318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7" name="Google Shape;450;p3"/>
            <p:cNvSpPr/>
            <p:nvPr/>
          </p:nvSpPr>
          <p:spPr>
            <a:xfrm>
              <a:off x="391064"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8" name="Google Shape;451;p3"/>
            <p:cNvSpPr/>
            <p:nvPr/>
          </p:nvSpPr>
          <p:spPr>
            <a:xfrm>
              <a:off x="336923"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 name="Google Shape;452;p3"/>
            <p:cNvSpPr/>
            <p:nvPr/>
          </p:nvSpPr>
          <p:spPr>
            <a:xfrm>
              <a:off x="28879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 name="Google Shape;453;p3"/>
            <p:cNvSpPr/>
            <p:nvPr/>
          </p:nvSpPr>
          <p:spPr>
            <a:xfrm>
              <a:off x="246674"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 name="Google Shape;454;p3"/>
            <p:cNvSpPr/>
            <p:nvPr/>
          </p:nvSpPr>
          <p:spPr>
            <a:xfrm>
              <a:off x="192527" y="33090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 name="Google Shape;455;p3"/>
            <p:cNvSpPr/>
            <p:nvPr/>
          </p:nvSpPr>
          <p:spPr>
            <a:xfrm>
              <a:off x="144390"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 name="Google Shape;456;p3"/>
            <p:cNvSpPr/>
            <p:nvPr/>
          </p:nvSpPr>
          <p:spPr>
            <a:xfrm>
              <a:off x="679855" y="288791"/>
              <a:ext cx="42121"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 name="Google Shape;457;p3"/>
            <p:cNvSpPr/>
            <p:nvPr/>
          </p:nvSpPr>
          <p:spPr>
            <a:xfrm>
              <a:off x="631724" y="288791"/>
              <a:ext cx="4813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 name="Google Shape;458;p3"/>
            <p:cNvSpPr/>
            <p:nvPr/>
          </p:nvSpPr>
          <p:spPr>
            <a:xfrm>
              <a:off x="577582"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 name="Google Shape;459;p3"/>
            <p:cNvSpPr/>
            <p:nvPr/>
          </p:nvSpPr>
          <p:spPr>
            <a:xfrm>
              <a:off x="535465"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 name="Google Shape;460;p3"/>
            <p:cNvSpPr/>
            <p:nvPr/>
          </p:nvSpPr>
          <p:spPr>
            <a:xfrm>
              <a:off x="481318" y="288791"/>
              <a:ext cx="5415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 name="Google Shape;461;p3"/>
            <p:cNvSpPr/>
            <p:nvPr/>
          </p:nvSpPr>
          <p:spPr>
            <a:xfrm>
              <a:off x="43318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 name="Google Shape;462;p3"/>
            <p:cNvSpPr/>
            <p:nvPr/>
          </p:nvSpPr>
          <p:spPr>
            <a:xfrm>
              <a:off x="391064"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 name="Google Shape;463;p3"/>
            <p:cNvSpPr/>
            <p:nvPr/>
          </p:nvSpPr>
          <p:spPr>
            <a:xfrm>
              <a:off x="336923"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 name="Google Shape;464;p3"/>
            <p:cNvSpPr/>
            <p:nvPr/>
          </p:nvSpPr>
          <p:spPr>
            <a:xfrm>
              <a:off x="28879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 name="Google Shape;465;p3"/>
            <p:cNvSpPr/>
            <p:nvPr/>
          </p:nvSpPr>
          <p:spPr>
            <a:xfrm>
              <a:off x="246674"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 name="Google Shape;466;p3"/>
            <p:cNvSpPr/>
            <p:nvPr/>
          </p:nvSpPr>
          <p:spPr>
            <a:xfrm>
              <a:off x="192527" y="288791"/>
              <a:ext cx="54149"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 name="Google Shape;467;p3"/>
            <p:cNvSpPr/>
            <p:nvPr/>
          </p:nvSpPr>
          <p:spPr>
            <a:xfrm>
              <a:off x="144390"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 name="Google Shape;468;p3"/>
            <p:cNvSpPr/>
            <p:nvPr/>
          </p:nvSpPr>
          <p:spPr>
            <a:xfrm>
              <a:off x="679855" y="240659"/>
              <a:ext cx="42121"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 name="Google Shape;469;p3"/>
            <p:cNvSpPr/>
            <p:nvPr/>
          </p:nvSpPr>
          <p:spPr>
            <a:xfrm>
              <a:off x="631724" y="240659"/>
              <a:ext cx="4813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 name="Google Shape;470;p3"/>
            <p:cNvSpPr/>
            <p:nvPr/>
          </p:nvSpPr>
          <p:spPr>
            <a:xfrm>
              <a:off x="577582"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 name="Google Shape;471;p3"/>
            <p:cNvSpPr/>
            <p:nvPr/>
          </p:nvSpPr>
          <p:spPr>
            <a:xfrm>
              <a:off x="535465"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 name="Google Shape;472;p3"/>
            <p:cNvSpPr/>
            <p:nvPr/>
          </p:nvSpPr>
          <p:spPr>
            <a:xfrm>
              <a:off x="481318" y="240659"/>
              <a:ext cx="5415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 name="Google Shape;473;p3"/>
            <p:cNvSpPr/>
            <p:nvPr/>
          </p:nvSpPr>
          <p:spPr>
            <a:xfrm>
              <a:off x="43318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 name="Google Shape;474;p3"/>
            <p:cNvSpPr/>
            <p:nvPr/>
          </p:nvSpPr>
          <p:spPr>
            <a:xfrm>
              <a:off x="391064"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 name="Google Shape;475;p3"/>
            <p:cNvSpPr/>
            <p:nvPr/>
          </p:nvSpPr>
          <p:spPr>
            <a:xfrm>
              <a:off x="336923"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 name="Google Shape;476;p3"/>
            <p:cNvSpPr/>
            <p:nvPr/>
          </p:nvSpPr>
          <p:spPr>
            <a:xfrm>
              <a:off x="28879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 name="Google Shape;477;p3"/>
            <p:cNvSpPr/>
            <p:nvPr/>
          </p:nvSpPr>
          <p:spPr>
            <a:xfrm>
              <a:off x="246674"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 name="Google Shape;478;p3"/>
            <p:cNvSpPr/>
            <p:nvPr/>
          </p:nvSpPr>
          <p:spPr>
            <a:xfrm>
              <a:off x="192527" y="240659"/>
              <a:ext cx="54149"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 name="Google Shape;479;p3"/>
            <p:cNvSpPr/>
            <p:nvPr/>
          </p:nvSpPr>
          <p:spPr>
            <a:xfrm>
              <a:off x="679855" y="186507"/>
              <a:ext cx="42121"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 name="Google Shape;480;p3"/>
            <p:cNvSpPr/>
            <p:nvPr/>
          </p:nvSpPr>
          <p:spPr>
            <a:xfrm>
              <a:off x="631724" y="186507"/>
              <a:ext cx="4813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 name="Google Shape;481;p3"/>
            <p:cNvSpPr/>
            <p:nvPr/>
          </p:nvSpPr>
          <p:spPr>
            <a:xfrm>
              <a:off x="577582" y="186507"/>
              <a:ext cx="5414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 name="Google Shape;482;p3"/>
            <p:cNvSpPr/>
            <p:nvPr/>
          </p:nvSpPr>
          <p:spPr>
            <a:xfrm>
              <a:off x="535465"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 name="Google Shape;483;p3"/>
            <p:cNvSpPr/>
            <p:nvPr/>
          </p:nvSpPr>
          <p:spPr>
            <a:xfrm>
              <a:off x="481318" y="186507"/>
              <a:ext cx="5415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1" name="Google Shape;484;p3"/>
            <p:cNvSpPr/>
            <p:nvPr/>
          </p:nvSpPr>
          <p:spPr>
            <a:xfrm>
              <a:off x="433181"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 name="Google Shape;485;p3"/>
            <p:cNvSpPr/>
            <p:nvPr/>
          </p:nvSpPr>
          <p:spPr>
            <a:xfrm>
              <a:off x="391064"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 name="Google Shape;486;p3"/>
            <p:cNvSpPr/>
            <p:nvPr/>
          </p:nvSpPr>
          <p:spPr>
            <a:xfrm>
              <a:off x="679855" y="144390"/>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 name="Google Shape;487;p3"/>
            <p:cNvSpPr/>
            <p:nvPr/>
          </p:nvSpPr>
          <p:spPr>
            <a:xfrm>
              <a:off x="631724" y="144390"/>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 name="Google Shape;488;p3"/>
            <p:cNvSpPr/>
            <p:nvPr/>
          </p:nvSpPr>
          <p:spPr>
            <a:xfrm>
              <a:off x="577582" y="144390"/>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 name="Google Shape;489;p3"/>
            <p:cNvSpPr/>
            <p:nvPr/>
          </p:nvSpPr>
          <p:spPr>
            <a:xfrm>
              <a:off x="535465"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 name="Google Shape;490;p3"/>
            <p:cNvSpPr/>
            <p:nvPr/>
          </p:nvSpPr>
          <p:spPr>
            <a:xfrm>
              <a:off x="481318" y="144390"/>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 name="Google Shape;491;p3"/>
            <p:cNvSpPr/>
            <p:nvPr/>
          </p:nvSpPr>
          <p:spPr>
            <a:xfrm>
              <a:off x="433181"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 name="Google Shape;492;p3"/>
            <p:cNvSpPr/>
            <p:nvPr/>
          </p:nvSpPr>
          <p:spPr>
            <a:xfrm>
              <a:off x="391064"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 name="Google Shape;493;p3"/>
            <p:cNvSpPr/>
            <p:nvPr/>
          </p:nvSpPr>
          <p:spPr>
            <a:xfrm>
              <a:off x="679855" y="9024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 name="Google Shape;494;p3"/>
            <p:cNvSpPr/>
            <p:nvPr/>
          </p:nvSpPr>
          <p:spPr>
            <a:xfrm>
              <a:off x="631724" y="9024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 name="Google Shape;495;p3"/>
            <p:cNvSpPr/>
            <p:nvPr/>
          </p:nvSpPr>
          <p:spPr>
            <a:xfrm>
              <a:off x="577582" y="9024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 name="Google Shape;496;p3"/>
            <p:cNvSpPr/>
            <p:nvPr/>
          </p:nvSpPr>
          <p:spPr>
            <a:xfrm>
              <a:off x="535465" y="9024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 name="Google Shape;497;p3"/>
            <p:cNvSpPr/>
            <p:nvPr/>
          </p:nvSpPr>
          <p:spPr>
            <a:xfrm>
              <a:off x="481318" y="90243"/>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 name="Google Shape;498;p3"/>
            <p:cNvSpPr/>
            <p:nvPr/>
          </p:nvSpPr>
          <p:spPr>
            <a:xfrm>
              <a:off x="433181"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 name="Google Shape;499;p3"/>
            <p:cNvSpPr/>
            <p:nvPr/>
          </p:nvSpPr>
          <p:spPr>
            <a:xfrm>
              <a:off x="679855" y="42117"/>
              <a:ext cx="42121"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 name="Google Shape;500;p3"/>
            <p:cNvSpPr/>
            <p:nvPr/>
          </p:nvSpPr>
          <p:spPr>
            <a:xfrm>
              <a:off x="631724" y="42117"/>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 name="Google Shape;501;p3"/>
            <p:cNvSpPr/>
            <p:nvPr/>
          </p:nvSpPr>
          <p:spPr>
            <a:xfrm>
              <a:off x="577582" y="42117"/>
              <a:ext cx="5414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 name="Google Shape;502;p3"/>
            <p:cNvSpPr/>
            <p:nvPr/>
          </p:nvSpPr>
          <p:spPr>
            <a:xfrm>
              <a:off x="535465" y="42117"/>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 name="Google Shape;503;p3"/>
            <p:cNvSpPr/>
            <p:nvPr/>
          </p:nvSpPr>
          <p:spPr>
            <a:xfrm>
              <a:off x="481318" y="42117"/>
              <a:ext cx="5415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 name="Google Shape;504;p3"/>
            <p:cNvSpPr/>
            <p:nvPr/>
          </p:nvSpPr>
          <p:spPr>
            <a:xfrm>
              <a:off x="679855" y="-2"/>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 name="Google Shape;505;p3"/>
            <p:cNvSpPr/>
            <p:nvPr/>
          </p:nvSpPr>
          <p:spPr>
            <a:xfrm>
              <a:off x="631724" y="-2"/>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 name="Google Shape;506;p3"/>
            <p:cNvSpPr/>
            <p:nvPr/>
          </p:nvSpPr>
          <p:spPr>
            <a:xfrm>
              <a:off x="577582" y="-2"/>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 name="Google Shape;507;p3"/>
            <p:cNvSpPr/>
            <p:nvPr/>
          </p:nvSpPr>
          <p:spPr>
            <a:xfrm>
              <a:off x="535465" y="-2"/>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 name="Google Shape;508;p3"/>
            <p:cNvSpPr/>
            <p:nvPr/>
          </p:nvSpPr>
          <p:spPr>
            <a:xfrm>
              <a:off x="721973" y="673838"/>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 name="Google Shape;509;p3"/>
            <p:cNvSpPr/>
            <p:nvPr/>
          </p:nvSpPr>
          <p:spPr>
            <a:xfrm>
              <a:off x="770100" y="673838"/>
              <a:ext cx="42121"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 name="Google Shape;510;p3"/>
            <p:cNvSpPr/>
            <p:nvPr/>
          </p:nvSpPr>
          <p:spPr>
            <a:xfrm>
              <a:off x="812218" y="673838"/>
              <a:ext cx="5415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 name="Google Shape;511;p3"/>
            <p:cNvSpPr/>
            <p:nvPr/>
          </p:nvSpPr>
          <p:spPr>
            <a:xfrm>
              <a:off x="866369"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 name="Google Shape;512;p3"/>
            <p:cNvSpPr/>
            <p:nvPr/>
          </p:nvSpPr>
          <p:spPr>
            <a:xfrm>
              <a:off x="914501"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 name="Google Shape;513;p3"/>
            <p:cNvSpPr/>
            <p:nvPr/>
          </p:nvSpPr>
          <p:spPr>
            <a:xfrm>
              <a:off x="962633"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 name="Google Shape;514;p3"/>
            <p:cNvSpPr/>
            <p:nvPr/>
          </p:nvSpPr>
          <p:spPr>
            <a:xfrm>
              <a:off x="1010765" y="673838"/>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 name="Google Shape;515;p3"/>
            <p:cNvSpPr/>
            <p:nvPr/>
          </p:nvSpPr>
          <p:spPr>
            <a:xfrm>
              <a:off x="1058892" y="673838"/>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 name="Google Shape;516;p3"/>
            <p:cNvSpPr/>
            <p:nvPr/>
          </p:nvSpPr>
          <p:spPr>
            <a:xfrm>
              <a:off x="1107024" y="673838"/>
              <a:ext cx="4814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4" name="Google Shape;517;p3"/>
            <p:cNvSpPr/>
            <p:nvPr/>
          </p:nvSpPr>
          <p:spPr>
            <a:xfrm>
              <a:off x="1155160"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 name="Google Shape;518;p3"/>
            <p:cNvSpPr/>
            <p:nvPr/>
          </p:nvSpPr>
          <p:spPr>
            <a:xfrm>
              <a:off x="1203292"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 name="Google Shape;519;p3"/>
            <p:cNvSpPr/>
            <p:nvPr/>
          </p:nvSpPr>
          <p:spPr>
            <a:xfrm>
              <a:off x="1251424" y="673838"/>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 name="Google Shape;520;p3"/>
            <p:cNvSpPr/>
            <p:nvPr/>
          </p:nvSpPr>
          <p:spPr>
            <a:xfrm>
              <a:off x="1299551"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 name="Google Shape;521;p3"/>
            <p:cNvSpPr/>
            <p:nvPr/>
          </p:nvSpPr>
          <p:spPr>
            <a:xfrm>
              <a:off x="721973" y="62571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 name="Google Shape;522;p3"/>
            <p:cNvSpPr/>
            <p:nvPr/>
          </p:nvSpPr>
          <p:spPr>
            <a:xfrm>
              <a:off x="770100" y="625711"/>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 name="Google Shape;523;p3"/>
            <p:cNvSpPr/>
            <p:nvPr/>
          </p:nvSpPr>
          <p:spPr>
            <a:xfrm>
              <a:off x="812218" y="625711"/>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 name="Google Shape;524;p3"/>
            <p:cNvSpPr/>
            <p:nvPr/>
          </p:nvSpPr>
          <p:spPr>
            <a:xfrm>
              <a:off x="866369"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 name="Google Shape;525;p3"/>
            <p:cNvSpPr/>
            <p:nvPr/>
          </p:nvSpPr>
          <p:spPr>
            <a:xfrm>
              <a:off x="914501"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 name="Google Shape;526;p3"/>
            <p:cNvSpPr/>
            <p:nvPr/>
          </p:nvSpPr>
          <p:spPr>
            <a:xfrm>
              <a:off x="962633"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 name="Google Shape;527;p3"/>
            <p:cNvSpPr/>
            <p:nvPr/>
          </p:nvSpPr>
          <p:spPr>
            <a:xfrm>
              <a:off x="1010765" y="62571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 name="Google Shape;528;p3"/>
            <p:cNvSpPr/>
            <p:nvPr/>
          </p:nvSpPr>
          <p:spPr>
            <a:xfrm>
              <a:off x="1058892" y="625711"/>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 name="Google Shape;529;p3"/>
            <p:cNvSpPr/>
            <p:nvPr/>
          </p:nvSpPr>
          <p:spPr>
            <a:xfrm>
              <a:off x="1107024" y="625711"/>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 name="Google Shape;530;p3"/>
            <p:cNvSpPr/>
            <p:nvPr/>
          </p:nvSpPr>
          <p:spPr>
            <a:xfrm>
              <a:off x="1155160"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 name="Google Shape;531;p3"/>
            <p:cNvSpPr/>
            <p:nvPr/>
          </p:nvSpPr>
          <p:spPr>
            <a:xfrm>
              <a:off x="1203292"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 name="Google Shape;532;p3"/>
            <p:cNvSpPr/>
            <p:nvPr/>
          </p:nvSpPr>
          <p:spPr>
            <a:xfrm>
              <a:off x="1251424" y="62571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 name="Google Shape;533;p3"/>
            <p:cNvSpPr/>
            <p:nvPr/>
          </p:nvSpPr>
          <p:spPr>
            <a:xfrm>
              <a:off x="1299551"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 name="Google Shape;534;p3"/>
            <p:cNvSpPr/>
            <p:nvPr/>
          </p:nvSpPr>
          <p:spPr>
            <a:xfrm>
              <a:off x="1347683"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 name="Google Shape;535;p3"/>
            <p:cNvSpPr/>
            <p:nvPr/>
          </p:nvSpPr>
          <p:spPr>
            <a:xfrm>
              <a:off x="1395815" y="62571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 name="Google Shape;536;p3"/>
            <p:cNvSpPr/>
            <p:nvPr/>
          </p:nvSpPr>
          <p:spPr>
            <a:xfrm>
              <a:off x="721973" y="57156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 name="Google Shape;537;p3"/>
            <p:cNvSpPr/>
            <p:nvPr/>
          </p:nvSpPr>
          <p:spPr>
            <a:xfrm>
              <a:off x="770100" y="571564"/>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 name="Google Shape;538;p3"/>
            <p:cNvSpPr/>
            <p:nvPr/>
          </p:nvSpPr>
          <p:spPr>
            <a:xfrm>
              <a:off x="812218" y="571564"/>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 name="Google Shape;539;p3"/>
            <p:cNvSpPr/>
            <p:nvPr/>
          </p:nvSpPr>
          <p:spPr>
            <a:xfrm>
              <a:off x="866369"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 name="Google Shape;540;p3"/>
            <p:cNvSpPr/>
            <p:nvPr/>
          </p:nvSpPr>
          <p:spPr>
            <a:xfrm>
              <a:off x="914501"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 name="Google Shape;541;p3"/>
            <p:cNvSpPr/>
            <p:nvPr/>
          </p:nvSpPr>
          <p:spPr>
            <a:xfrm>
              <a:off x="962633"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 name="Google Shape;542;p3"/>
            <p:cNvSpPr/>
            <p:nvPr/>
          </p:nvSpPr>
          <p:spPr>
            <a:xfrm>
              <a:off x="1010765" y="57156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 name="Google Shape;543;p3"/>
            <p:cNvSpPr/>
            <p:nvPr/>
          </p:nvSpPr>
          <p:spPr>
            <a:xfrm>
              <a:off x="1058892" y="57156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 name="Google Shape;544;p3"/>
            <p:cNvSpPr/>
            <p:nvPr/>
          </p:nvSpPr>
          <p:spPr>
            <a:xfrm>
              <a:off x="1107024" y="571564"/>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 name="Google Shape;545;p3"/>
            <p:cNvSpPr/>
            <p:nvPr/>
          </p:nvSpPr>
          <p:spPr>
            <a:xfrm>
              <a:off x="1155160"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 name="Google Shape;546;p3"/>
            <p:cNvSpPr/>
            <p:nvPr/>
          </p:nvSpPr>
          <p:spPr>
            <a:xfrm>
              <a:off x="1203292"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 name="Google Shape;547;p3"/>
            <p:cNvSpPr/>
            <p:nvPr/>
          </p:nvSpPr>
          <p:spPr>
            <a:xfrm>
              <a:off x="1251424" y="57156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 name="Google Shape;548;p3"/>
            <p:cNvSpPr/>
            <p:nvPr/>
          </p:nvSpPr>
          <p:spPr>
            <a:xfrm>
              <a:off x="1299551"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 name="Google Shape;549;p3"/>
            <p:cNvSpPr/>
            <p:nvPr/>
          </p:nvSpPr>
          <p:spPr>
            <a:xfrm>
              <a:off x="1347683"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7" name="Google Shape;550;p3"/>
            <p:cNvSpPr/>
            <p:nvPr/>
          </p:nvSpPr>
          <p:spPr>
            <a:xfrm>
              <a:off x="1395815" y="57156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8" name="Google Shape;551;p3"/>
            <p:cNvSpPr/>
            <p:nvPr/>
          </p:nvSpPr>
          <p:spPr>
            <a:xfrm>
              <a:off x="721973" y="529447"/>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9" name="Google Shape;552;p3"/>
            <p:cNvSpPr/>
            <p:nvPr/>
          </p:nvSpPr>
          <p:spPr>
            <a:xfrm>
              <a:off x="770100" y="529447"/>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0" name="Google Shape;553;p3"/>
            <p:cNvSpPr/>
            <p:nvPr/>
          </p:nvSpPr>
          <p:spPr>
            <a:xfrm>
              <a:off x="812218" y="529447"/>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 name="Google Shape;554;p3"/>
            <p:cNvSpPr/>
            <p:nvPr/>
          </p:nvSpPr>
          <p:spPr>
            <a:xfrm>
              <a:off x="866369"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 name="Google Shape;555;p3"/>
            <p:cNvSpPr/>
            <p:nvPr/>
          </p:nvSpPr>
          <p:spPr>
            <a:xfrm>
              <a:off x="914501"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3" name="Google Shape;556;p3"/>
            <p:cNvSpPr/>
            <p:nvPr/>
          </p:nvSpPr>
          <p:spPr>
            <a:xfrm>
              <a:off x="962633"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 name="Google Shape;557;p3"/>
            <p:cNvSpPr/>
            <p:nvPr/>
          </p:nvSpPr>
          <p:spPr>
            <a:xfrm>
              <a:off x="1010765" y="529447"/>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 name="Google Shape;558;p3"/>
            <p:cNvSpPr/>
            <p:nvPr/>
          </p:nvSpPr>
          <p:spPr>
            <a:xfrm>
              <a:off x="1058892" y="52944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6" name="Google Shape;559;p3"/>
            <p:cNvSpPr/>
            <p:nvPr/>
          </p:nvSpPr>
          <p:spPr>
            <a:xfrm>
              <a:off x="1107024" y="529447"/>
              <a:ext cx="4814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 name="Google Shape;560;p3"/>
            <p:cNvSpPr/>
            <p:nvPr/>
          </p:nvSpPr>
          <p:spPr>
            <a:xfrm>
              <a:off x="1155160"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8" name="Google Shape;561;p3"/>
            <p:cNvSpPr/>
            <p:nvPr/>
          </p:nvSpPr>
          <p:spPr>
            <a:xfrm>
              <a:off x="1203292"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9" name="Google Shape;562;p3"/>
            <p:cNvSpPr/>
            <p:nvPr/>
          </p:nvSpPr>
          <p:spPr>
            <a:xfrm>
              <a:off x="1251424" y="529447"/>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 name="Google Shape;563;p3"/>
            <p:cNvSpPr/>
            <p:nvPr/>
          </p:nvSpPr>
          <p:spPr>
            <a:xfrm>
              <a:off x="1299551"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1" name="Google Shape;564;p3"/>
            <p:cNvSpPr/>
            <p:nvPr/>
          </p:nvSpPr>
          <p:spPr>
            <a:xfrm>
              <a:off x="1347683"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 name="Google Shape;565;p3"/>
            <p:cNvSpPr/>
            <p:nvPr/>
          </p:nvSpPr>
          <p:spPr>
            <a:xfrm>
              <a:off x="1395815" y="529447"/>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 name="Google Shape;566;p3"/>
            <p:cNvSpPr/>
            <p:nvPr/>
          </p:nvSpPr>
          <p:spPr>
            <a:xfrm>
              <a:off x="721973" y="475295"/>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4" name="Google Shape;567;p3"/>
            <p:cNvSpPr/>
            <p:nvPr/>
          </p:nvSpPr>
          <p:spPr>
            <a:xfrm>
              <a:off x="770100" y="475295"/>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 name="Google Shape;568;p3"/>
            <p:cNvSpPr/>
            <p:nvPr/>
          </p:nvSpPr>
          <p:spPr>
            <a:xfrm>
              <a:off x="812218" y="475295"/>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 name="Google Shape;569;p3"/>
            <p:cNvSpPr/>
            <p:nvPr/>
          </p:nvSpPr>
          <p:spPr>
            <a:xfrm>
              <a:off x="866369"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7" name="Google Shape;570;p3"/>
            <p:cNvSpPr/>
            <p:nvPr/>
          </p:nvSpPr>
          <p:spPr>
            <a:xfrm>
              <a:off x="914501"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 name="Google Shape;571;p3"/>
            <p:cNvSpPr/>
            <p:nvPr/>
          </p:nvSpPr>
          <p:spPr>
            <a:xfrm>
              <a:off x="962633"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 name="Google Shape;572;p3"/>
            <p:cNvSpPr/>
            <p:nvPr/>
          </p:nvSpPr>
          <p:spPr>
            <a:xfrm>
              <a:off x="1010765" y="475295"/>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0" name="Google Shape;573;p3"/>
            <p:cNvSpPr/>
            <p:nvPr/>
          </p:nvSpPr>
          <p:spPr>
            <a:xfrm>
              <a:off x="1058892" y="475295"/>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 name="Google Shape;574;p3"/>
            <p:cNvSpPr/>
            <p:nvPr/>
          </p:nvSpPr>
          <p:spPr>
            <a:xfrm>
              <a:off x="1107024" y="475295"/>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 name="Google Shape;575;p3"/>
            <p:cNvSpPr/>
            <p:nvPr/>
          </p:nvSpPr>
          <p:spPr>
            <a:xfrm>
              <a:off x="1155160"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3" name="Google Shape;576;p3"/>
            <p:cNvSpPr/>
            <p:nvPr/>
          </p:nvSpPr>
          <p:spPr>
            <a:xfrm>
              <a:off x="1203292"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 name="Google Shape;577;p3"/>
            <p:cNvSpPr/>
            <p:nvPr/>
          </p:nvSpPr>
          <p:spPr>
            <a:xfrm>
              <a:off x="1251424" y="475295"/>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 name="Google Shape;578;p3"/>
            <p:cNvSpPr/>
            <p:nvPr/>
          </p:nvSpPr>
          <p:spPr>
            <a:xfrm>
              <a:off x="1299551"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6" name="Google Shape;579;p3"/>
            <p:cNvSpPr/>
            <p:nvPr/>
          </p:nvSpPr>
          <p:spPr>
            <a:xfrm>
              <a:off x="1347683"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7" name="Google Shape;580;p3"/>
            <p:cNvSpPr/>
            <p:nvPr/>
          </p:nvSpPr>
          <p:spPr>
            <a:xfrm>
              <a:off x="1395815" y="475295"/>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 name="Google Shape;581;p3"/>
            <p:cNvSpPr/>
            <p:nvPr/>
          </p:nvSpPr>
          <p:spPr>
            <a:xfrm>
              <a:off x="721973" y="433178"/>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 name="Google Shape;582;p3"/>
            <p:cNvSpPr/>
            <p:nvPr/>
          </p:nvSpPr>
          <p:spPr>
            <a:xfrm>
              <a:off x="770100" y="433178"/>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0" name="Google Shape;583;p3"/>
            <p:cNvSpPr/>
            <p:nvPr/>
          </p:nvSpPr>
          <p:spPr>
            <a:xfrm>
              <a:off x="812218" y="433178"/>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 name="Google Shape;584;p3"/>
            <p:cNvSpPr/>
            <p:nvPr/>
          </p:nvSpPr>
          <p:spPr>
            <a:xfrm>
              <a:off x="866369"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2" name="Google Shape;585;p3"/>
            <p:cNvSpPr/>
            <p:nvPr/>
          </p:nvSpPr>
          <p:spPr>
            <a:xfrm>
              <a:off x="914501"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 name="Google Shape;586;p3"/>
            <p:cNvSpPr/>
            <p:nvPr/>
          </p:nvSpPr>
          <p:spPr>
            <a:xfrm>
              <a:off x="962633"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 name="Google Shape;587;p3"/>
            <p:cNvSpPr/>
            <p:nvPr/>
          </p:nvSpPr>
          <p:spPr>
            <a:xfrm>
              <a:off x="1010765" y="433178"/>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5" name="Google Shape;588;p3"/>
            <p:cNvSpPr/>
            <p:nvPr/>
          </p:nvSpPr>
          <p:spPr>
            <a:xfrm>
              <a:off x="1058892" y="433178"/>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6" name="Google Shape;589;p3"/>
            <p:cNvSpPr/>
            <p:nvPr/>
          </p:nvSpPr>
          <p:spPr>
            <a:xfrm>
              <a:off x="1107024" y="433178"/>
              <a:ext cx="4814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 name="Google Shape;590;p3"/>
            <p:cNvSpPr/>
            <p:nvPr/>
          </p:nvSpPr>
          <p:spPr>
            <a:xfrm>
              <a:off x="1155160"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 name="Google Shape;591;p3"/>
            <p:cNvSpPr/>
            <p:nvPr/>
          </p:nvSpPr>
          <p:spPr>
            <a:xfrm>
              <a:off x="1203292"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 name="Google Shape;592;p3"/>
            <p:cNvSpPr/>
            <p:nvPr/>
          </p:nvSpPr>
          <p:spPr>
            <a:xfrm>
              <a:off x="1251424" y="433178"/>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 name="Google Shape;593;p3"/>
            <p:cNvSpPr/>
            <p:nvPr/>
          </p:nvSpPr>
          <p:spPr>
            <a:xfrm>
              <a:off x="1299551"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1" name="Google Shape;594;p3"/>
            <p:cNvSpPr/>
            <p:nvPr/>
          </p:nvSpPr>
          <p:spPr>
            <a:xfrm>
              <a:off x="1347683"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 name="Google Shape;595;p3"/>
            <p:cNvSpPr/>
            <p:nvPr/>
          </p:nvSpPr>
          <p:spPr>
            <a:xfrm>
              <a:off x="1395815" y="433178"/>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 name="Google Shape;596;p3"/>
            <p:cNvSpPr/>
            <p:nvPr/>
          </p:nvSpPr>
          <p:spPr>
            <a:xfrm>
              <a:off x="721973" y="38505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4" name="Google Shape;597;p3"/>
            <p:cNvSpPr/>
            <p:nvPr/>
          </p:nvSpPr>
          <p:spPr>
            <a:xfrm>
              <a:off x="770100" y="385051"/>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5" name="Google Shape;598;p3"/>
            <p:cNvSpPr/>
            <p:nvPr/>
          </p:nvSpPr>
          <p:spPr>
            <a:xfrm>
              <a:off x="812218" y="385051"/>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 name="Google Shape;599;p3"/>
            <p:cNvSpPr/>
            <p:nvPr/>
          </p:nvSpPr>
          <p:spPr>
            <a:xfrm>
              <a:off x="866369"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7" name="Google Shape;600;p3"/>
            <p:cNvSpPr/>
            <p:nvPr/>
          </p:nvSpPr>
          <p:spPr>
            <a:xfrm>
              <a:off x="914501"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 name="Google Shape;601;p3"/>
            <p:cNvSpPr/>
            <p:nvPr/>
          </p:nvSpPr>
          <p:spPr>
            <a:xfrm>
              <a:off x="962633"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 name="Google Shape;602;p3"/>
            <p:cNvSpPr/>
            <p:nvPr/>
          </p:nvSpPr>
          <p:spPr>
            <a:xfrm>
              <a:off x="1010765" y="38505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0" name="Google Shape;603;p3"/>
            <p:cNvSpPr/>
            <p:nvPr/>
          </p:nvSpPr>
          <p:spPr>
            <a:xfrm>
              <a:off x="1058892" y="385051"/>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 name="Google Shape;604;p3"/>
            <p:cNvSpPr/>
            <p:nvPr/>
          </p:nvSpPr>
          <p:spPr>
            <a:xfrm>
              <a:off x="1107024" y="385051"/>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 name="Google Shape;605;p3"/>
            <p:cNvSpPr/>
            <p:nvPr/>
          </p:nvSpPr>
          <p:spPr>
            <a:xfrm>
              <a:off x="1155160"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3" name="Google Shape;606;p3"/>
            <p:cNvSpPr/>
            <p:nvPr/>
          </p:nvSpPr>
          <p:spPr>
            <a:xfrm>
              <a:off x="1203292"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 name="Google Shape;607;p3"/>
            <p:cNvSpPr/>
            <p:nvPr/>
          </p:nvSpPr>
          <p:spPr>
            <a:xfrm>
              <a:off x="1251424" y="38505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 name="Google Shape;608;p3"/>
            <p:cNvSpPr/>
            <p:nvPr/>
          </p:nvSpPr>
          <p:spPr>
            <a:xfrm>
              <a:off x="1299551"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6" name="Google Shape;609;p3"/>
            <p:cNvSpPr/>
            <p:nvPr/>
          </p:nvSpPr>
          <p:spPr>
            <a:xfrm>
              <a:off x="721973"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 name="Google Shape;610;p3"/>
            <p:cNvSpPr/>
            <p:nvPr/>
          </p:nvSpPr>
          <p:spPr>
            <a:xfrm>
              <a:off x="770100" y="330903"/>
              <a:ext cx="42121"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 name="Google Shape;611;p3"/>
            <p:cNvSpPr/>
            <p:nvPr/>
          </p:nvSpPr>
          <p:spPr>
            <a:xfrm>
              <a:off x="812218" y="330903"/>
              <a:ext cx="5415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9" name="Google Shape;612;p3"/>
            <p:cNvSpPr/>
            <p:nvPr/>
          </p:nvSpPr>
          <p:spPr>
            <a:xfrm>
              <a:off x="866369"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 name="Google Shape;613;p3"/>
            <p:cNvSpPr/>
            <p:nvPr/>
          </p:nvSpPr>
          <p:spPr>
            <a:xfrm>
              <a:off x="91450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 name="Google Shape;614;p3"/>
            <p:cNvSpPr/>
            <p:nvPr/>
          </p:nvSpPr>
          <p:spPr>
            <a:xfrm>
              <a:off x="962633"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2" name="Google Shape;615;p3"/>
            <p:cNvSpPr/>
            <p:nvPr/>
          </p:nvSpPr>
          <p:spPr>
            <a:xfrm>
              <a:off x="1010765"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 name="Google Shape;616;p3"/>
            <p:cNvSpPr/>
            <p:nvPr/>
          </p:nvSpPr>
          <p:spPr>
            <a:xfrm>
              <a:off x="1058892" y="33090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 name="Google Shape;617;p3"/>
            <p:cNvSpPr/>
            <p:nvPr/>
          </p:nvSpPr>
          <p:spPr>
            <a:xfrm>
              <a:off x="1107024" y="330903"/>
              <a:ext cx="4814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5" name="Google Shape;618;p3"/>
            <p:cNvSpPr/>
            <p:nvPr/>
          </p:nvSpPr>
          <p:spPr>
            <a:xfrm>
              <a:off x="1155160"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 name="Google Shape;619;p3"/>
            <p:cNvSpPr/>
            <p:nvPr/>
          </p:nvSpPr>
          <p:spPr>
            <a:xfrm>
              <a:off x="1203292"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 name="Google Shape;620;p3"/>
            <p:cNvSpPr/>
            <p:nvPr/>
          </p:nvSpPr>
          <p:spPr>
            <a:xfrm>
              <a:off x="1251424"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8" name="Google Shape;621;p3"/>
            <p:cNvSpPr/>
            <p:nvPr/>
          </p:nvSpPr>
          <p:spPr>
            <a:xfrm>
              <a:off x="721973"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 name="Google Shape;622;p3"/>
            <p:cNvSpPr/>
            <p:nvPr/>
          </p:nvSpPr>
          <p:spPr>
            <a:xfrm>
              <a:off x="770100" y="288791"/>
              <a:ext cx="42121"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 name="Google Shape;623;p3"/>
            <p:cNvSpPr/>
            <p:nvPr/>
          </p:nvSpPr>
          <p:spPr>
            <a:xfrm>
              <a:off x="812218" y="288791"/>
              <a:ext cx="5415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1" name="Google Shape;624;p3"/>
            <p:cNvSpPr/>
            <p:nvPr/>
          </p:nvSpPr>
          <p:spPr>
            <a:xfrm>
              <a:off x="866369"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 name="Google Shape;625;p3"/>
            <p:cNvSpPr/>
            <p:nvPr/>
          </p:nvSpPr>
          <p:spPr>
            <a:xfrm>
              <a:off x="91450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 name="Google Shape;626;p3"/>
            <p:cNvSpPr/>
            <p:nvPr/>
          </p:nvSpPr>
          <p:spPr>
            <a:xfrm>
              <a:off x="962633"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4" name="Google Shape;627;p3"/>
            <p:cNvSpPr/>
            <p:nvPr/>
          </p:nvSpPr>
          <p:spPr>
            <a:xfrm>
              <a:off x="1010765"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 name="Google Shape;628;p3"/>
            <p:cNvSpPr/>
            <p:nvPr/>
          </p:nvSpPr>
          <p:spPr>
            <a:xfrm>
              <a:off x="1058892" y="288791"/>
              <a:ext cx="4813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 name="Google Shape;629;p3"/>
            <p:cNvSpPr/>
            <p:nvPr/>
          </p:nvSpPr>
          <p:spPr>
            <a:xfrm>
              <a:off x="1107024" y="288791"/>
              <a:ext cx="4814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7" name="Google Shape;630;p3"/>
            <p:cNvSpPr/>
            <p:nvPr/>
          </p:nvSpPr>
          <p:spPr>
            <a:xfrm>
              <a:off x="1155160"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 name="Google Shape;631;p3"/>
            <p:cNvSpPr/>
            <p:nvPr/>
          </p:nvSpPr>
          <p:spPr>
            <a:xfrm>
              <a:off x="1203292"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 name="Google Shape;632;p3"/>
            <p:cNvSpPr/>
            <p:nvPr/>
          </p:nvSpPr>
          <p:spPr>
            <a:xfrm>
              <a:off x="1251424"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0" name="Google Shape;633;p3"/>
            <p:cNvSpPr/>
            <p:nvPr/>
          </p:nvSpPr>
          <p:spPr>
            <a:xfrm>
              <a:off x="721973"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 name="Google Shape;634;p3"/>
            <p:cNvSpPr/>
            <p:nvPr/>
          </p:nvSpPr>
          <p:spPr>
            <a:xfrm>
              <a:off x="770100" y="240659"/>
              <a:ext cx="42121"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 name="Google Shape;635;p3"/>
            <p:cNvSpPr/>
            <p:nvPr/>
          </p:nvSpPr>
          <p:spPr>
            <a:xfrm>
              <a:off x="812218" y="240659"/>
              <a:ext cx="5415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3" name="Google Shape;636;p3"/>
            <p:cNvSpPr/>
            <p:nvPr/>
          </p:nvSpPr>
          <p:spPr>
            <a:xfrm>
              <a:off x="866369"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 name="Google Shape;637;p3"/>
            <p:cNvSpPr/>
            <p:nvPr/>
          </p:nvSpPr>
          <p:spPr>
            <a:xfrm>
              <a:off x="91450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 name="Google Shape;638;p3"/>
            <p:cNvSpPr/>
            <p:nvPr/>
          </p:nvSpPr>
          <p:spPr>
            <a:xfrm>
              <a:off x="962633"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6" name="Google Shape;639;p3"/>
            <p:cNvSpPr/>
            <p:nvPr/>
          </p:nvSpPr>
          <p:spPr>
            <a:xfrm>
              <a:off x="1010765"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 name="Google Shape;640;p3"/>
            <p:cNvSpPr/>
            <p:nvPr/>
          </p:nvSpPr>
          <p:spPr>
            <a:xfrm>
              <a:off x="1058892" y="240659"/>
              <a:ext cx="4813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 name="Google Shape;641;p3"/>
            <p:cNvSpPr/>
            <p:nvPr/>
          </p:nvSpPr>
          <p:spPr>
            <a:xfrm>
              <a:off x="1107024" y="240659"/>
              <a:ext cx="4814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9" name="Google Shape;642;p3"/>
            <p:cNvSpPr/>
            <p:nvPr/>
          </p:nvSpPr>
          <p:spPr>
            <a:xfrm>
              <a:off x="1155160"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 name="Google Shape;643;p3"/>
            <p:cNvSpPr/>
            <p:nvPr/>
          </p:nvSpPr>
          <p:spPr>
            <a:xfrm>
              <a:off x="1203292"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 name="Google Shape;644;p3"/>
            <p:cNvSpPr/>
            <p:nvPr/>
          </p:nvSpPr>
          <p:spPr>
            <a:xfrm>
              <a:off x="721973"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2" name="Google Shape;645;p3"/>
            <p:cNvSpPr/>
            <p:nvPr/>
          </p:nvSpPr>
          <p:spPr>
            <a:xfrm>
              <a:off x="770100" y="186507"/>
              <a:ext cx="42121"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 name="Google Shape;646;p3"/>
            <p:cNvSpPr/>
            <p:nvPr/>
          </p:nvSpPr>
          <p:spPr>
            <a:xfrm>
              <a:off x="812218" y="186507"/>
              <a:ext cx="5415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4" name="Google Shape;647;p3"/>
            <p:cNvSpPr/>
            <p:nvPr/>
          </p:nvSpPr>
          <p:spPr>
            <a:xfrm>
              <a:off x="866369"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 name="Google Shape;648;p3"/>
            <p:cNvSpPr/>
            <p:nvPr/>
          </p:nvSpPr>
          <p:spPr>
            <a:xfrm>
              <a:off x="914501"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 name="Google Shape;649;p3"/>
            <p:cNvSpPr/>
            <p:nvPr/>
          </p:nvSpPr>
          <p:spPr>
            <a:xfrm>
              <a:off x="962633"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7" name="Google Shape;650;p3"/>
            <p:cNvSpPr/>
            <p:nvPr/>
          </p:nvSpPr>
          <p:spPr>
            <a:xfrm>
              <a:off x="1010765"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8" name="Google Shape;651;p3"/>
            <p:cNvSpPr/>
            <p:nvPr/>
          </p:nvSpPr>
          <p:spPr>
            <a:xfrm>
              <a:off x="721973"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 name="Google Shape;652;p3"/>
            <p:cNvSpPr/>
            <p:nvPr/>
          </p:nvSpPr>
          <p:spPr>
            <a:xfrm>
              <a:off x="770100" y="144390"/>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 name="Google Shape;653;p3"/>
            <p:cNvSpPr/>
            <p:nvPr/>
          </p:nvSpPr>
          <p:spPr>
            <a:xfrm>
              <a:off x="812218" y="144390"/>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1" name="Google Shape;654;p3"/>
            <p:cNvSpPr/>
            <p:nvPr/>
          </p:nvSpPr>
          <p:spPr>
            <a:xfrm>
              <a:off x="866369"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 name="Google Shape;655;p3"/>
            <p:cNvSpPr/>
            <p:nvPr/>
          </p:nvSpPr>
          <p:spPr>
            <a:xfrm>
              <a:off x="914501"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 name="Google Shape;656;p3"/>
            <p:cNvSpPr/>
            <p:nvPr/>
          </p:nvSpPr>
          <p:spPr>
            <a:xfrm>
              <a:off x="962633"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4" name="Google Shape;657;p3"/>
            <p:cNvSpPr/>
            <p:nvPr/>
          </p:nvSpPr>
          <p:spPr>
            <a:xfrm>
              <a:off x="1010765"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 name="Google Shape;658;p3"/>
            <p:cNvSpPr/>
            <p:nvPr/>
          </p:nvSpPr>
          <p:spPr>
            <a:xfrm>
              <a:off x="721973" y="9024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 name="Google Shape;659;p3"/>
            <p:cNvSpPr/>
            <p:nvPr/>
          </p:nvSpPr>
          <p:spPr>
            <a:xfrm>
              <a:off x="770100" y="9024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7" name="Google Shape;660;p3"/>
            <p:cNvSpPr/>
            <p:nvPr/>
          </p:nvSpPr>
          <p:spPr>
            <a:xfrm>
              <a:off x="812218" y="90243"/>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 name="Google Shape;661;p3"/>
            <p:cNvSpPr/>
            <p:nvPr/>
          </p:nvSpPr>
          <p:spPr>
            <a:xfrm>
              <a:off x="866369"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 name="Google Shape;662;p3"/>
            <p:cNvSpPr/>
            <p:nvPr/>
          </p:nvSpPr>
          <p:spPr>
            <a:xfrm>
              <a:off x="914501"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0" name="Google Shape;663;p3"/>
            <p:cNvSpPr/>
            <p:nvPr/>
          </p:nvSpPr>
          <p:spPr>
            <a:xfrm>
              <a:off x="962633"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 name="Google Shape;664;p3"/>
            <p:cNvSpPr/>
            <p:nvPr/>
          </p:nvSpPr>
          <p:spPr>
            <a:xfrm>
              <a:off x="721973" y="42117"/>
              <a:ext cx="4813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 name="Google Shape;665;p3"/>
            <p:cNvSpPr/>
            <p:nvPr/>
          </p:nvSpPr>
          <p:spPr>
            <a:xfrm>
              <a:off x="770100" y="42117"/>
              <a:ext cx="42121"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3" name="Google Shape;666;p3"/>
            <p:cNvSpPr/>
            <p:nvPr/>
          </p:nvSpPr>
          <p:spPr>
            <a:xfrm>
              <a:off x="812218" y="42117"/>
              <a:ext cx="5415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 name="Google Shape;667;p3"/>
            <p:cNvSpPr/>
            <p:nvPr/>
          </p:nvSpPr>
          <p:spPr>
            <a:xfrm>
              <a:off x="866369"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 name="Google Shape;668;p3"/>
            <p:cNvSpPr/>
            <p:nvPr/>
          </p:nvSpPr>
          <p:spPr>
            <a:xfrm>
              <a:off x="914501"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6" name="Google Shape;669;p3"/>
            <p:cNvSpPr/>
            <p:nvPr/>
          </p:nvSpPr>
          <p:spPr>
            <a:xfrm>
              <a:off x="721973" y="-2"/>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 name="Google Shape;670;p3"/>
            <p:cNvSpPr/>
            <p:nvPr/>
          </p:nvSpPr>
          <p:spPr>
            <a:xfrm>
              <a:off x="770100" y="-2"/>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 name="Google Shape;671;p3"/>
            <p:cNvSpPr/>
            <p:nvPr/>
          </p:nvSpPr>
          <p:spPr>
            <a:xfrm>
              <a:off x="812218" y="-2"/>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9" name="Google Shape;672;p3"/>
            <p:cNvSpPr/>
            <p:nvPr/>
          </p:nvSpPr>
          <p:spPr>
            <a:xfrm>
              <a:off x="866369" y="-2"/>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734" name="Google Shape;673;p3"/>
          <p:cNvGrpSpPr/>
          <p:nvPr/>
        </p:nvGrpSpPr>
        <p:grpSpPr>
          <a:xfrm>
            <a:off x="-98656" y="3310125"/>
            <a:ext cx="9242710" cy="2002829"/>
            <a:chOff x="-1" y="0"/>
            <a:chExt cx="9242709" cy="2002828"/>
          </a:xfrm>
        </p:grpSpPr>
        <p:grpSp>
          <p:nvGrpSpPr>
            <p:cNvPr id="729" name="Google Shape;674;p3"/>
            <p:cNvGrpSpPr/>
            <p:nvPr/>
          </p:nvGrpSpPr>
          <p:grpSpPr>
            <a:xfrm>
              <a:off x="2887602" y="0"/>
              <a:ext cx="831757" cy="721943"/>
              <a:chOff x="-1" y="0"/>
              <a:chExt cx="831755" cy="721942"/>
            </a:xfrm>
          </p:grpSpPr>
          <p:sp>
            <p:nvSpPr>
              <p:cNvPr id="681" name="Google Shape;675;p3"/>
              <p:cNvSpPr/>
              <p:nvPr/>
            </p:nvSpPr>
            <p:spPr>
              <a:xfrm>
                <a:off x="623812" y="637624"/>
                <a:ext cx="110907" cy="84319"/>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2" name="Google Shape;676;p3"/>
              <p:cNvSpPr/>
              <p:nvPr/>
            </p:nvSpPr>
            <p:spPr>
              <a:xfrm>
                <a:off x="526777" y="637624"/>
                <a:ext cx="97039" cy="84319"/>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 name="Google Shape;677;p3"/>
              <p:cNvSpPr/>
              <p:nvPr/>
            </p:nvSpPr>
            <p:spPr>
              <a:xfrm>
                <a:off x="415875" y="637624"/>
                <a:ext cx="110906" cy="84319"/>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 name="Google Shape;678;p3"/>
              <p:cNvSpPr/>
              <p:nvPr/>
            </p:nvSpPr>
            <p:spPr>
              <a:xfrm>
                <a:off x="318840" y="637624"/>
                <a:ext cx="97038" cy="84319"/>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5" name="Google Shape;679;p3"/>
              <p:cNvSpPr/>
              <p:nvPr/>
            </p:nvSpPr>
            <p:spPr>
              <a:xfrm>
                <a:off x="207971" y="637624"/>
                <a:ext cx="110872" cy="84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 name="Google Shape;680;p3"/>
              <p:cNvSpPr/>
              <p:nvPr/>
            </p:nvSpPr>
            <p:spPr>
              <a:xfrm>
                <a:off x="110936" y="637624"/>
                <a:ext cx="97039" cy="84319"/>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 name="Google Shape;681;p3"/>
              <p:cNvSpPr/>
              <p:nvPr/>
            </p:nvSpPr>
            <p:spPr>
              <a:xfrm>
                <a:off x="623812" y="526724"/>
                <a:ext cx="110907" cy="110898"/>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8" name="Google Shape;682;p3"/>
              <p:cNvSpPr/>
              <p:nvPr/>
            </p:nvSpPr>
            <p:spPr>
              <a:xfrm>
                <a:off x="526777" y="526724"/>
                <a:ext cx="97039" cy="110898"/>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9" name="Google Shape;683;p3"/>
              <p:cNvSpPr/>
              <p:nvPr/>
            </p:nvSpPr>
            <p:spPr>
              <a:xfrm>
                <a:off x="415875" y="526724"/>
                <a:ext cx="110906" cy="110898"/>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 name="Google Shape;684;p3"/>
              <p:cNvSpPr/>
              <p:nvPr/>
            </p:nvSpPr>
            <p:spPr>
              <a:xfrm>
                <a:off x="318840" y="526724"/>
                <a:ext cx="97038" cy="110898"/>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1" name="Google Shape;685;p3"/>
              <p:cNvSpPr/>
              <p:nvPr/>
            </p:nvSpPr>
            <p:spPr>
              <a:xfrm>
                <a:off x="207971" y="526724"/>
                <a:ext cx="110872" cy="11089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 name="Google Shape;686;p3"/>
              <p:cNvSpPr/>
              <p:nvPr/>
            </p:nvSpPr>
            <p:spPr>
              <a:xfrm>
                <a:off x="110936" y="526724"/>
                <a:ext cx="97039" cy="110898"/>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 name="Google Shape;687;p3"/>
              <p:cNvSpPr/>
              <p:nvPr/>
            </p:nvSpPr>
            <p:spPr>
              <a:xfrm>
                <a:off x="623812" y="429693"/>
                <a:ext cx="110907" cy="97032"/>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4" name="Google Shape;688;p3"/>
              <p:cNvSpPr/>
              <p:nvPr/>
            </p:nvSpPr>
            <p:spPr>
              <a:xfrm>
                <a:off x="526777" y="429693"/>
                <a:ext cx="97039" cy="97032"/>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5" name="Google Shape;689;p3"/>
              <p:cNvSpPr/>
              <p:nvPr/>
            </p:nvSpPr>
            <p:spPr>
              <a:xfrm>
                <a:off x="415875" y="429693"/>
                <a:ext cx="110906" cy="97032"/>
              </a:xfrm>
              <a:prstGeom prst="rect">
                <a:avLst/>
              </a:prstGeom>
              <a:solidFill>
                <a:srgbClr val="999999"/>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696" name="Google Shape;690;p3"/>
              <p:cNvSpPr/>
              <p:nvPr/>
            </p:nvSpPr>
            <p:spPr>
              <a:xfrm>
                <a:off x="318840" y="429693"/>
                <a:ext cx="97038" cy="97032"/>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 name="Google Shape;691;p3"/>
              <p:cNvSpPr/>
              <p:nvPr/>
            </p:nvSpPr>
            <p:spPr>
              <a:xfrm>
                <a:off x="207971" y="429693"/>
                <a:ext cx="110872" cy="970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8" name="Google Shape;692;p3"/>
              <p:cNvSpPr/>
              <p:nvPr/>
            </p:nvSpPr>
            <p:spPr>
              <a:xfrm>
                <a:off x="110936" y="429693"/>
                <a:ext cx="97039" cy="97032"/>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 name="Google Shape;693;p3"/>
              <p:cNvSpPr/>
              <p:nvPr/>
            </p:nvSpPr>
            <p:spPr>
              <a:xfrm>
                <a:off x="623812" y="318793"/>
                <a:ext cx="110907" cy="110899"/>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 name="Google Shape;694;p3"/>
              <p:cNvSpPr/>
              <p:nvPr/>
            </p:nvSpPr>
            <p:spPr>
              <a:xfrm>
                <a:off x="526777" y="318793"/>
                <a:ext cx="97039" cy="110899"/>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1" name="Google Shape;695;p3"/>
              <p:cNvSpPr/>
              <p:nvPr/>
            </p:nvSpPr>
            <p:spPr>
              <a:xfrm>
                <a:off x="415875" y="318793"/>
                <a:ext cx="110906" cy="110899"/>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 name="Google Shape;696;p3"/>
              <p:cNvSpPr/>
              <p:nvPr/>
            </p:nvSpPr>
            <p:spPr>
              <a:xfrm>
                <a:off x="318840" y="318793"/>
                <a:ext cx="97038" cy="110899"/>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 name="Google Shape;697;p3"/>
              <p:cNvSpPr/>
              <p:nvPr/>
            </p:nvSpPr>
            <p:spPr>
              <a:xfrm>
                <a:off x="207971" y="318793"/>
                <a:ext cx="110872" cy="110899"/>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4" name="Google Shape;698;p3"/>
              <p:cNvSpPr/>
              <p:nvPr/>
            </p:nvSpPr>
            <p:spPr>
              <a:xfrm>
                <a:off x="110936" y="318793"/>
                <a:ext cx="97039" cy="110899"/>
              </a:xfrm>
              <a:prstGeom prst="rect">
                <a:avLst/>
              </a:prstGeom>
              <a:solidFill>
                <a:srgbClr val="434343"/>
              </a:solidFill>
              <a:ln w="9525" cap="flat">
                <a:solidFill>
                  <a:srgbClr val="43434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 name="Google Shape;699;p3"/>
              <p:cNvSpPr/>
              <p:nvPr/>
            </p:nvSpPr>
            <p:spPr>
              <a:xfrm>
                <a:off x="734717" y="207896"/>
                <a:ext cx="97038" cy="110898"/>
              </a:xfrm>
              <a:prstGeom prst="rect">
                <a:avLst/>
              </a:prstGeom>
              <a:solidFill>
                <a:srgbClr val="595959"/>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706" name="Google Shape;700;p3"/>
              <p:cNvSpPr/>
              <p:nvPr/>
            </p:nvSpPr>
            <p:spPr>
              <a:xfrm>
                <a:off x="623812" y="207896"/>
                <a:ext cx="110907" cy="110898"/>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7" name="Google Shape;701;p3"/>
              <p:cNvSpPr/>
              <p:nvPr/>
            </p:nvSpPr>
            <p:spPr>
              <a:xfrm>
                <a:off x="526777" y="207896"/>
                <a:ext cx="97039" cy="110898"/>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8" name="Google Shape;702;p3"/>
              <p:cNvSpPr/>
              <p:nvPr/>
            </p:nvSpPr>
            <p:spPr>
              <a:xfrm>
                <a:off x="415875" y="207896"/>
                <a:ext cx="110906" cy="110898"/>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9" name="Google Shape;703;p3"/>
              <p:cNvSpPr/>
              <p:nvPr/>
            </p:nvSpPr>
            <p:spPr>
              <a:xfrm>
                <a:off x="318840" y="207896"/>
                <a:ext cx="97038" cy="110898"/>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0" name="Google Shape;704;p3"/>
              <p:cNvSpPr/>
              <p:nvPr/>
            </p:nvSpPr>
            <p:spPr>
              <a:xfrm>
                <a:off x="207971" y="207896"/>
                <a:ext cx="110872" cy="110898"/>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1" name="Google Shape;705;p3"/>
              <p:cNvSpPr/>
              <p:nvPr/>
            </p:nvSpPr>
            <p:spPr>
              <a:xfrm>
                <a:off x="110936" y="207896"/>
                <a:ext cx="97039" cy="11089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2" name="Google Shape;706;p3"/>
              <p:cNvSpPr/>
              <p:nvPr/>
            </p:nvSpPr>
            <p:spPr>
              <a:xfrm>
                <a:off x="-2" y="207896"/>
                <a:ext cx="110941" cy="110898"/>
              </a:xfrm>
              <a:prstGeom prst="rect">
                <a:avLst/>
              </a:prstGeom>
              <a:solidFill>
                <a:srgbClr val="434343"/>
              </a:solidFill>
              <a:ln w="9525" cap="flat">
                <a:solidFill>
                  <a:srgbClr val="43434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3" name="Google Shape;707;p3"/>
              <p:cNvSpPr/>
              <p:nvPr/>
            </p:nvSpPr>
            <p:spPr>
              <a:xfrm>
                <a:off x="734717" y="110864"/>
                <a:ext cx="97038" cy="97032"/>
              </a:xfrm>
              <a:prstGeom prst="rect">
                <a:avLst/>
              </a:prstGeom>
              <a:solidFill>
                <a:srgbClr val="595959"/>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714" name="Google Shape;708;p3"/>
              <p:cNvSpPr/>
              <p:nvPr/>
            </p:nvSpPr>
            <p:spPr>
              <a:xfrm>
                <a:off x="623812" y="110864"/>
                <a:ext cx="110907" cy="97032"/>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5" name="Google Shape;709;p3"/>
              <p:cNvSpPr/>
              <p:nvPr/>
            </p:nvSpPr>
            <p:spPr>
              <a:xfrm>
                <a:off x="526777" y="110864"/>
                <a:ext cx="97039" cy="97032"/>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6" name="Google Shape;710;p3"/>
              <p:cNvSpPr/>
              <p:nvPr/>
            </p:nvSpPr>
            <p:spPr>
              <a:xfrm>
                <a:off x="415875" y="110864"/>
                <a:ext cx="110906" cy="97032"/>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7" name="Google Shape;711;p3"/>
              <p:cNvSpPr/>
              <p:nvPr/>
            </p:nvSpPr>
            <p:spPr>
              <a:xfrm>
                <a:off x="318840" y="110864"/>
                <a:ext cx="97038" cy="97032"/>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8" name="Google Shape;712;p3"/>
              <p:cNvSpPr/>
              <p:nvPr/>
            </p:nvSpPr>
            <p:spPr>
              <a:xfrm>
                <a:off x="207971" y="110864"/>
                <a:ext cx="110872" cy="97032"/>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9" name="Google Shape;713;p3"/>
              <p:cNvSpPr/>
              <p:nvPr/>
            </p:nvSpPr>
            <p:spPr>
              <a:xfrm>
                <a:off x="110936" y="110864"/>
                <a:ext cx="97039" cy="970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0" name="Google Shape;714;p3"/>
              <p:cNvSpPr/>
              <p:nvPr/>
            </p:nvSpPr>
            <p:spPr>
              <a:xfrm>
                <a:off x="-2" y="110864"/>
                <a:ext cx="110941" cy="97032"/>
              </a:xfrm>
              <a:prstGeom prst="rect">
                <a:avLst/>
              </a:prstGeom>
              <a:solidFill>
                <a:srgbClr val="434343"/>
              </a:solidFill>
              <a:ln w="9525" cap="flat">
                <a:solidFill>
                  <a:srgbClr val="43434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1" name="Google Shape;715;p3"/>
              <p:cNvSpPr/>
              <p:nvPr/>
            </p:nvSpPr>
            <p:spPr>
              <a:xfrm>
                <a:off x="734717" y="0"/>
                <a:ext cx="97038" cy="110863"/>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2" name="Google Shape;716;p3"/>
              <p:cNvSpPr/>
              <p:nvPr/>
            </p:nvSpPr>
            <p:spPr>
              <a:xfrm>
                <a:off x="623812" y="0"/>
                <a:ext cx="110907" cy="110863"/>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3" name="Google Shape;717;p3"/>
              <p:cNvSpPr/>
              <p:nvPr/>
            </p:nvSpPr>
            <p:spPr>
              <a:xfrm>
                <a:off x="526777" y="0"/>
                <a:ext cx="97039" cy="110863"/>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4" name="Google Shape;718;p3"/>
              <p:cNvSpPr/>
              <p:nvPr/>
            </p:nvSpPr>
            <p:spPr>
              <a:xfrm>
                <a:off x="415875" y="0"/>
                <a:ext cx="110906" cy="110863"/>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5" name="Google Shape;719;p3"/>
              <p:cNvSpPr/>
              <p:nvPr/>
            </p:nvSpPr>
            <p:spPr>
              <a:xfrm>
                <a:off x="318840" y="0"/>
                <a:ext cx="97038" cy="110863"/>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6" name="Google Shape;720;p3"/>
              <p:cNvSpPr/>
              <p:nvPr/>
            </p:nvSpPr>
            <p:spPr>
              <a:xfrm>
                <a:off x="207971" y="0"/>
                <a:ext cx="110872" cy="110863"/>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7" name="Google Shape;721;p3"/>
              <p:cNvSpPr/>
              <p:nvPr/>
            </p:nvSpPr>
            <p:spPr>
              <a:xfrm>
                <a:off x="110936" y="0"/>
                <a:ext cx="97039" cy="110863"/>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8" name="Google Shape;722;p3"/>
              <p:cNvSpPr/>
              <p:nvPr/>
            </p:nvSpPr>
            <p:spPr>
              <a:xfrm>
                <a:off x="-2" y="0"/>
                <a:ext cx="110941" cy="110863"/>
              </a:xfrm>
              <a:prstGeom prst="rect">
                <a:avLst/>
              </a:prstGeom>
              <a:solidFill>
                <a:srgbClr val="434343"/>
              </a:solidFill>
              <a:ln w="9525" cap="flat">
                <a:solidFill>
                  <a:srgbClr val="43434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733" name="Google Shape;723;p3"/>
            <p:cNvGrpSpPr/>
            <p:nvPr/>
          </p:nvGrpSpPr>
          <p:grpSpPr>
            <a:xfrm>
              <a:off x="-2" y="700722"/>
              <a:ext cx="9242710" cy="1302107"/>
              <a:chOff x="-1" y="0"/>
              <a:chExt cx="9242709" cy="1302105"/>
            </a:xfrm>
          </p:grpSpPr>
          <p:sp>
            <p:nvSpPr>
              <p:cNvPr id="730" name="Google Shape;724;p3"/>
              <p:cNvSpPr/>
              <p:nvPr/>
            </p:nvSpPr>
            <p:spPr>
              <a:xfrm>
                <a:off x="-2" y="-1"/>
                <a:ext cx="9242711" cy="56700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31" name="Google Shape;725;p3"/>
              <p:cNvSpPr/>
              <p:nvPr/>
            </p:nvSpPr>
            <p:spPr>
              <a:xfrm>
                <a:off x="-2" y="573201"/>
                <a:ext cx="9242711" cy="15570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32" name="Google Shape;726;p3"/>
              <p:cNvSpPr/>
              <p:nvPr/>
            </p:nvSpPr>
            <p:spPr>
              <a:xfrm>
                <a:off x="-2" y="735102"/>
                <a:ext cx="9242711" cy="56700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sp>
        <p:nvSpPr>
          <p:cNvPr id="735" name="Title Text"/>
          <p:cNvSpPr txBox="1"/>
          <p:nvPr>
            <p:ph type="title"/>
          </p:nvPr>
        </p:nvSpPr>
        <p:spPr>
          <a:xfrm>
            <a:off x="1334700" y="1601125"/>
            <a:ext cx="6474601" cy="841803"/>
          </a:xfrm>
          <a:prstGeom prst="rect">
            <a:avLst/>
          </a:prstGeom>
        </p:spPr>
        <p:txBody>
          <a:bodyPr anchor="ctr"/>
          <a:lstStyle>
            <a:lvl1pPr>
              <a:defRPr sz="3000"/>
            </a:lvl1pPr>
          </a:lstStyle>
          <a:p>
            <a:pPr/>
            <a:r>
              <a:t>Title Text</a:t>
            </a:r>
          </a:p>
        </p:txBody>
      </p:sp>
      <p:sp>
        <p:nvSpPr>
          <p:cNvPr id="736" name="Body Level One…"/>
          <p:cNvSpPr txBox="1"/>
          <p:nvPr>
            <p:ph type="body" sz="quarter" idx="1"/>
          </p:nvPr>
        </p:nvSpPr>
        <p:spPr>
          <a:xfrm>
            <a:off x="1753049" y="2370122"/>
            <a:ext cx="5637902" cy="792603"/>
          </a:xfrm>
          <a:prstGeom prst="rect">
            <a:avLst/>
          </a:prstGeom>
        </p:spPr>
        <p:txBody>
          <a:bodyPr/>
          <a:lstStyle>
            <a:lvl1pPr marL="114300" indent="0" algn="ctr">
              <a:buClrTx/>
              <a:buSzTx/>
              <a:buFontTx/>
              <a:buNone/>
              <a:defRPr sz="1800"/>
            </a:lvl1pPr>
            <a:lvl2pPr marL="114300" indent="114300" algn="ctr">
              <a:buClrTx/>
              <a:buSzTx/>
              <a:buFontTx/>
              <a:buNone/>
              <a:defRPr sz="1800"/>
            </a:lvl2pPr>
            <a:lvl3pPr marL="114300" indent="114300" algn="ctr">
              <a:buClrTx/>
              <a:buSzTx/>
              <a:buFontTx/>
              <a:buNone/>
              <a:defRPr sz="1800"/>
            </a:lvl3pPr>
            <a:lvl4pPr marL="114300" indent="114300" algn="ctr">
              <a:buClrTx/>
              <a:buSzTx/>
              <a:buFontTx/>
              <a:buNone/>
              <a:defRPr sz="1800"/>
            </a:lvl4pPr>
            <a:lvl5pPr marL="114300" indent="114300" algn="ctr">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7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_1_1_2">
    <p:spTree>
      <p:nvGrpSpPr>
        <p:cNvPr id="1" name=""/>
        <p:cNvGrpSpPr/>
        <p:nvPr/>
      </p:nvGrpSpPr>
      <p:grpSpPr>
        <a:xfrm>
          <a:off x="0" y="0"/>
          <a:ext cx="0" cy="0"/>
          <a:chOff x="0" y="0"/>
          <a:chExt cx="0" cy="0"/>
        </a:xfrm>
      </p:grpSpPr>
      <p:sp>
        <p:nvSpPr>
          <p:cNvPr id="3495" name="Title Text"/>
          <p:cNvSpPr txBox="1"/>
          <p:nvPr>
            <p:ph type="title"/>
          </p:nvPr>
        </p:nvSpPr>
        <p:spPr>
          <a:prstGeom prst="rect">
            <a:avLst/>
          </a:prstGeom>
        </p:spPr>
        <p:txBody>
          <a:bodyPr/>
          <a:lstStyle/>
          <a:p>
            <a:pPr/>
            <a:r>
              <a:t>Title Text</a:t>
            </a:r>
          </a:p>
        </p:txBody>
      </p:sp>
      <p:sp>
        <p:nvSpPr>
          <p:cNvPr id="3496" name="Body Level One…"/>
          <p:cNvSpPr txBox="1"/>
          <p:nvPr>
            <p:ph type="body" sz="quarter" idx="1"/>
          </p:nvPr>
        </p:nvSpPr>
        <p:spPr>
          <a:xfrm>
            <a:off x="817550" y="2074722"/>
            <a:ext cx="2324101" cy="879903"/>
          </a:xfrm>
          <a:prstGeom prst="rect">
            <a:avLst/>
          </a:prstGeom>
        </p:spPr>
        <p:txBody>
          <a:bodyPr/>
          <a:lstStyle>
            <a:lvl1pPr marL="114300" indent="0" algn="ctr">
              <a:buClrTx/>
              <a:buSzTx/>
              <a:buFontTx/>
              <a:buNone/>
              <a:defRPr sz="1600">
                <a:solidFill>
                  <a:srgbClr val="FFFFFF"/>
                </a:solidFill>
              </a:defRPr>
            </a:lvl1pPr>
            <a:lvl2pPr marL="114300" indent="114300" algn="ctr">
              <a:buClrTx/>
              <a:buSzTx/>
              <a:buFontTx/>
              <a:buNone/>
              <a:defRPr sz="1600">
                <a:solidFill>
                  <a:srgbClr val="FFFFFF"/>
                </a:solidFill>
              </a:defRPr>
            </a:lvl2pPr>
            <a:lvl3pPr marL="114300" indent="114300" algn="ctr">
              <a:buClrTx/>
              <a:buSzTx/>
              <a:buFontTx/>
              <a:buNone/>
              <a:defRPr sz="1600">
                <a:solidFill>
                  <a:srgbClr val="FFFFFF"/>
                </a:solidFill>
              </a:defRPr>
            </a:lvl3pPr>
            <a:lvl4pPr marL="114300" indent="114300" algn="ctr">
              <a:buClrTx/>
              <a:buSzTx/>
              <a:buFontTx/>
              <a:buNone/>
              <a:defRPr sz="1600">
                <a:solidFill>
                  <a:srgbClr val="FFFFFF"/>
                </a:solidFill>
              </a:defRPr>
            </a:lvl4pPr>
            <a:lvl5pPr marL="114300" indent="114300" algn="ctr">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4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_1_2">
    <p:spTree>
      <p:nvGrpSpPr>
        <p:cNvPr id="1" name=""/>
        <p:cNvGrpSpPr/>
        <p:nvPr/>
      </p:nvGrpSpPr>
      <p:grpSpPr>
        <a:xfrm>
          <a:off x="0" y="0"/>
          <a:ext cx="0" cy="0"/>
          <a:chOff x="0" y="0"/>
          <a:chExt cx="0" cy="0"/>
        </a:xfrm>
      </p:grpSpPr>
      <p:sp>
        <p:nvSpPr>
          <p:cNvPr id="3504" name="Title Text"/>
          <p:cNvSpPr txBox="1"/>
          <p:nvPr>
            <p:ph type="title"/>
          </p:nvPr>
        </p:nvSpPr>
        <p:spPr>
          <a:xfrm>
            <a:off x="1334700" y="1601125"/>
            <a:ext cx="6474601" cy="841803"/>
          </a:xfrm>
          <a:prstGeom prst="rect">
            <a:avLst/>
          </a:prstGeom>
        </p:spPr>
        <p:txBody>
          <a:bodyPr anchor="ctr"/>
          <a:lstStyle>
            <a:lvl1pPr>
              <a:defRPr sz="3000"/>
            </a:lvl1pPr>
          </a:lstStyle>
          <a:p>
            <a:pPr/>
            <a:r>
              <a:t>Title Text</a:t>
            </a:r>
          </a:p>
        </p:txBody>
      </p:sp>
      <p:sp>
        <p:nvSpPr>
          <p:cNvPr id="3505" name="Body Level One…"/>
          <p:cNvSpPr txBox="1"/>
          <p:nvPr>
            <p:ph type="body" sz="quarter" idx="1"/>
          </p:nvPr>
        </p:nvSpPr>
        <p:spPr>
          <a:xfrm>
            <a:off x="1753049" y="2370122"/>
            <a:ext cx="5637902" cy="792603"/>
          </a:xfrm>
          <a:prstGeom prst="rect">
            <a:avLst/>
          </a:prstGeom>
        </p:spPr>
        <p:txBody>
          <a:bodyPr/>
          <a:lstStyle>
            <a:lvl1pPr marL="114300" indent="0" algn="ctr">
              <a:buClrTx/>
              <a:buSzTx/>
              <a:buFontTx/>
              <a:buNone/>
              <a:defRPr sz="1800">
                <a:solidFill>
                  <a:srgbClr val="FFFFFF"/>
                </a:solidFill>
              </a:defRPr>
            </a:lvl1pPr>
            <a:lvl2pPr marL="114300" indent="114300" algn="ctr">
              <a:buClrTx/>
              <a:buSzTx/>
              <a:buFontTx/>
              <a:buNone/>
              <a:defRPr sz="1800">
                <a:solidFill>
                  <a:srgbClr val="FFFFFF"/>
                </a:solidFill>
              </a:defRPr>
            </a:lvl2pPr>
            <a:lvl3pPr marL="114300" indent="114300" algn="ctr">
              <a:buClrTx/>
              <a:buSzTx/>
              <a:buFontTx/>
              <a:buNone/>
              <a:defRPr sz="1800">
                <a:solidFill>
                  <a:srgbClr val="FFFFFF"/>
                </a:solidFill>
              </a:defRPr>
            </a:lvl3pPr>
            <a:lvl4pPr marL="114300" indent="114300" algn="ctr">
              <a:buClrTx/>
              <a:buSzTx/>
              <a:buFontTx/>
              <a:buNone/>
              <a:defRPr sz="1800">
                <a:solidFill>
                  <a:srgbClr val="FFFFFF"/>
                </a:solidFill>
              </a:defRPr>
            </a:lvl4pPr>
            <a:lvl5pPr marL="114300" indent="114300" algn="ctr">
              <a:buClrTx/>
              <a:buSzTx/>
              <a:buFontTx/>
              <a:buNone/>
              <a:defRPr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grpSp>
        <p:nvGrpSpPr>
          <p:cNvPr id="3835" name="Google Shape;3427;p22"/>
          <p:cNvGrpSpPr/>
          <p:nvPr/>
        </p:nvGrpSpPr>
        <p:grpSpPr>
          <a:xfrm>
            <a:off x="8248063" y="1554101"/>
            <a:ext cx="1443946" cy="721973"/>
            <a:chOff x="0" y="-1"/>
            <a:chExt cx="1443944" cy="721971"/>
          </a:xfrm>
        </p:grpSpPr>
        <p:sp>
          <p:nvSpPr>
            <p:cNvPr id="3506" name="Google Shape;3428;p22"/>
            <p:cNvSpPr/>
            <p:nvPr/>
          </p:nvSpPr>
          <p:spPr>
            <a:xfrm>
              <a:off x="679855" y="673837"/>
              <a:ext cx="42121"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07" name="Google Shape;3429;p22"/>
            <p:cNvSpPr/>
            <p:nvPr/>
          </p:nvSpPr>
          <p:spPr>
            <a:xfrm>
              <a:off x="631724" y="673837"/>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08" name="Google Shape;3430;p22"/>
            <p:cNvSpPr/>
            <p:nvPr/>
          </p:nvSpPr>
          <p:spPr>
            <a:xfrm>
              <a:off x="577582" y="673837"/>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09" name="Google Shape;3431;p22"/>
            <p:cNvSpPr/>
            <p:nvPr/>
          </p:nvSpPr>
          <p:spPr>
            <a:xfrm>
              <a:off x="535465"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0" name="Google Shape;3432;p22"/>
            <p:cNvSpPr/>
            <p:nvPr/>
          </p:nvSpPr>
          <p:spPr>
            <a:xfrm>
              <a:off x="481318" y="673837"/>
              <a:ext cx="5415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1" name="Google Shape;3433;p22"/>
            <p:cNvSpPr/>
            <p:nvPr/>
          </p:nvSpPr>
          <p:spPr>
            <a:xfrm>
              <a:off x="433181"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2" name="Google Shape;3434;p22"/>
            <p:cNvSpPr/>
            <p:nvPr/>
          </p:nvSpPr>
          <p:spPr>
            <a:xfrm>
              <a:off x="391064"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3" name="Google Shape;3435;p22"/>
            <p:cNvSpPr/>
            <p:nvPr/>
          </p:nvSpPr>
          <p:spPr>
            <a:xfrm>
              <a:off x="336923" y="673837"/>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4" name="Google Shape;3436;p22"/>
            <p:cNvSpPr/>
            <p:nvPr/>
          </p:nvSpPr>
          <p:spPr>
            <a:xfrm>
              <a:off x="288791"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5" name="Google Shape;3437;p22"/>
            <p:cNvSpPr/>
            <p:nvPr/>
          </p:nvSpPr>
          <p:spPr>
            <a:xfrm>
              <a:off x="246674"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6" name="Google Shape;3438;p22"/>
            <p:cNvSpPr/>
            <p:nvPr/>
          </p:nvSpPr>
          <p:spPr>
            <a:xfrm>
              <a:off x="192527" y="673837"/>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7" name="Google Shape;3439;p22"/>
            <p:cNvSpPr/>
            <p:nvPr/>
          </p:nvSpPr>
          <p:spPr>
            <a:xfrm>
              <a:off x="144390"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8" name="Google Shape;3440;p22"/>
            <p:cNvSpPr/>
            <p:nvPr/>
          </p:nvSpPr>
          <p:spPr>
            <a:xfrm>
              <a:off x="102273"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9" name="Google Shape;3441;p22"/>
            <p:cNvSpPr/>
            <p:nvPr/>
          </p:nvSpPr>
          <p:spPr>
            <a:xfrm>
              <a:off x="679855" y="62571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0" name="Google Shape;3442;p22"/>
            <p:cNvSpPr/>
            <p:nvPr/>
          </p:nvSpPr>
          <p:spPr>
            <a:xfrm>
              <a:off x="631724" y="62571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1" name="Google Shape;3443;p22"/>
            <p:cNvSpPr/>
            <p:nvPr/>
          </p:nvSpPr>
          <p:spPr>
            <a:xfrm>
              <a:off x="577582"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2" name="Google Shape;3444;p22"/>
            <p:cNvSpPr/>
            <p:nvPr/>
          </p:nvSpPr>
          <p:spPr>
            <a:xfrm>
              <a:off x="535465"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3" name="Google Shape;3445;p22"/>
            <p:cNvSpPr/>
            <p:nvPr/>
          </p:nvSpPr>
          <p:spPr>
            <a:xfrm>
              <a:off x="481318" y="625710"/>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4" name="Google Shape;3446;p22"/>
            <p:cNvSpPr/>
            <p:nvPr/>
          </p:nvSpPr>
          <p:spPr>
            <a:xfrm>
              <a:off x="433181"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5" name="Google Shape;3447;p22"/>
            <p:cNvSpPr/>
            <p:nvPr/>
          </p:nvSpPr>
          <p:spPr>
            <a:xfrm>
              <a:off x="391064"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6" name="Google Shape;3448;p22"/>
            <p:cNvSpPr/>
            <p:nvPr/>
          </p:nvSpPr>
          <p:spPr>
            <a:xfrm>
              <a:off x="336923"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7" name="Google Shape;3449;p22"/>
            <p:cNvSpPr/>
            <p:nvPr/>
          </p:nvSpPr>
          <p:spPr>
            <a:xfrm>
              <a:off x="288791"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8" name="Google Shape;3450;p22"/>
            <p:cNvSpPr/>
            <p:nvPr/>
          </p:nvSpPr>
          <p:spPr>
            <a:xfrm>
              <a:off x="246674"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9" name="Google Shape;3451;p22"/>
            <p:cNvSpPr/>
            <p:nvPr/>
          </p:nvSpPr>
          <p:spPr>
            <a:xfrm>
              <a:off x="192527" y="625710"/>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0" name="Google Shape;3452;p22"/>
            <p:cNvSpPr/>
            <p:nvPr/>
          </p:nvSpPr>
          <p:spPr>
            <a:xfrm>
              <a:off x="144390"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1" name="Google Shape;3453;p22"/>
            <p:cNvSpPr/>
            <p:nvPr/>
          </p:nvSpPr>
          <p:spPr>
            <a:xfrm>
              <a:off x="102273"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2" name="Google Shape;3454;p22"/>
            <p:cNvSpPr/>
            <p:nvPr/>
          </p:nvSpPr>
          <p:spPr>
            <a:xfrm>
              <a:off x="48132"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3" name="Google Shape;3455;p22"/>
            <p:cNvSpPr/>
            <p:nvPr/>
          </p:nvSpPr>
          <p:spPr>
            <a:xfrm>
              <a:off x="0" y="62571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4" name="Google Shape;3456;p22"/>
            <p:cNvSpPr/>
            <p:nvPr/>
          </p:nvSpPr>
          <p:spPr>
            <a:xfrm>
              <a:off x="679855" y="57156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5" name="Google Shape;3457;p22"/>
            <p:cNvSpPr/>
            <p:nvPr/>
          </p:nvSpPr>
          <p:spPr>
            <a:xfrm>
              <a:off x="631724" y="57156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6" name="Google Shape;3458;p22"/>
            <p:cNvSpPr/>
            <p:nvPr/>
          </p:nvSpPr>
          <p:spPr>
            <a:xfrm>
              <a:off x="577582"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7" name="Google Shape;3459;p22"/>
            <p:cNvSpPr/>
            <p:nvPr/>
          </p:nvSpPr>
          <p:spPr>
            <a:xfrm>
              <a:off x="535465"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8" name="Google Shape;3460;p22"/>
            <p:cNvSpPr/>
            <p:nvPr/>
          </p:nvSpPr>
          <p:spPr>
            <a:xfrm>
              <a:off x="481318" y="571563"/>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9" name="Google Shape;3461;p22"/>
            <p:cNvSpPr/>
            <p:nvPr/>
          </p:nvSpPr>
          <p:spPr>
            <a:xfrm>
              <a:off x="433181"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0" name="Google Shape;3462;p22"/>
            <p:cNvSpPr/>
            <p:nvPr/>
          </p:nvSpPr>
          <p:spPr>
            <a:xfrm>
              <a:off x="391064"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1" name="Google Shape;3463;p22"/>
            <p:cNvSpPr/>
            <p:nvPr/>
          </p:nvSpPr>
          <p:spPr>
            <a:xfrm>
              <a:off x="336923"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2" name="Google Shape;3464;p22"/>
            <p:cNvSpPr/>
            <p:nvPr/>
          </p:nvSpPr>
          <p:spPr>
            <a:xfrm>
              <a:off x="288791"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3" name="Google Shape;3465;p22"/>
            <p:cNvSpPr/>
            <p:nvPr/>
          </p:nvSpPr>
          <p:spPr>
            <a:xfrm>
              <a:off x="246674"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4" name="Google Shape;3466;p22"/>
            <p:cNvSpPr/>
            <p:nvPr/>
          </p:nvSpPr>
          <p:spPr>
            <a:xfrm>
              <a:off x="192527" y="571563"/>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5" name="Google Shape;3467;p22"/>
            <p:cNvSpPr/>
            <p:nvPr/>
          </p:nvSpPr>
          <p:spPr>
            <a:xfrm>
              <a:off x="144390"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6" name="Google Shape;3468;p22"/>
            <p:cNvSpPr/>
            <p:nvPr/>
          </p:nvSpPr>
          <p:spPr>
            <a:xfrm>
              <a:off x="102273"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7" name="Google Shape;3469;p22"/>
            <p:cNvSpPr/>
            <p:nvPr/>
          </p:nvSpPr>
          <p:spPr>
            <a:xfrm>
              <a:off x="48132"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8" name="Google Shape;3470;p22"/>
            <p:cNvSpPr/>
            <p:nvPr/>
          </p:nvSpPr>
          <p:spPr>
            <a:xfrm>
              <a:off x="0" y="57156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9" name="Google Shape;3471;p22"/>
            <p:cNvSpPr/>
            <p:nvPr/>
          </p:nvSpPr>
          <p:spPr>
            <a:xfrm>
              <a:off x="679855" y="529446"/>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0" name="Google Shape;3472;p22"/>
            <p:cNvSpPr/>
            <p:nvPr/>
          </p:nvSpPr>
          <p:spPr>
            <a:xfrm>
              <a:off x="631724" y="529446"/>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1" name="Google Shape;3473;p22"/>
            <p:cNvSpPr/>
            <p:nvPr/>
          </p:nvSpPr>
          <p:spPr>
            <a:xfrm>
              <a:off x="577582"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2" name="Google Shape;3474;p22"/>
            <p:cNvSpPr/>
            <p:nvPr/>
          </p:nvSpPr>
          <p:spPr>
            <a:xfrm>
              <a:off x="535465"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3" name="Google Shape;3475;p22"/>
            <p:cNvSpPr/>
            <p:nvPr/>
          </p:nvSpPr>
          <p:spPr>
            <a:xfrm>
              <a:off x="481318" y="529446"/>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4" name="Google Shape;3476;p22"/>
            <p:cNvSpPr/>
            <p:nvPr/>
          </p:nvSpPr>
          <p:spPr>
            <a:xfrm>
              <a:off x="433181"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5" name="Google Shape;3477;p22"/>
            <p:cNvSpPr/>
            <p:nvPr/>
          </p:nvSpPr>
          <p:spPr>
            <a:xfrm>
              <a:off x="391064"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6" name="Google Shape;3478;p22"/>
            <p:cNvSpPr/>
            <p:nvPr/>
          </p:nvSpPr>
          <p:spPr>
            <a:xfrm>
              <a:off x="336923"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7" name="Google Shape;3479;p22"/>
            <p:cNvSpPr/>
            <p:nvPr/>
          </p:nvSpPr>
          <p:spPr>
            <a:xfrm>
              <a:off x="288791"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8" name="Google Shape;3480;p22"/>
            <p:cNvSpPr/>
            <p:nvPr/>
          </p:nvSpPr>
          <p:spPr>
            <a:xfrm>
              <a:off x="246674"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9" name="Google Shape;3481;p22"/>
            <p:cNvSpPr/>
            <p:nvPr/>
          </p:nvSpPr>
          <p:spPr>
            <a:xfrm>
              <a:off x="192527" y="529446"/>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0" name="Google Shape;3482;p22"/>
            <p:cNvSpPr/>
            <p:nvPr/>
          </p:nvSpPr>
          <p:spPr>
            <a:xfrm>
              <a:off x="144390"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1" name="Google Shape;3483;p22"/>
            <p:cNvSpPr/>
            <p:nvPr/>
          </p:nvSpPr>
          <p:spPr>
            <a:xfrm>
              <a:off x="102273"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2" name="Google Shape;3484;p22"/>
            <p:cNvSpPr/>
            <p:nvPr/>
          </p:nvSpPr>
          <p:spPr>
            <a:xfrm>
              <a:off x="48132"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3" name="Google Shape;3485;p22"/>
            <p:cNvSpPr/>
            <p:nvPr/>
          </p:nvSpPr>
          <p:spPr>
            <a:xfrm>
              <a:off x="0" y="529446"/>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4" name="Google Shape;3486;p22"/>
            <p:cNvSpPr/>
            <p:nvPr/>
          </p:nvSpPr>
          <p:spPr>
            <a:xfrm>
              <a:off x="679855" y="475294"/>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5" name="Google Shape;3487;p22"/>
            <p:cNvSpPr/>
            <p:nvPr/>
          </p:nvSpPr>
          <p:spPr>
            <a:xfrm>
              <a:off x="631724" y="47529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6" name="Google Shape;3488;p22"/>
            <p:cNvSpPr/>
            <p:nvPr/>
          </p:nvSpPr>
          <p:spPr>
            <a:xfrm>
              <a:off x="577582"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7" name="Google Shape;3489;p22"/>
            <p:cNvSpPr/>
            <p:nvPr/>
          </p:nvSpPr>
          <p:spPr>
            <a:xfrm>
              <a:off x="535465"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8" name="Google Shape;3490;p22"/>
            <p:cNvSpPr/>
            <p:nvPr/>
          </p:nvSpPr>
          <p:spPr>
            <a:xfrm>
              <a:off x="481318" y="475294"/>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9" name="Google Shape;3491;p22"/>
            <p:cNvSpPr/>
            <p:nvPr/>
          </p:nvSpPr>
          <p:spPr>
            <a:xfrm>
              <a:off x="433181"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0" name="Google Shape;3492;p22"/>
            <p:cNvSpPr/>
            <p:nvPr/>
          </p:nvSpPr>
          <p:spPr>
            <a:xfrm>
              <a:off x="391064"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1" name="Google Shape;3493;p22"/>
            <p:cNvSpPr/>
            <p:nvPr/>
          </p:nvSpPr>
          <p:spPr>
            <a:xfrm>
              <a:off x="336923"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2" name="Google Shape;3494;p22"/>
            <p:cNvSpPr/>
            <p:nvPr/>
          </p:nvSpPr>
          <p:spPr>
            <a:xfrm>
              <a:off x="288791"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3" name="Google Shape;3495;p22"/>
            <p:cNvSpPr/>
            <p:nvPr/>
          </p:nvSpPr>
          <p:spPr>
            <a:xfrm>
              <a:off x="246674"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4" name="Google Shape;3496;p22"/>
            <p:cNvSpPr/>
            <p:nvPr/>
          </p:nvSpPr>
          <p:spPr>
            <a:xfrm>
              <a:off x="192527" y="475294"/>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5" name="Google Shape;3497;p22"/>
            <p:cNvSpPr/>
            <p:nvPr/>
          </p:nvSpPr>
          <p:spPr>
            <a:xfrm>
              <a:off x="144390"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6" name="Google Shape;3498;p22"/>
            <p:cNvSpPr/>
            <p:nvPr/>
          </p:nvSpPr>
          <p:spPr>
            <a:xfrm>
              <a:off x="102273"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7" name="Google Shape;3499;p22"/>
            <p:cNvSpPr/>
            <p:nvPr/>
          </p:nvSpPr>
          <p:spPr>
            <a:xfrm>
              <a:off x="48132"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8" name="Google Shape;3500;p22"/>
            <p:cNvSpPr/>
            <p:nvPr/>
          </p:nvSpPr>
          <p:spPr>
            <a:xfrm>
              <a:off x="0" y="47529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9" name="Google Shape;3501;p22"/>
            <p:cNvSpPr/>
            <p:nvPr/>
          </p:nvSpPr>
          <p:spPr>
            <a:xfrm>
              <a:off x="679855" y="433177"/>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0" name="Google Shape;3502;p22"/>
            <p:cNvSpPr/>
            <p:nvPr/>
          </p:nvSpPr>
          <p:spPr>
            <a:xfrm>
              <a:off x="631724" y="433177"/>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1" name="Google Shape;3503;p22"/>
            <p:cNvSpPr/>
            <p:nvPr/>
          </p:nvSpPr>
          <p:spPr>
            <a:xfrm>
              <a:off x="577582"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2" name="Google Shape;3504;p22"/>
            <p:cNvSpPr/>
            <p:nvPr/>
          </p:nvSpPr>
          <p:spPr>
            <a:xfrm>
              <a:off x="535465"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3" name="Google Shape;3505;p22"/>
            <p:cNvSpPr/>
            <p:nvPr/>
          </p:nvSpPr>
          <p:spPr>
            <a:xfrm>
              <a:off x="481318" y="433177"/>
              <a:ext cx="5415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4" name="Google Shape;3506;p22"/>
            <p:cNvSpPr/>
            <p:nvPr/>
          </p:nvSpPr>
          <p:spPr>
            <a:xfrm>
              <a:off x="433181"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5" name="Google Shape;3507;p22"/>
            <p:cNvSpPr/>
            <p:nvPr/>
          </p:nvSpPr>
          <p:spPr>
            <a:xfrm>
              <a:off x="391064"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6" name="Google Shape;3508;p22"/>
            <p:cNvSpPr/>
            <p:nvPr/>
          </p:nvSpPr>
          <p:spPr>
            <a:xfrm>
              <a:off x="336923"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7" name="Google Shape;3509;p22"/>
            <p:cNvSpPr/>
            <p:nvPr/>
          </p:nvSpPr>
          <p:spPr>
            <a:xfrm>
              <a:off x="288791"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8" name="Google Shape;3510;p22"/>
            <p:cNvSpPr/>
            <p:nvPr/>
          </p:nvSpPr>
          <p:spPr>
            <a:xfrm>
              <a:off x="246674"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9" name="Google Shape;3511;p22"/>
            <p:cNvSpPr/>
            <p:nvPr/>
          </p:nvSpPr>
          <p:spPr>
            <a:xfrm>
              <a:off x="192527" y="433177"/>
              <a:ext cx="54149"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0" name="Google Shape;3512;p22"/>
            <p:cNvSpPr/>
            <p:nvPr/>
          </p:nvSpPr>
          <p:spPr>
            <a:xfrm>
              <a:off x="144390"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1" name="Google Shape;3513;p22"/>
            <p:cNvSpPr/>
            <p:nvPr/>
          </p:nvSpPr>
          <p:spPr>
            <a:xfrm>
              <a:off x="102273"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2" name="Google Shape;3514;p22"/>
            <p:cNvSpPr/>
            <p:nvPr/>
          </p:nvSpPr>
          <p:spPr>
            <a:xfrm>
              <a:off x="48132"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3" name="Google Shape;3515;p22"/>
            <p:cNvSpPr/>
            <p:nvPr/>
          </p:nvSpPr>
          <p:spPr>
            <a:xfrm>
              <a:off x="679855" y="38505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4" name="Google Shape;3516;p22"/>
            <p:cNvSpPr/>
            <p:nvPr/>
          </p:nvSpPr>
          <p:spPr>
            <a:xfrm>
              <a:off x="631724" y="38505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5" name="Google Shape;3517;p22"/>
            <p:cNvSpPr/>
            <p:nvPr/>
          </p:nvSpPr>
          <p:spPr>
            <a:xfrm>
              <a:off x="577582" y="38505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6" name="Google Shape;3518;p22"/>
            <p:cNvSpPr/>
            <p:nvPr/>
          </p:nvSpPr>
          <p:spPr>
            <a:xfrm>
              <a:off x="535465"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7" name="Google Shape;3519;p22"/>
            <p:cNvSpPr/>
            <p:nvPr/>
          </p:nvSpPr>
          <p:spPr>
            <a:xfrm>
              <a:off x="481318" y="385050"/>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8" name="Google Shape;3520;p22"/>
            <p:cNvSpPr/>
            <p:nvPr/>
          </p:nvSpPr>
          <p:spPr>
            <a:xfrm>
              <a:off x="433181"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9" name="Google Shape;3521;p22"/>
            <p:cNvSpPr/>
            <p:nvPr/>
          </p:nvSpPr>
          <p:spPr>
            <a:xfrm>
              <a:off x="391064"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0" name="Google Shape;3522;p22"/>
            <p:cNvSpPr/>
            <p:nvPr/>
          </p:nvSpPr>
          <p:spPr>
            <a:xfrm>
              <a:off x="336923" y="38505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1" name="Google Shape;3523;p22"/>
            <p:cNvSpPr/>
            <p:nvPr/>
          </p:nvSpPr>
          <p:spPr>
            <a:xfrm>
              <a:off x="288791"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2" name="Google Shape;3524;p22"/>
            <p:cNvSpPr/>
            <p:nvPr/>
          </p:nvSpPr>
          <p:spPr>
            <a:xfrm>
              <a:off x="246674"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3" name="Google Shape;3525;p22"/>
            <p:cNvSpPr/>
            <p:nvPr/>
          </p:nvSpPr>
          <p:spPr>
            <a:xfrm>
              <a:off x="192527" y="385050"/>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4" name="Google Shape;3526;p22"/>
            <p:cNvSpPr/>
            <p:nvPr/>
          </p:nvSpPr>
          <p:spPr>
            <a:xfrm>
              <a:off x="144390"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5" name="Google Shape;3527;p22"/>
            <p:cNvSpPr/>
            <p:nvPr/>
          </p:nvSpPr>
          <p:spPr>
            <a:xfrm>
              <a:off x="102283" y="385050"/>
              <a:ext cx="4211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6" name="Google Shape;3528;p22"/>
            <p:cNvSpPr/>
            <p:nvPr/>
          </p:nvSpPr>
          <p:spPr>
            <a:xfrm>
              <a:off x="679855" y="330903"/>
              <a:ext cx="42121"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7" name="Google Shape;3529;p22"/>
            <p:cNvSpPr/>
            <p:nvPr/>
          </p:nvSpPr>
          <p:spPr>
            <a:xfrm>
              <a:off x="631724" y="33090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8" name="Google Shape;3530;p22"/>
            <p:cNvSpPr/>
            <p:nvPr/>
          </p:nvSpPr>
          <p:spPr>
            <a:xfrm>
              <a:off x="577582"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9" name="Google Shape;3531;p22"/>
            <p:cNvSpPr/>
            <p:nvPr/>
          </p:nvSpPr>
          <p:spPr>
            <a:xfrm>
              <a:off x="535465"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0" name="Google Shape;3532;p22"/>
            <p:cNvSpPr/>
            <p:nvPr/>
          </p:nvSpPr>
          <p:spPr>
            <a:xfrm>
              <a:off x="481318" y="330903"/>
              <a:ext cx="5415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1" name="Google Shape;3533;p22"/>
            <p:cNvSpPr/>
            <p:nvPr/>
          </p:nvSpPr>
          <p:spPr>
            <a:xfrm>
              <a:off x="43318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2" name="Google Shape;3534;p22"/>
            <p:cNvSpPr/>
            <p:nvPr/>
          </p:nvSpPr>
          <p:spPr>
            <a:xfrm>
              <a:off x="391064"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3" name="Google Shape;3535;p22"/>
            <p:cNvSpPr/>
            <p:nvPr/>
          </p:nvSpPr>
          <p:spPr>
            <a:xfrm>
              <a:off x="336923"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4" name="Google Shape;3536;p22"/>
            <p:cNvSpPr/>
            <p:nvPr/>
          </p:nvSpPr>
          <p:spPr>
            <a:xfrm>
              <a:off x="28879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5" name="Google Shape;3537;p22"/>
            <p:cNvSpPr/>
            <p:nvPr/>
          </p:nvSpPr>
          <p:spPr>
            <a:xfrm>
              <a:off x="246674"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6" name="Google Shape;3538;p22"/>
            <p:cNvSpPr/>
            <p:nvPr/>
          </p:nvSpPr>
          <p:spPr>
            <a:xfrm>
              <a:off x="192527" y="33090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7" name="Google Shape;3539;p22"/>
            <p:cNvSpPr/>
            <p:nvPr/>
          </p:nvSpPr>
          <p:spPr>
            <a:xfrm>
              <a:off x="144390"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8" name="Google Shape;3540;p22"/>
            <p:cNvSpPr/>
            <p:nvPr/>
          </p:nvSpPr>
          <p:spPr>
            <a:xfrm>
              <a:off x="679855" y="288791"/>
              <a:ext cx="42121"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9" name="Google Shape;3541;p22"/>
            <p:cNvSpPr/>
            <p:nvPr/>
          </p:nvSpPr>
          <p:spPr>
            <a:xfrm>
              <a:off x="631724" y="288791"/>
              <a:ext cx="4813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0" name="Google Shape;3542;p22"/>
            <p:cNvSpPr/>
            <p:nvPr/>
          </p:nvSpPr>
          <p:spPr>
            <a:xfrm>
              <a:off x="577582"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1" name="Google Shape;3543;p22"/>
            <p:cNvSpPr/>
            <p:nvPr/>
          </p:nvSpPr>
          <p:spPr>
            <a:xfrm>
              <a:off x="535465"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2" name="Google Shape;3544;p22"/>
            <p:cNvSpPr/>
            <p:nvPr/>
          </p:nvSpPr>
          <p:spPr>
            <a:xfrm>
              <a:off x="481318" y="288791"/>
              <a:ext cx="5415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3" name="Google Shape;3545;p22"/>
            <p:cNvSpPr/>
            <p:nvPr/>
          </p:nvSpPr>
          <p:spPr>
            <a:xfrm>
              <a:off x="43318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4" name="Google Shape;3546;p22"/>
            <p:cNvSpPr/>
            <p:nvPr/>
          </p:nvSpPr>
          <p:spPr>
            <a:xfrm>
              <a:off x="391064"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5" name="Google Shape;3547;p22"/>
            <p:cNvSpPr/>
            <p:nvPr/>
          </p:nvSpPr>
          <p:spPr>
            <a:xfrm>
              <a:off x="336923"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6" name="Google Shape;3548;p22"/>
            <p:cNvSpPr/>
            <p:nvPr/>
          </p:nvSpPr>
          <p:spPr>
            <a:xfrm>
              <a:off x="28879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7" name="Google Shape;3549;p22"/>
            <p:cNvSpPr/>
            <p:nvPr/>
          </p:nvSpPr>
          <p:spPr>
            <a:xfrm>
              <a:off x="246674"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8" name="Google Shape;3550;p22"/>
            <p:cNvSpPr/>
            <p:nvPr/>
          </p:nvSpPr>
          <p:spPr>
            <a:xfrm>
              <a:off x="192527" y="288791"/>
              <a:ext cx="54149"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9" name="Google Shape;3551;p22"/>
            <p:cNvSpPr/>
            <p:nvPr/>
          </p:nvSpPr>
          <p:spPr>
            <a:xfrm>
              <a:off x="144390"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0" name="Google Shape;3552;p22"/>
            <p:cNvSpPr/>
            <p:nvPr/>
          </p:nvSpPr>
          <p:spPr>
            <a:xfrm>
              <a:off x="679855" y="240659"/>
              <a:ext cx="42121"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1" name="Google Shape;3553;p22"/>
            <p:cNvSpPr/>
            <p:nvPr/>
          </p:nvSpPr>
          <p:spPr>
            <a:xfrm>
              <a:off x="631724" y="240659"/>
              <a:ext cx="4813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2" name="Google Shape;3554;p22"/>
            <p:cNvSpPr/>
            <p:nvPr/>
          </p:nvSpPr>
          <p:spPr>
            <a:xfrm>
              <a:off x="577582"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3" name="Google Shape;3555;p22"/>
            <p:cNvSpPr/>
            <p:nvPr/>
          </p:nvSpPr>
          <p:spPr>
            <a:xfrm>
              <a:off x="535465"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4" name="Google Shape;3556;p22"/>
            <p:cNvSpPr/>
            <p:nvPr/>
          </p:nvSpPr>
          <p:spPr>
            <a:xfrm>
              <a:off x="481318" y="240659"/>
              <a:ext cx="5415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5" name="Google Shape;3557;p22"/>
            <p:cNvSpPr/>
            <p:nvPr/>
          </p:nvSpPr>
          <p:spPr>
            <a:xfrm>
              <a:off x="43318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6" name="Google Shape;3558;p22"/>
            <p:cNvSpPr/>
            <p:nvPr/>
          </p:nvSpPr>
          <p:spPr>
            <a:xfrm>
              <a:off x="391064"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7" name="Google Shape;3559;p22"/>
            <p:cNvSpPr/>
            <p:nvPr/>
          </p:nvSpPr>
          <p:spPr>
            <a:xfrm>
              <a:off x="336923"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8" name="Google Shape;3560;p22"/>
            <p:cNvSpPr/>
            <p:nvPr/>
          </p:nvSpPr>
          <p:spPr>
            <a:xfrm>
              <a:off x="28879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9" name="Google Shape;3561;p22"/>
            <p:cNvSpPr/>
            <p:nvPr/>
          </p:nvSpPr>
          <p:spPr>
            <a:xfrm>
              <a:off x="246674"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0" name="Google Shape;3562;p22"/>
            <p:cNvSpPr/>
            <p:nvPr/>
          </p:nvSpPr>
          <p:spPr>
            <a:xfrm>
              <a:off x="192527" y="240659"/>
              <a:ext cx="54149"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1" name="Google Shape;3563;p22"/>
            <p:cNvSpPr/>
            <p:nvPr/>
          </p:nvSpPr>
          <p:spPr>
            <a:xfrm>
              <a:off x="679855" y="186507"/>
              <a:ext cx="42121"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2" name="Google Shape;3564;p22"/>
            <p:cNvSpPr/>
            <p:nvPr/>
          </p:nvSpPr>
          <p:spPr>
            <a:xfrm>
              <a:off x="631724" y="186507"/>
              <a:ext cx="4813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3" name="Google Shape;3565;p22"/>
            <p:cNvSpPr/>
            <p:nvPr/>
          </p:nvSpPr>
          <p:spPr>
            <a:xfrm>
              <a:off x="577582" y="186507"/>
              <a:ext cx="5414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4" name="Google Shape;3566;p22"/>
            <p:cNvSpPr/>
            <p:nvPr/>
          </p:nvSpPr>
          <p:spPr>
            <a:xfrm>
              <a:off x="535465"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5" name="Google Shape;3567;p22"/>
            <p:cNvSpPr/>
            <p:nvPr/>
          </p:nvSpPr>
          <p:spPr>
            <a:xfrm>
              <a:off x="481318" y="186507"/>
              <a:ext cx="5415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6" name="Google Shape;3568;p22"/>
            <p:cNvSpPr/>
            <p:nvPr/>
          </p:nvSpPr>
          <p:spPr>
            <a:xfrm>
              <a:off x="433181"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7" name="Google Shape;3569;p22"/>
            <p:cNvSpPr/>
            <p:nvPr/>
          </p:nvSpPr>
          <p:spPr>
            <a:xfrm>
              <a:off x="391064"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8" name="Google Shape;3570;p22"/>
            <p:cNvSpPr/>
            <p:nvPr/>
          </p:nvSpPr>
          <p:spPr>
            <a:xfrm>
              <a:off x="679855" y="144390"/>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9" name="Google Shape;3571;p22"/>
            <p:cNvSpPr/>
            <p:nvPr/>
          </p:nvSpPr>
          <p:spPr>
            <a:xfrm>
              <a:off x="631724" y="144390"/>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0" name="Google Shape;3572;p22"/>
            <p:cNvSpPr/>
            <p:nvPr/>
          </p:nvSpPr>
          <p:spPr>
            <a:xfrm>
              <a:off x="577582" y="144390"/>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1" name="Google Shape;3573;p22"/>
            <p:cNvSpPr/>
            <p:nvPr/>
          </p:nvSpPr>
          <p:spPr>
            <a:xfrm>
              <a:off x="535465"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2" name="Google Shape;3574;p22"/>
            <p:cNvSpPr/>
            <p:nvPr/>
          </p:nvSpPr>
          <p:spPr>
            <a:xfrm>
              <a:off x="481318" y="144390"/>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3" name="Google Shape;3575;p22"/>
            <p:cNvSpPr/>
            <p:nvPr/>
          </p:nvSpPr>
          <p:spPr>
            <a:xfrm>
              <a:off x="433181"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4" name="Google Shape;3576;p22"/>
            <p:cNvSpPr/>
            <p:nvPr/>
          </p:nvSpPr>
          <p:spPr>
            <a:xfrm>
              <a:off x="391064"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5" name="Google Shape;3577;p22"/>
            <p:cNvSpPr/>
            <p:nvPr/>
          </p:nvSpPr>
          <p:spPr>
            <a:xfrm>
              <a:off x="679855" y="9024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6" name="Google Shape;3578;p22"/>
            <p:cNvSpPr/>
            <p:nvPr/>
          </p:nvSpPr>
          <p:spPr>
            <a:xfrm>
              <a:off x="631724" y="9024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7" name="Google Shape;3579;p22"/>
            <p:cNvSpPr/>
            <p:nvPr/>
          </p:nvSpPr>
          <p:spPr>
            <a:xfrm>
              <a:off x="577582" y="9024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8" name="Google Shape;3580;p22"/>
            <p:cNvSpPr/>
            <p:nvPr/>
          </p:nvSpPr>
          <p:spPr>
            <a:xfrm>
              <a:off x="535465" y="9024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9" name="Google Shape;3581;p22"/>
            <p:cNvSpPr/>
            <p:nvPr/>
          </p:nvSpPr>
          <p:spPr>
            <a:xfrm>
              <a:off x="481318" y="90243"/>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0" name="Google Shape;3582;p22"/>
            <p:cNvSpPr/>
            <p:nvPr/>
          </p:nvSpPr>
          <p:spPr>
            <a:xfrm>
              <a:off x="433181"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1" name="Google Shape;3583;p22"/>
            <p:cNvSpPr/>
            <p:nvPr/>
          </p:nvSpPr>
          <p:spPr>
            <a:xfrm>
              <a:off x="679855" y="42117"/>
              <a:ext cx="42121"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2" name="Google Shape;3584;p22"/>
            <p:cNvSpPr/>
            <p:nvPr/>
          </p:nvSpPr>
          <p:spPr>
            <a:xfrm>
              <a:off x="631724" y="42117"/>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3" name="Google Shape;3585;p22"/>
            <p:cNvSpPr/>
            <p:nvPr/>
          </p:nvSpPr>
          <p:spPr>
            <a:xfrm>
              <a:off x="577582" y="42117"/>
              <a:ext cx="5414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4" name="Google Shape;3586;p22"/>
            <p:cNvSpPr/>
            <p:nvPr/>
          </p:nvSpPr>
          <p:spPr>
            <a:xfrm>
              <a:off x="535465" y="42117"/>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5" name="Google Shape;3587;p22"/>
            <p:cNvSpPr/>
            <p:nvPr/>
          </p:nvSpPr>
          <p:spPr>
            <a:xfrm>
              <a:off x="481318" y="42117"/>
              <a:ext cx="5415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6" name="Google Shape;3588;p22"/>
            <p:cNvSpPr/>
            <p:nvPr/>
          </p:nvSpPr>
          <p:spPr>
            <a:xfrm>
              <a:off x="679855" y="-2"/>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7" name="Google Shape;3589;p22"/>
            <p:cNvSpPr/>
            <p:nvPr/>
          </p:nvSpPr>
          <p:spPr>
            <a:xfrm>
              <a:off x="631724" y="-2"/>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8" name="Google Shape;3590;p22"/>
            <p:cNvSpPr/>
            <p:nvPr/>
          </p:nvSpPr>
          <p:spPr>
            <a:xfrm>
              <a:off x="577582" y="-2"/>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9" name="Google Shape;3591;p22"/>
            <p:cNvSpPr/>
            <p:nvPr/>
          </p:nvSpPr>
          <p:spPr>
            <a:xfrm>
              <a:off x="535465" y="-2"/>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0" name="Google Shape;3592;p22"/>
            <p:cNvSpPr/>
            <p:nvPr/>
          </p:nvSpPr>
          <p:spPr>
            <a:xfrm>
              <a:off x="721973"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1" name="Google Shape;3593;p22"/>
            <p:cNvSpPr/>
            <p:nvPr/>
          </p:nvSpPr>
          <p:spPr>
            <a:xfrm>
              <a:off x="770100" y="673837"/>
              <a:ext cx="42121"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2" name="Google Shape;3594;p22"/>
            <p:cNvSpPr/>
            <p:nvPr/>
          </p:nvSpPr>
          <p:spPr>
            <a:xfrm>
              <a:off x="812218" y="673837"/>
              <a:ext cx="5415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3" name="Google Shape;3595;p22"/>
            <p:cNvSpPr/>
            <p:nvPr/>
          </p:nvSpPr>
          <p:spPr>
            <a:xfrm>
              <a:off x="866369"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4" name="Google Shape;3596;p22"/>
            <p:cNvSpPr/>
            <p:nvPr/>
          </p:nvSpPr>
          <p:spPr>
            <a:xfrm>
              <a:off x="914501"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5" name="Google Shape;3597;p22"/>
            <p:cNvSpPr/>
            <p:nvPr/>
          </p:nvSpPr>
          <p:spPr>
            <a:xfrm>
              <a:off x="962633"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6" name="Google Shape;3598;p22"/>
            <p:cNvSpPr/>
            <p:nvPr/>
          </p:nvSpPr>
          <p:spPr>
            <a:xfrm>
              <a:off x="1010765"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7" name="Google Shape;3599;p22"/>
            <p:cNvSpPr/>
            <p:nvPr/>
          </p:nvSpPr>
          <p:spPr>
            <a:xfrm>
              <a:off x="1058892" y="673837"/>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8" name="Google Shape;3600;p22"/>
            <p:cNvSpPr/>
            <p:nvPr/>
          </p:nvSpPr>
          <p:spPr>
            <a:xfrm>
              <a:off x="1107024" y="673837"/>
              <a:ext cx="4814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9" name="Google Shape;3601;p22"/>
            <p:cNvSpPr/>
            <p:nvPr/>
          </p:nvSpPr>
          <p:spPr>
            <a:xfrm>
              <a:off x="1155160"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0" name="Google Shape;3602;p22"/>
            <p:cNvSpPr/>
            <p:nvPr/>
          </p:nvSpPr>
          <p:spPr>
            <a:xfrm>
              <a:off x="1203292"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1" name="Google Shape;3603;p22"/>
            <p:cNvSpPr/>
            <p:nvPr/>
          </p:nvSpPr>
          <p:spPr>
            <a:xfrm>
              <a:off x="1251424"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2" name="Google Shape;3604;p22"/>
            <p:cNvSpPr/>
            <p:nvPr/>
          </p:nvSpPr>
          <p:spPr>
            <a:xfrm>
              <a:off x="1299551"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3" name="Google Shape;3605;p22"/>
            <p:cNvSpPr/>
            <p:nvPr/>
          </p:nvSpPr>
          <p:spPr>
            <a:xfrm>
              <a:off x="721973"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4" name="Google Shape;3606;p22"/>
            <p:cNvSpPr/>
            <p:nvPr/>
          </p:nvSpPr>
          <p:spPr>
            <a:xfrm>
              <a:off x="770100" y="62571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5" name="Google Shape;3607;p22"/>
            <p:cNvSpPr/>
            <p:nvPr/>
          </p:nvSpPr>
          <p:spPr>
            <a:xfrm>
              <a:off x="812218" y="625710"/>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6" name="Google Shape;3608;p22"/>
            <p:cNvSpPr/>
            <p:nvPr/>
          </p:nvSpPr>
          <p:spPr>
            <a:xfrm>
              <a:off x="866369"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7" name="Google Shape;3609;p22"/>
            <p:cNvSpPr/>
            <p:nvPr/>
          </p:nvSpPr>
          <p:spPr>
            <a:xfrm>
              <a:off x="914501"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8" name="Google Shape;3610;p22"/>
            <p:cNvSpPr/>
            <p:nvPr/>
          </p:nvSpPr>
          <p:spPr>
            <a:xfrm>
              <a:off x="962633"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9" name="Google Shape;3611;p22"/>
            <p:cNvSpPr/>
            <p:nvPr/>
          </p:nvSpPr>
          <p:spPr>
            <a:xfrm>
              <a:off x="1010765"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0" name="Google Shape;3612;p22"/>
            <p:cNvSpPr/>
            <p:nvPr/>
          </p:nvSpPr>
          <p:spPr>
            <a:xfrm>
              <a:off x="1058892" y="62571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1" name="Google Shape;3613;p22"/>
            <p:cNvSpPr/>
            <p:nvPr/>
          </p:nvSpPr>
          <p:spPr>
            <a:xfrm>
              <a:off x="1107024" y="625710"/>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2" name="Google Shape;3614;p22"/>
            <p:cNvSpPr/>
            <p:nvPr/>
          </p:nvSpPr>
          <p:spPr>
            <a:xfrm>
              <a:off x="1155160"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3" name="Google Shape;3615;p22"/>
            <p:cNvSpPr/>
            <p:nvPr/>
          </p:nvSpPr>
          <p:spPr>
            <a:xfrm>
              <a:off x="1203292"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4" name="Google Shape;3616;p22"/>
            <p:cNvSpPr/>
            <p:nvPr/>
          </p:nvSpPr>
          <p:spPr>
            <a:xfrm>
              <a:off x="1251424"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5" name="Google Shape;3617;p22"/>
            <p:cNvSpPr/>
            <p:nvPr/>
          </p:nvSpPr>
          <p:spPr>
            <a:xfrm>
              <a:off x="1299551"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6" name="Google Shape;3618;p22"/>
            <p:cNvSpPr/>
            <p:nvPr/>
          </p:nvSpPr>
          <p:spPr>
            <a:xfrm>
              <a:off x="1347683"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7" name="Google Shape;3619;p22"/>
            <p:cNvSpPr/>
            <p:nvPr/>
          </p:nvSpPr>
          <p:spPr>
            <a:xfrm>
              <a:off x="1395815"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8" name="Google Shape;3620;p22"/>
            <p:cNvSpPr/>
            <p:nvPr/>
          </p:nvSpPr>
          <p:spPr>
            <a:xfrm>
              <a:off x="721973"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9" name="Google Shape;3621;p22"/>
            <p:cNvSpPr/>
            <p:nvPr/>
          </p:nvSpPr>
          <p:spPr>
            <a:xfrm>
              <a:off x="770100" y="57156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0" name="Google Shape;3622;p22"/>
            <p:cNvSpPr/>
            <p:nvPr/>
          </p:nvSpPr>
          <p:spPr>
            <a:xfrm>
              <a:off x="812218" y="571563"/>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1" name="Google Shape;3623;p22"/>
            <p:cNvSpPr/>
            <p:nvPr/>
          </p:nvSpPr>
          <p:spPr>
            <a:xfrm>
              <a:off x="866369"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2" name="Google Shape;3624;p22"/>
            <p:cNvSpPr/>
            <p:nvPr/>
          </p:nvSpPr>
          <p:spPr>
            <a:xfrm>
              <a:off x="914501"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3" name="Google Shape;3625;p22"/>
            <p:cNvSpPr/>
            <p:nvPr/>
          </p:nvSpPr>
          <p:spPr>
            <a:xfrm>
              <a:off x="962633"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4" name="Google Shape;3626;p22"/>
            <p:cNvSpPr/>
            <p:nvPr/>
          </p:nvSpPr>
          <p:spPr>
            <a:xfrm>
              <a:off x="1010765"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5" name="Google Shape;3627;p22"/>
            <p:cNvSpPr/>
            <p:nvPr/>
          </p:nvSpPr>
          <p:spPr>
            <a:xfrm>
              <a:off x="1058892" y="57156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6" name="Google Shape;3628;p22"/>
            <p:cNvSpPr/>
            <p:nvPr/>
          </p:nvSpPr>
          <p:spPr>
            <a:xfrm>
              <a:off x="1107024" y="571563"/>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7" name="Google Shape;3629;p22"/>
            <p:cNvSpPr/>
            <p:nvPr/>
          </p:nvSpPr>
          <p:spPr>
            <a:xfrm>
              <a:off x="1155160"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8" name="Google Shape;3630;p22"/>
            <p:cNvSpPr/>
            <p:nvPr/>
          </p:nvSpPr>
          <p:spPr>
            <a:xfrm>
              <a:off x="1203292"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9" name="Google Shape;3631;p22"/>
            <p:cNvSpPr/>
            <p:nvPr/>
          </p:nvSpPr>
          <p:spPr>
            <a:xfrm>
              <a:off x="1251424"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0" name="Google Shape;3632;p22"/>
            <p:cNvSpPr/>
            <p:nvPr/>
          </p:nvSpPr>
          <p:spPr>
            <a:xfrm>
              <a:off x="1299551"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1" name="Google Shape;3633;p22"/>
            <p:cNvSpPr/>
            <p:nvPr/>
          </p:nvSpPr>
          <p:spPr>
            <a:xfrm>
              <a:off x="1347683"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2" name="Google Shape;3634;p22"/>
            <p:cNvSpPr/>
            <p:nvPr/>
          </p:nvSpPr>
          <p:spPr>
            <a:xfrm>
              <a:off x="1395815"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3" name="Google Shape;3635;p22"/>
            <p:cNvSpPr/>
            <p:nvPr/>
          </p:nvSpPr>
          <p:spPr>
            <a:xfrm>
              <a:off x="721973"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4" name="Google Shape;3636;p22"/>
            <p:cNvSpPr/>
            <p:nvPr/>
          </p:nvSpPr>
          <p:spPr>
            <a:xfrm>
              <a:off x="770100" y="529446"/>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5" name="Google Shape;3637;p22"/>
            <p:cNvSpPr/>
            <p:nvPr/>
          </p:nvSpPr>
          <p:spPr>
            <a:xfrm>
              <a:off x="812218" y="529446"/>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6" name="Google Shape;3638;p22"/>
            <p:cNvSpPr/>
            <p:nvPr/>
          </p:nvSpPr>
          <p:spPr>
            <a:xfrm>
              <a:off x="866369"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7" name="Google Shape;3639;p22"/>
            <p:cNvSpPr/>
            <p:nvPr/>
          </p:nvSpPr>
          <p:spPr>
            <a:xfrm>
              <a:off x="914501"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8" name="Google Shape;3640;p22"/>
            <p:cNvSpPr/>
            <p:nvPr/>
          </p:nvSpPr>
          <p:spPr>
            <a:xfrm>
              <a:off x="962633"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9" name="Google Shape;3641;p22"/>
            <p:cNvSpPr/>
            <p:nvPr/>
          </p:nvSpPr>
          <p:spPr>
            <a:xfrm>
              <a:off x="1010765"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0" name="Google Shape;3642;p22"/>
            <p:cNvSpPr/>
            <p:nvPr/>
          </p:nvSpPr>
          <p:spPr>
            <a:xfrm>
              <a:off x="1058892" y="529446"/>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1" name="Google Shape;3643;p22"/>
            <p:cNvSpPr/>
            <p:nvPr/>
          </p:nvSpPr>
          <p:spPr>
            <a:xfrm>
              <a:off x="1107024" y="529446"/>
              <a:ext cx="4814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2" name="Google Shape;3644;p22"/>
            <p:cNvSpPr/>
            <p:nvPr/>
          </p:nvSpPr>
          <p:spPr>
            <a:xfrm>
              <a:off x="1155160"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3" name="Google Shape;3645;p22"/>
            <p:cNvSpPr/>
            <p:nvPr/>
          </p:nvSpPr>
          <p:spPr>
            <a:xfrm>
              <a:off x="1203292"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4" name="Google Shape;3646;p22"/>
            <p:cNvSpPr/>
            <p:nvPr/>
          </p:nvSpPr>
          <p:spPr>
            <a:xfrm>
              <a:off x="1251424"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5" name="Google Shape;3647;p22"/>
            <p:cNvSpPr/>
            <p:nvPr/>
          </p:nvSpPr>
          <p:spPr>
            <a:xfrm>
              <a:off x="1299551"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6" name="Google Shape;3648;p22"/>
            <p:cNvSpPr/>
            <p:nvPr/>
          </p:nvSpPr>
          <p:spPr>
            <a:xfrm>
              <a:off x="1347683"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7" name="Google Shape;3649;p22"/>
            <p:cNvSpPr/>
            <p:nvPr/>
          </p:nvSpPr>
          <p:spPr>
            <a:xfrm>
              <a:off x="1395815"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8" name="Google Shape;3650;p22"/>
            <p:cNvSpPr/>
            <p:nvPr/>
          </p:nvSpPr>
          <p:spPr>
            <a:xfrm>
              <a:off x="721973"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9" name="Google Shape;3651;p22"/>
            <p:cNvSpPr/>
            <p:nvPr/>
          </p:nvSpPr>
          <p:spPr>
            <a:xfrm>
              <a:off x="770100" y="475294"/>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0" name="Google Shape;3652;p22"/>
            <p:cNvSpPr/>
            <p:nvPr/>
          </p:nvSpPr>
          <p:spPr>
            <a:xfrm>
              <a:off x="812218" y="475294"/>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1" name="Google Shape;3653;p22"/>
            <p:cNvSpPr/>
            <p:nvPr/>
          </p:nvSpPr>
          <p:spPr>
            <a:xfrm>
              <a:off x="866369"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2" name="Google Shape;3654;p22"/>
            <p:cNvSpPr/>
            <p:nvPr/>
          </p:nvSpPr>
          <p:spPr>
            <a:xfrm>
              <a:off x="914501"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3" name="Google Shape;3655;p22"/>
            <p:cNvSpPr/>
            <p:nvPr/>
          </p:nvSpPr>
          <p:spPr>
            <a:xfrm>
              <a:off x="962633"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4" name="Google Shape;3656;p22"/>
            <p:cNvSpPr/>
            <p:nvPr/>
          </p:nvSpPr>
          <p:spPr>
            <a:xfrm>
              <a:off x="1010765"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5" name="Google Shape;3657;p22"/>
            <p:cNvSpPr/>
            <p:nvPr/>
          </p:nvSpPr>
          <p:spPr>
            <a:xfrm>
              <a:off x="1058892" y="47529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6" name="Google Shape;3658;p22"/>
            <p:cNvSpPr/>
            <p:nvPr/>
          </p:nvSpPr>
          <p:spPr>
            <a:xfrm>
              <a:off x="1107024" y="475294"/>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7" name="Google Shape;3659;p22"/>
            <p:cNvSpPr/>
            <p:nvPr/>
          </p:nvSpPr>
          <p:spPr>
            <a:xfrm>
              <a:off x="1155160"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8" name="Google Shape;3660;p22"/>
            <p:cNvSpPr/>
            <p:nvPr/>
          </p:nvSpPr>
          <p:spPr>
            <a:xfrm>
              <a:off x="1203292"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9" name="Google Shape;3661;p22"/>
            <p:cNvSpPr/>
            <p:nvPr/>
          </p:nvSpPr>
          <p:spPr>
            <a:xfrm>
              <a:off x="1251424"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0" name="Google Shape;3662;p22"/>
            <p:cNvSpPr/>
            <p:nvPr/>
          </p:nvSpPr>
          <p:spPr>
            <a:xfrm>
              <a:off x="1299551"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1" name="Google Shape;3663;p22"/>
            <p:cNvSpPr/>
            <p:nvPr/>
          </p:nvSpPr>
          <p:spPr>
            <a:xfrm>
              <a:off x="1347683"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2" name="Google Shape;3664;p22"/>
            <p:cNvSpPr/>
            <p:nvPr/>
          </p:nvSpPr>
          <p:spPr>
            <a:xfrm>
              <a:off x="1395815"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3" name="Google Shape;3665;p22"/>
            <p:cNvSpPr/>
            <p:nvPr/>
          </p:nvSpPr>
          <p:spPr>
            <a:xfrm>
              <a:off x="721973"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4" name="Google Shape;3666;p22"/>
            <p:cNvSpPr/>
            <p:nvPr/>
          </p:nvSpPr>
          <p:spPr>
            <a:xfrm>
              <a:off x="770100" y="433177"/>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5" name="Google Shape;3667;p22"/>
            <p:cNvSpPr/>
            <p:nvPr/>
          </p:nvSpPr>
          <p:spPr>
            <a:xfrm>
              <a:off x="812218" y="433177"/>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6" name="Google Shape;3668;p22"/>
            <p:cNvSpPr/>
            <p:nvPr/>
          </p:nvSpPr>
          <p:spPr>
            <a:xfrm>
              <a:off x="866369"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7" name="Google Shape;3669;p22"/>
            <p:cNvSpPr/>
            <p:nvPr/>
          </p:nvSpPr>
          <p:spPr>
            <a:xfrm>
              <a:off x="914501"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8" name="Google Shape;3670;p22"/>
            <p:cNvSpPr/>
            <p:nvPr/>
          </p:nvSpPr>
          <p:spPr>
            <a:xfrm>
              <a:off x="962633"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9" name="Google Shape;3671;p22"/>
            <p:cNvSpPr/>
            <p:nvPr/>
          </p:nvSpPr>
          <p:spPr>
            <a:xfrm>
              <a:off x="1010765"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0" name="Google Shape;3672;p22"/>
            <p:cNvSpPr/>
            <p:nvPr/>
          </p:nvSpPr>
          <p:spPr>
            <a:xfrm>
              <a:off x="1058892" y="433177"/>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1" name="Google Shape;3673;p22"/>
            <p:cNvSpPr/>
            <p:nvPr/>
          </p:nvSpPr>
          <p:spPr>
            <a:xfrm>
              <a:off x="1107024" y="433177"/>
              <a:ext cx="4814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2" name="Google Shape;3674;p22"/>
            <p:cNvSpPr/>
            <p:nvPr/>
          </p:nvSpPr>
          <p:spPr>
            <a:xfrm>
              <a:off x="1155160"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3" name="Google Shape;3675;p22"/>
            <p:cNvSpPr/>
            <p:nvPr/>
          </p:nvSpPr>
          <p:spPr>
            <a:xfrm>
              <a:off x="1203292"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4" name="Google Shape;3676;p22"/>
            <p:cNvSpPr/>
            <p:nvPr/>
          </p:nvSpPr>
          <p:spPr>
            <a:xfrm>
              <a:off x="1251424"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5" name="Google Shape;3677;p22"/>
            <p:cNvSpPr/>
            <p:nvPr/>
          </p:nvSpPr>
          <p:spPr>
            <a:xfrm>
              <a:off x="1299551"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6" name="Google Shape;3678;p22"/>
            <p:cNvSpPr/>
            <p:nvPr/>
          </p:nvSpPr>
          <p:spPr>
            <a:xfrm>
              <a:off x="1347683"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7" name="Google Shape;3679;p22"/>
            <p:cNvSpPr/>
            <p:nvPr/>
          </p:nvSpPr>
          <p:spPr>
            <a:xfrm>
              <a:off x="1395815"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8" name="Google Shape;3680;p22"/>
            <p:cNvSpPr/>
            <p:nvPr/>
          </p:nvSpPr>
          <p:spPr>
            <a:xfrm>
              <a:off x="721973"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9" name="Google Shape;3681;p22"/>
            <p:cNvSpPr/>
            <p:nvPr/>
          </p:nvSpPr>
          <p:spPr>
            <a:xfrm>
              <a:off x="770100" y="38505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0" name="Google Shape;3682;p22"/>
            <p:cNvSpPr/>
            <p:nvPr/>
          </p:nvSpPr>
          <p:spPr>
            <a:xfrm>
              <a:off x="812218" y="385050"/>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1" name="Google Shape;3683;p22"/>
            <p:cNvSpPr/>
            <p:nvPr/>
          </p:nvSpPr>
          <p:spPr>
            <a:xfrm>
              <a:off x="866369"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2" name="Google Shape;3684;p22"/>
            <p:cNvSpPr/>
            <p:nvPr/>
          </p:nvSpPr>
          <p:spPr>
            <a:xfrm>
              <a:off x="914501"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3" name="Google Shape;3685;p22"/>
            <p:cNvSpPr/>
            <p:nvPr/>
          </p:nvSpPr>
          <p:spPr>
            <a:xfrm>
              <a:off x="962633"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4" name="Google Shape;3686;p22"/>
            <p:cNvSpPr/>
            <p:nvPr/>
          </p:nvSpPr>
          <p:spPr>
            <a:xfrm>
              <a:off x="1010765"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5" name="Google Shape;3687;p22"/>
            <p:cNvSpPr/>
            <p:nvPr/>
          </p:nvSpPr>
          <p:spPr>
            <a:xfrm>
              <a:off x="1058892" y="38505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6" name="Google Shape;3688;p22"/>
            <p:cNvSpPr/>
            <p:nvPr/>
          </p:nvSpPr>
          <p:spPr>
            <a:xfrm>
              <a:off x="1107024" y="385050"/>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7" name="Google Shape;3689;p22"/>
            <p:cNvSpPr/>
            <p:nvPr/>
          </p:nvSpPr>
          <p:spPr>
            <a:xfrm>
              <a:off x="1155160"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8" name="Google Shape;3690;p22"/>
            <p:cNvSpPr/>
            <p:nvPr/>
          </p:nvSpPr>
          <p:spPr>
            <a:xfrm>
              <a:off x="1203292"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9" name="Google Shape;3691;p22"/>
            <p:cNvSpPr/>
            <p:nvPr/>
          </p:nvSpPr>
          <p:spPr>
            <a:xfrm>
              <a:off x="1251424"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0" name="Google Shape;3692;p22"/>
            <p:cNvSpPr/>
            <p:nvPr/>
          </p:nvSpPr>
          <p:spPr>
            <a:xfrm>
              <a:off x="1299551"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1" name="Google Shape;3693;p22"/>
            <p:cNvSpPr/>
            <p:nvPr/>
          </p:nvSpPr>
          <p:spPr>
            <a:xfrm>
              <a:off x="721973"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2" name="Google Shape;3694;p22"/>
            <p:cNvSpPr/>
            <p:nvPr/>
          </p:nvSpPr>
          <p:spPr>
            <a:xfrm>
              <a:off x="770100" y="330903"/>
              <a:ext cx="42121"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3" name="Google Shape;3695;p22"/>
            <p:cNvSpPr/>
            <p:nvPr/>
          </p:nvSpPr>
          <p:spPr>
            <a:xfrm>
              <a:off x="812218" y="330903"/>
              <a:ext cx="5415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4" name="Google Shape;3696;p22"/>
            <p:cNvSpPr/>
            <p:nvPr/>
          </p:nvSpPr>
          <p:spPr>
            <a:xfrm>
              <a:off x="866369"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5" name="Google Shape;3697;p22"/>
            <p:cNvSpPr/>
            <p:nvPr/>
          </p:nvSpPr>
          <p:spPr>
            <a:xfrm>
              <a:off x="91450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6" name="Google Shape;3698;p22"/>
            <p:cNvSpPr/>
            <p:nvPr/>
          </p:nvSpPr>
          <p:spPr>
            <a:xfrm>
              <a:off x="962633"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7" name="Google Shape;3699;p22"/>
            <p:cNvSpPr/>
            <p:nvPr/>
          </p:nvSpPr>
          <p:spPr>
            <a:xfrm>
              <a:off x="1010765"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8" name="Google Shape;3700;p22"/>
            <p:cNvSpPr/>
            <p:nvPr/>
          </p:nvSpPr>
          <p:spPr>
            <a:xfrm>
              <a:off x="1058892" y="33090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9" name="Google Shape;3701;p22"/>
            <p:cNvSpPr/>
            <p:nvPr/>
          </p:nvSpPr>
          <p:spPr>
            <a:xfrm>
              <a:off x="1107024" y="330903"/>
              <a:ext cx="4814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0" name="Google Shape;3702;p22"/>
            <p:cNvSpPr/>
            <p:nvPr/>
          </p:nvSpPr>
          <p:spPr>
            <a:xfrm>
              <a:off x="1155160"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1" name="Google Shape;3703;p22"/>
            <p:cNvSpPr/>
            <p:nvPr/>
          </p:nvSpPr>
          <p:spPr>
            <a:xfrm>
              <a:off x="1203292"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2" name="Google Shape;3704;p22"/>
            <p:cNvSpPr/>
            <p:nvPr/>
          </p:nvSpPr>
          <p:spPr>
            <a:xfrm>
              <a:off x="1251424"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3" name="Google Shape;3705;p22"/>
            <p:cNvSpPr/>
            <p:nvPr/>
          </p:nvSpPr>
          <p:spPr>
            <a:xfrm>
              <a:off x="721973"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4" name="Google Shape;3706;p22"/>
            <p:cNvSpPr/>
            <p:nvPr/>
          </p:nvSpPr>
          <p:spPr>
            <a:xfrm>
              <a:off x="770100" y="288791"/>
              <a:ext cx="42121"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5" name="Google Shape;3707;p22"/>
            <p:cNvSpPr/>
            <p:nvPr/>
          </p:nvSpPr>
          <p:spPr>
            <a:xfrm>
              <a:off x="812218" y="288791"/>
              <a:ext cx="5415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6" name="Google Shape;3708;p22"/>
            <p:cNvSpPr/>
            <p:nvPr/>
          </p:nvSpPr>
          <p:spPr>
            <a:xfrm>
              <a:off x="866369"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7" name="Google Shape;3709;p22"/>
            <p:cNvSpPr/>
            <p:nvPr/>
          </p:nvSpPr>
          <p:spPr>
            <a:xfrm>
              <a:off x="91450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8" name="Google Shape;3710;p22"/>
            <p:cNvSpPr/>
            <p:nvPr/>
          </p:nvSpPr>
          <p:spPr>
            <a:xfrm>
              <a:off x="962633"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9" name="Google Shape;3711;p22"/>
            <p:cNvSpPr/>
            <p:nvPr/>
          </p:nvSpPr>
          <p:spPr>
            <a:xfrm>
              <a:off x="1010765"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0" name="Google Shape;3712;p22"/>
            <p:cNvSpPr/>
            <p:nvPr/>
          </p:nvSpPr>
          <p:spPr>
            <a:xfrm>
              <a:off x="1058892" y="288791"/>
              <a:ext cx="4813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1" name="Google Shape;3713;p22"/>
            <p:cNvSpPr/>
            <p:nvPr/>
          </p:nvSpPr>
          <p:spPr>
            <a:xfrm>
              <a:off x="1107024" y="288791"/>
              <a:ext cx="4814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2" name="Google Shape;3714;p22"/>
            <p:cNvSpPr/>
            <p:nvPr/>
          </p:nvSpPr>
          <p:spPr>
            <a:xfrm>
              <a:off x="1155160"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3" name="Google Shape;3715;p22"/>
            <p:cNvSpPr/>
            <p:nvPr/>
          </p:nvSpPr>
          <p:spPr>
            <a:xfrm>
              <a:off x="1203292"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4" name="Google Shape;3716;p22"/>
            <p:cNvSpPr/>
            <p:nvPr/>
          </p:nvSpPr>
          <p:spPr>
            <a:xfrm>
              <a:off x="1251424"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5" name="Google Shape;3717;p22"/>
            <p:cNvSpPr/>
            <p:nvPr/>
          </p:nvSpPr>
          <p:spPr>
            <a:xfrm>
              <a:off x="721973"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6" name="Google Shape;3718;p22"/>
            <p:cNvSpPr/>
            <p:nvPr/>
          </p:nvSpPr>
          <p:spPr>
            <a:xfrm>
              <a:off x="770100" y="240659"/>
              <a:ext cx="42121"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7" name="Google Shape;3719;p22"/>
            <p:cNvSpPr/>
            <p:nvPr/>
          </p:nvSpPr>
          <p:spPr>
            <a:xfrm>
              <a:off x="812218" y="240659"/>
              <a:ext cx="5415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8" name="Google Shape;3720;p22"/>
            <p:cNvSpPr/>
            <p:nvPr/>
          </p:nvSpPr>
          <p:spPr>
            <a:xfrm>
              <a:off x="866369"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9" name="Google Shape;3721;p22"/>
            <p:cNvSpPr/>
            <p:nvPr/>
          </p:nvSpPr>
          <p:spPr>
            <a:xfrm>
              <a:off x="91450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0" name="Google Shape;3722;p22"/>
            <p:cNvSpPr/>
            <p:nvPr/>
          </p:nvSpPr>
          <p:spPr>
            <a:xfrm>
              <a:off x="962633"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1" name="Google Shape;3723;p22"/>
            <p:cNvSpPr/>
            <p:nvPr/>
          </p:nvSpPr>
          <p:spPr>
            <a:xfrm>
              <a:off x="1010765"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2" name="Google Shape;3724;p22"/>
            <p:cNvSpPr/>
            <p:nvPr/>
          </p:nvSpPr>
          <p:spPr>
            <a:xfrm>
              <a:off x="1058892" y="240659"/>
              <a:ext cx="4813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3" name="Google Shape;3725;p22"/>
            <p:cNvSpPr/>
            <p:nvPr/>
          </p:nvSpPr>
          <p:spPr>
            <a:xfrm>
              <a:off x="1107024" y="240659"/>
              <a:ext cx="4814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4" name="Google Shape;3726;p22"/>
            <p:cNvSpPr/>
            <p:nvPr/>
          </p:nvSpPr>
          <p:spPr>
            <a:xfrm>
              <a:off x="1155160"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5" name="Google Shape;3727;p22"/>
            <p:cNvSpPr/>
            <p:nvPr/>
          </p:nvSpPr>
          <p:spPr>
            <a:xfrm>
              <a:off x="1203292"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6" name="Google Shape;3728;p22"/>
            <p:cNvSpPr/>
            <p:nvPr/>
          </p:nvSpPr>
          <p:spPr>
            <a:xfrm>
              <a:off x="721973"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7" name="Google Shape;3729;p22"/>
            <p:cNvSpPr/>
            <p:nvPr/>
          </p:nvSpPr>
          <p:spPr>
            <a:xfrm>
              <a:off x="770100" y="186507"/>
              <a:ext cx="42121"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8" name="Google Shape;3730;p22"/>
            <p:cNvSpPr/>
            <p:nvPr/>
          </p:nvSpPr>
          <p:spPr>
            <a:xfrm>
              <a:off x="812218" y="186507"/>
              <a:ext cx="5415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9" name="Google Shape;3731;p22"/>
            <p:cNvSpPr/>
            <p:nvPr/>
          </p:nvSpPr>
          <p:spPr>
            <a:xfrm>
              <a:off x="866369"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0" name="Google Shape;3732;p22"/>
            <p:cNvSpPr/>
            <p:nvPr/>
          </p:nvSpPr>
          <p:spPr>
            <a:xfrm>
              <a:off x="914501"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1" name="Google Shape;3733;p22"/>
            <p:cNvSpPr/>
            <p:nvPr/>
          </p:nvSpPr>
          <p:spPr>
            <a:xfrm>
              <a:off x="962633"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2" name="Google Shape;3734;p22"/>
            <p:cNvSpPr/>
            <p:nvPr/>
          </p:nvSpPr>
          <p:spPr>
            <a:xfrm>
              <a:off x="1010765"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3" name="Google Shape;3735;p22"/>
            <p:cNvSpPr/>
            <p:nvPr/>
          </p:nvSpPr>
          <p:spPr>
            <a:xfrm>
              <a:off x="721973"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4" name="Google Shape;3736;p22"/>
            <p:cNvSpPr/>
            <p:nvPr/>
          </p:nvSpPr>
          <p:spPr>
            <a:xfrm>
              <a:off x="770100" y="144390"/>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5" name="Google Shape;3737;p22"/>
            <p:cNvSpPr/>
            <p:nvPr/>
          </p:nvSpPr>
          <p:spPr>
            <a:xfrm>
              <a:off x="812218" y="144390"/>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6" name="Google Shape;3738;p22"/>
            <p:cNvSpPr/>
            <p:nvPr/>
          </p:nvSpPr>
          <p:spPr>
            <a:xfrm>
              <a:off x="866369"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7" name="Google Shape;3739;p22"/>
            <p:cNvSpPr/>
            <p:nvPr/>
          </p:nvSpPr>
          <p:spPr>
            <a:xfrm>
              <a:off x="914501"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8" name="Google Shape;3740;p22"/>
            <p:cNvSpPr/>
            <p:nvPr/>
          </p:nvSpPr>
          <p:spPr>
            <a:xfrm>
              <a:off x="962633"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9" name="Google Shape;3741;p22"/>
            <p:cNvSpPr/>
            <p:nvPr/>
          </p:nvSpPr>
          <p:spPr>
            <a:xfrm>
              <a:off x="1010765"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0" name="Google Shape;3742;p22"/>
            <p:cNvSpPr/>
            <p:nvPr/>
          </p:nvSpPr>
          <p:spPr>
            <a:xfrm>
              <a:off x="721973" y="9024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1" name="Google Shape;3743;p22"/>
            <p:cNvSpPr/>
            <p:nvPr/>
          </p:nvSpPr>
          <p:spPr>
            <a:xfrm>
              <a:off x="770100" y="9024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2" name="Google Shape;3744;p22"/>
            <p:cNvSpPr/>
            <p:nvPr/>
          </p:nvSpPr>
          <p:spPr>
            <a:xfrm>
              <a:off x="812218" y="90243"/>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3" name="Google Shape;3745;p22"/>
            <p:cNvSpPr/>
            <p:nvPr/>
          </p:nvSpPr>
          <p:spPr>
            <a:xfrm>
              <a:off x="866369"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4" name="Google Shape;3746;p22"/>
            <p:cNvSpPr/>
            <p:nvPr/>
          </p:nvSpPr>
          <p:spPr>
            <a:xfrm>
              <a:off x="914501"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5" name="Google Shape;3747;p22"/>
            <p:cNvSpPr/>
            <p:nvPr/>
          </p:nvSpPr>
          <p:spPr>
            <a:xfrm>
              <a:off x="962633"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6" name="Google Shape;3748;p22"/>
            <p:cNvSpPr/>
            <p:nvPr/>
          </p:nvSpPr>
          <p:spPr>
            <a:xfrm>
              <a:off x="721973" y="42117"/>
              <a:ext cx="4813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7" name="Google Shape;3749;p22"/>
            <p:cNvSpPr/>
            <p:nvPr/>
          </p:nvSpPr>
          <p:spPr>
            <a:xfrm>
              <a:off x="770100" y="42117"/>
              <a:ext cx="42121"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8" name="Google Shape;3750;p22"/>
            <p:cNvSpPr/>
            <p:nvPr/>
          </p:nvSpPr>
          <p:spPr>
            <a:xfrm>
              <a:off x="812218" y="42117"/>
              <a:ext cx="5415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9" name="Google Shape;3751;p22"/>
            <p:cNvSpPr/>
            <p:nvPr/>
          </p:nvSpPr>
          <p:spPr>
            <a:xfrm>
              <a:off x="866369"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30" name="Google Shape;3752;p22"/>
            <p:cNvSpPr/>
            <p:nvPr/>
          </p:nvSpPr>
          <p:spPr>
            <a:xfrm>
              <a:off x="914501"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31" name="Google Shape;3753;p22"/>
            <p:cNvSpPr/>
            <p:nvPr/>
          </p:nvSpPr>
          <p:spPr>
            <a:xfrm>
              <a:off x="721973" y="-2"/>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32" name="Google Shape;3754;p22"/>
            <p:cNvSpPr/>
            <p:nvPr/>
          </p:nvSpPr>
          <p:spPr>
            <a:xfrm>
              <a:off x="770100" y="-2"/>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33" name="Google Shape;3755;p22"/>
            <p:cNvSpPr/>
            <p:nvPr/>
          </p:nvSpPr>
          <p:spPr>
            <a:xfrm>
              <a:off x="812218" y="-2"/>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34" name="Google Shape;3756;p22"/>
            <p:cNvSpPr/>
            <p:nvPr/>
          </p:nvSpPr>
          <p:spPr>
            <a:xfrm>
              <a:off x="866369" y="-2"/>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4165" name="Google Shape;3757;p22"/>
          <p:cNvGrpSpPr/>
          <p:nvPr/>
        </p:nvGrpSpPr>
        <p:grpSpPr>
          <a:xfrm>
            <a:off x="-475088" y="219801"/>
            <a:ext cx="1443945" cy="721973"/>
            <a:chOff x="0" y="-1"/>
            <a:chExt cx="1443943" cy="721971"/>
          </a:xfrm>
        </p:grpSpPr>
        <p:sp>
          <p:nvSpPr>
            <p:cNvPr id="3836" name="Google Shape;3758;p22"/>
            <p:cNvSpPr/>
            <p:nvPr/>
          </p:nvSpPr>
          <p:spPr>
            <a:xfrm>
              <a:off x="679855" y="673837"/>
              <a:ext cx="42121"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37" name="Google Shape;3759;p22"/>
            <p:cNvSpPr/>
            <p:nvPr/>
          </p:nvSpPr>
          <p:spPr>
            <a:xfrm>
              <a:off x="631724" y="673837"/>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38" name="Google Shape;3760;p22"/>
            <p:cNvSpPr/>
            <p:nvPr/>
          </p:nvSpPr>
          <p:spPr>
            <a:xfrm>
              <a:off x="577582" y="673837"/>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39" name="Google Shape;3761;p22"/>
            <p:cNvSpPr/>
            <p:nvPr/>
          </p:nvSpPr>
          <p:spPr>
            <a:xfrm>
              <a:off x="535465"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0" name="Google Shape;3762;p22"/>
            <p:cNvSpPr/>
            <p:nvPr/>
          </p:nvSpPr>
          <p:spPr>
            <a:xfrm>
              <a:off x="481318" y="673837"/>
              <a:ext cx="5415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1" name="Google Shape;3763;p22"/>
            <p:cNvSpPr/>
            <p:nvPr/>
          </p:nvSpPr>
          <p:spPr>
            <a:xfrm>
              <a:off x="433181"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2" name="Google Shape;3764;p22"/>
            <p:cNvSpPr/>
            <p:nvPr/>
          </p:nvSpPr>
          <p:spPr>
            <a:xfrm>
              <a:off x="391064"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3" name="Google Shape;3765;p22"/>
            <p:cNvSpPr/>
            <p:nvPr/>
          </p:nvSpPr>
          <p:spPr>
            <a:xfrm>
              <a:off x="336923" y="673837"/>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4" name="Google Shape;3766;p22"/>
            <p:cNvSpPr/>
            <p:nvPr/>
          </p:nvSpPr>
          <p:spPr>
            <a:xfrm>
              <a:off x="288791"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5" name="Google Shape;3767;p22"/>
            <p:cNvSpPr/>
            <p:nvPr/>
          </p:nvSpPr>
          <p:spPr>
            <a:xfrm>
              <a:off x="246674"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6" name="Google Shape;3768;p22"/>
            <p:cNvSpPr/>
            <p:nvPr/>
          </p:nvSpPr>
          <p:spPr>
            <a:xfrm>
              <a:off x="192527" y="673837"/>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7" name="Google Shape;3769;p22"/>
            <p:cNvSpPr/>
            <p:nvPr/>
          </p:nvSpPr>
          <p:spPr>
            <a:xfrm>
              <a:off x="144390"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8" name="Google Shape;3770;p22"/>
            <p:cNvSpPr/>
            <p:nvPr/>
          </p:nvSpPr>
          <p:spPr>
            <a:xfrm>
              <a:off x="102273"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9" name="Google Shape;3771;p22"/>
            <p:cNvSpPr/>
            <p:nvPr/>
          </p:nvSpPr>
          <p:spPr>
            <a:xfrm>
              <a:off x="679855" y="62571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0" name="Google Shape;3772;p22"/>
            <p:cNvSpPr/>
            <p:nvPr/>
          </p:nvSpPr>
          <p:spPr>
            <a:xfrm>
              <a:off x="631724" y="62571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1" name="Google Shape;3773;p22"/>
            <p:cNvSpPr/>
            <p:nvPr/>
          </p:nvSpPr>
          <p:spPr>
            <a:xfrm>
              <a:off x="577582"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2" name="Google Shape;3774;p22"/>
            <p:cNvSpPr/>
            <p:nvPr/>
          </p:nvSpPr>
          <p:spPr>
            <a:xfrm>
              <a:off x="535465"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3" name="Google Shape;3775;p22"/>
            <p:cNvSpPr/>
            <p:nvPr/>
          </p:nvSpPr>
          <p:spPr>
            <a:xfrm>
              <a:off x="481318" y="625710"/>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4" name="Google Shape;3776;p22"/>
            <p:cNvSpPr/>
            <p:nvPr/>
          </p:nvSpPr>
          <p:spPr>
            <a:xfrm>
              <a:off x="433181"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5" name="Google Shape;3777;p22"/>
            <p:cNvSpPr/>
            <p:nvPr/>
          </p:nvSpPr>
          <p:spPr>
            <a:xfrm>
              <a:off x="391064"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6" name="Google Shape;3778;p22"/>
            <p:cNvSpPr/>
            <p:nvPr/>
          </p:nvSpPr>
          <p:spPr>
            <a:xfrm>
              <a:off x="336923"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7" name="Google Shape;3779;p22"/>
            <p:cNvSpPr/>
            <p:nvPr/>
          </p:nvSpPr>
          <p:spPr>
            <a:xfrm>
              <a:off x="288791"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8" name="Google Shape;3780;p22"/>
            <p:cNvSpPr/>
            <p:nvPr/>
          </p:nvSpPr>
          <p:spPr>
            <a:xfrm>
              <a:off x="246674"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9" name="Google Shape;3781;p22"/>
            <p:cNvSpPr/>
            <p:nvPr/>
          </p:nvSpPr>
          <p:spPr>
            <a:xfrm>
              <a:off x="192527" y="625710"/>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0" name="Google Shape;3782;p22"/>
            <p:cNvSpPr/>
            <p:nvPr/>
          </p:nvSpPr>
          <p:spPr>
            <a:xfrm>
              <a:off x="144390"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1" name="Google Shape;3783;p22"/>
            <p:cNvSpPr/>
            <p:nvPr/>
          </p:nvSpPr>
          <p:spPr>
            <a:xfrm>
              <a:off x="102273"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2" name="Google Shape;3784;p22"/>
            <p:cNvSpPr/>
            <p:nvPr/>
          </p:nvSpPr>
          <p:spPr>
            <a:xfrm>
              <a:off x="48132"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3" name="Google Shape;3785;p22"/>
            <p:cNvSpPr/>
            <p:nvPr/>
          </p:nvSpPr>
          <p:spPr>
            <a:xfrm>
              <a:off x="0" y="62571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4" name="Google Shape;3786;p22"/>
            <p:cNvSpPr/>
            <p:nvPr/>
          </p:nvSpPr>
          <p:spPr>
            <a:xfrm>
              <a:off x="679855" y="57156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5" name="Google Shape;3787;p22"/>
            <p:cNvSpPr/>
            <p:nvPr/>
          </p:nvSpPr>
          <p:spPr>
            <a:xfrm>
              <a:off x="631724" y="57156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6" name="Google Shape;3788;p22"/>
            <p:cNvSpPr/>
            <p:nvPr/>
          </p:nvSpPr>
          <p:spPr>
            <a:xfrm>
              <a:off x="577582"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7" name="Google Shape;3789;p22"/>
            <p:cNvSpPr/>
            <p:nvPr/>
          </p:nvSpPr>
          <p:spPr>
            <a:xfrm>
              <a:off x="535465"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8" name="Google Shape;3790;p22"/>
            <p:cNvSpPr/>
            <p:nvPr/>
          </p:nvSpPr>
          <p:spPr>
            <a:xfrm>
              <a:off x="481318" y="571563"/>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9" name="Google Shape;3791;p22"/>
            <p:cNvSpPr/>
            <p:nvPr/>
          </p:nvSpPr>
          <p:spPr>
            <a:xfrm>
              <a:off x="433181"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0" name="Google Shape;3792;p22"/>
            <p:cNvSpPr/>
            <p:nvPr/>
          </p:nvSpPr>
          <p:spPr>
            <a:xfrm>
              <a:off x="391064"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1" name="Google Shape;3793;p22"/>
            <p:cNvSpPr/>
            <p:nvPr/>
          </p:nvSpPr>
          <p:spPr>
            <a:xfrm>
              <a:off x="336923"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2" name="Google Shape;3794;p22"/>
            <p:cNvSpPr/>
            <p:nvPr/>
          </p:nvSpPr>
          <p:spPr>
            <a:xfrm>
              <a:off x="288791"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3" name="Google Shape;3795;p22"/>
            <p:cNvSpPr/>
            <p:nvPr/>
          </p:nvSpPr>
          <p:spPr>
            <a:xfrm>
              <a:off x="246674"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4" name="Google Shape;3796;p22"/>
            <p:cNvSpPr/>
            <p:nvPr/>
          </p:nvSpPr>
          <p:spPr>
            <a:xfrm>
              <a:off x="192527" y="571563"/>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5" name="Google Shape;3797;p22"/>
            <p:cNvSpPr/>
            <p:nvPr/>
          </p:nvSpPr>
          <p:spPr>
            <a:xfrm>
              <a:off x="144390"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6" name="Google Shape;3798;p22"/>
            <p:cNvSpPr/>
            <p:nvPr/>
          </p:nvSpPr>
          <p:spPr>
            <a:xfrm>
              <a:off x="102273"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7" name="Google Shape;3799;p22"/>
            <p:cNvSpPr/>
            <p:nvPr/>
          </p:nvSpPr>
          <p:spPr>
            <a:xfrm>
              <a:off x="48132"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8" name="Google Shape;3800;p22"/>
            <p:cNvSpPr/>
            <p:nvPr/>
          </p:nvSpPr>
          <p:spPr>
            <a:xfrm>
              <a:off x="0" y="57156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9" name="Google Shape;3801;p22"/>
            <p:cNvSpPr/>
            <p:nvPr/>
          </p:nvSpPr>
          <p:spPr>
            <a:xfrm>
              <a:off x="679855" y="529446"/>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0" name="Google Shape;3802;p22"/>
            <p:cNvSpPr/>
            <p:nvPr/>
          </p:nvSpPr>
          <p:spPr>
            <a:xfrm>
              <a:off x="631724" y="529446"/>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1" name="Google Shape;3803;p22"/>
            <p:cNvSpPr/>
            <p:nvPr/>
          </p:nvSpPr>
          <p:spPr>
            <a:xfrm>
              <a:off x="577582"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2" name="Google Shape;3804;p22"/>
            <p:cNvSpPr/>
            <p:nvPr/>
          </p:nvSpPr>
          <p:spPr>
            <a:xfrm>
              <a:off x="535465"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3" name="Google Shape;3805;p22"/>
            <p:cNvSpPr/>
            <p:nvPr/>
          </p:nvSpPr>
          <p:spPr>
            <a:xfrm>
              <a:off x="481318" y="529446"/>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4" name="Google Shape;3806;p22"/>
            <p:cNvSpPr/>
            <p:nvPr/>
          </p:nvSpPr>
          <p:spPr>
            <a:xfrm>
              <a:off x="433181"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5" name="Google Shape;3807;p22"/>
            <p:cNvSpPr/>
            <p:nvPr/>
          </p:nvSpPr>
          <p:spPr>
            <a:xfrm>
              <a:off x="391064"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6" name="Google Shape;3808;p22"/>
            <p:cNvSpPr/>
            <p:nvPr/>
          </p:nvSpPr>
          <p:spPr>
            <a:xfrm>
              <a:off x="336923"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7" name="Google Shape;3809;p22"/>
            <p:cNvSpPr/>
            <p:nvPr/>
          </p:nvSpPr>
          <p:spPr>
            <a:xfrm>
              <a:off x="288791"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8" name="Google Shape;3810;p22"/>
            <p:cNvSpPr/>
            <p:nvPr/>
          </p:nvSpPr>
          <p:spPr>
            <a:xfrm>
              <a:off x="246674"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9" name="Google Shape;3811;p22"/>
            <p:cNvSpPr/>
            <p:nvPr/>
          </p:nvSpPr>
          <p:spPr>
            <a:xfrm>
              <a:off x="192527" y="529446"/>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0" name="Google Shape;3812;p22"/>
            <p:cNvSpPr/>
            <p:nvPr/>
          </p:nvSpPr>
          <p:spPr>
            <a:xfrm>
              <a:off x="144390"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1" name="Google Shape;3813;p22"/>
            <p:cNvSpPr/>
            <p:nvPr/>
          </p:nvSpPr>
          <p:spPr>
            <a:xfrm>
              <a:off x="102273"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2" name="Google Shape;3814;p22"/>
            <p:cNvSpPr/>
            <p:nvPr/>
          </p:nvSpPr>
          <p:spPr>
            <a:xfrm>
              <a:off x="48132"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3" name="Google Shape;3815;p22"/>
            <p:cNvSpPr/>
            <p:nvPr/>
          </p:nvSpPr>
          <p:spPr>
            <a:xfrm>
              <a:off x="0" y="529446"/>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4" name="Google Shape;3816;p22"/>
            <p:cNvSpPr/>
            <p:nvPr/>
          </p:nvSpPr>
          <p:spPr>
            <a:xfrm>
              <a:off x="679855" y="475294"/>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5" name="Google Shape;3817;p22"/>
            <p:cNvSpPr/>
            <p:nvPr/>
          </p:nvSpPr>
          <p:spPr>
            <a:xfrm>
              <a:off x="631724" y="47529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6" name="Google Shape;3818;p22"/>
            <p:cNvSpPr/>
            <p:nvPr/>
          </p:nvSpPr>
          <p:spPr>
            <a:xfrm>
              <a:off x="577582"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7" name="Google Shape;3819;p22"/>
            <p:cNvSpPr/>
            <p:nvPr/>
          </p:nvSpPr>
          <p:spPr>
            <a:xfrm>
              <a:off x="535465"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8" name="Google Shape;3820;p22"/>
            <p:cNvSpPr/>
            <p:nvPr/>
          </p:nvSpPr>
          <p:spPr>
            <a:xfrm>
              <a:off x="481318" y="475294"/>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9" name="Google Shape;3821;p22"/>
            <p:cNvSpPr/>
            <p:nvPr/>
          </p:nvSpPr>
          <p:spPr>
            <a:xfrm>
              <a:off x="433181"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0" name="Google Shape;3822;p22"/>
            <p:cNvSpPr/>
            <p:nvPr/>
          </p:nvSpPr>
          <p:spPr>
            <a:xfrm>
              <a:off x="391064"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1" name="Google Shape;3823;p22"/>
            <p:cNvSpPr/>
            <p:nvPr/>
          </p:nvSpPr>
          <p:spPr>
            <a:xfrm>
              <a:off x="336923"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2" name="Google Shape;3824;p22"/>
            <p:cNvSpPr/>
            <p:nvPr/>
          </p:nvSpPr>
          <p:spPr>
            <a:xfrm>
              <a:off x="288791"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3" name="Google Shape;3825;p22"/>
            <p:cNvSpPr/>
            <p:nvPr/>
          </p:nvSpPr>
          <p:spPr>
            <a:xfrm>
              <a:off x="246674"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4" name="Google Shape;3826;p22"/>
            <p:cNvSpPr/>
            <p:nvPr/>
          </p:nvSpPr>
          <p:spPr>
            <a:xfrm>
              <a:off x="192527" y="475294"/>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5" name="Google Shape;3827;p22"/>
            <p:cNvSpPr/>
            <p:nvPr/>
          </p:nvSpPr>
          <p:spPr>
            <a:xfrm>
              <a:off x="144390"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6" name="Google Shape;3828;p22"/>
            <p:cNvSpPr/>
            <p:nvPr/>
          </p:nvSpPr>
          <p:spPr>
            <a:xfrm>
              <a:off x="102273"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7" name="Google Shape;3829;p22"/>
            <p:cNvSpPr/>
            <p:nvPr/>
          </p:nvSpPr>
          <p:spPr>
            <a:xfrm>
              <a:off x="48132"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8" name="Google Shape;3830;p22"/>
            <p:cNvSpPr/>
            <p:nvPr/>
          </p:nvSpPr>
          <p:spPr>
            <a:xfrm>
              <a:off x="0" y="47529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9" name="Google Shape;3831;p22"/>
            <p:cNvSpPr/>
            <p:nvPr/>
          </p:nvSpPr>
          <p:spPr>
            <a:xfrm>
              <a:off x="679855" y="433177"/>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0" name="Google Shape;3832;p22"/>
            <p:cNvSpPr/>
            <p:nvPr/>
          </p:nvSpPr>
          <p:spPr>
            <a:xfrm>
              <a:off x="631724" y="433177"/>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1" name="Google Shape;3833;p22"/>
            <p:cNvSpPr/>
            <p:nvPr/>
          </p:nvSpPr>
          <p:spPr>
            <a:xfrm>
              <a:off x="577582"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2" name="Google Shape;3834;p22"/>
            <p:cNvSpPr/>
            <p:nvPr/>
          </p:nvSpPr>
          <p:spPr>
            <a:xfrm>
              <a:off x="535465"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3" name="Google Shape;3835;p22"/>
            <p:cNvSpPr/>
            <p:nvPr/>
          </p:nvSpPr>
          <p:spPr>
            <a:xfrm>
              <a:off x="481318" y="433177"/>
              <a:ext cx="5415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4" name="Google Shape;3836;p22"/>
            <p:cNvSpPr/>
            <p:nvPr/>
          </p:nvSpPr>
          <p:spPr>
            <a:xfrm>
              <a:off x="433181"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5" name="Google Shape;3837;p22"/>
            <p:cNvSpPr/>
            <p:nvPr/>
          </p:nvSpPr>
          <p:spPr>
            <a:xfrm>
              <a:off x="391064"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6" name="Google Shape;3838;p22"/>
            <p:cNvSpPr/>
            <p:nvPr/>
          </p:nvSpPr>
          <p:spPr>
            <a:xfrm>
              <a:off x="336923"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7" name="Google Shape;3839;p22"/>
            <p:cNvSpPr/>
            <p:nvPr/>
          </p:nvSpPr>
          <p:spPr>
            <a:xfrm>
              <a:off x="288791"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8" name="Google Shape;3840;p22"/>
            <p:cNvSpPr/>
            <p:nvPr/>
          </p:nvSpPr>
          <p:spPr>
            <a:xfrm>
              <a:off x="246674"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9" name="Google Shape;3841;p22"/>
            <p:cNvSpPr/>
            <p:nvPr/>
          </p:nvSpPr>
          <p:spPr>
            <a:xfrm>
              <a:off x="192527" y="433177"/>
              <a:ext cx="54149"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0" name="Google Shape;3842;p22"/>
            <p:cNvSpPr/>
            <p:nvPr/>
          </p:nvSpPr>
          <p:spPr>
            <a:xfrm>
              <a:off x="144390"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1" name="Google Shape;3843;p22"/>
            <p:cNvSpPr/>
            <p:nvPr/>
          </p:nvSpPr>
          <p:spPr>
            <a:xfrm>
              <a:off x="102273"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2" name="Google Shape;3844;p22"/>
            <p:cNvSpPr/>
            <p:nvPr/>
          </p:nvSpPr>
          <p:spPr>
            <a:xfrm>
              <a:off x="48132"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3" name="Google Shape;3845;p22"/>
            <p:cNvSpPr/>
            <p:nvPr/>
          </p:nvSpPr>
          <p:spPr>
            <a:xfrm>
              <a:off x="679855" y="38505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4" name="Google Shape;3846;p22"/>
            <p:cNvSpPr/>
            <p:nvPr/>
          </p:nvSpPr>
          <p:spPr>
            <a:xfrm>
              <a:off x="631724" y="38505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5" name="Google Shape;3847;p22"/>
            <p:cNvSpPr/>
            <p:nvPr/>
          </p:nvSpPr>
          <p:spPr>
            <a:xfrm>
              <a:off x="577582" y="38505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6" name="Google Shape;3848;p22"/>
            <p:cNvSpPr/>
            <p:nvPr/>
          </p:nvSpPr>
          <p:spPr>
            <a:xfrm>
              <a:off x="535465"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7" name="Google Shape;3849;p22"/>
            <p:cNvSpPr/>
            <p:nvPr/>
          </p:nvSpPr>
          <p:spPr>
            <a:xfrm>
              <a:off x="481318" y="385050"/>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8" name="Google Shape;3850;p22"/>
            <p:cNvSpPr/>
            <p:nvPr/>
          </p:nvSpPr>
          <p:spPr>
            <a:xfrm>
              <a:off x="433181"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9" name="Google Shape;3851;p22"/>
            <p:cNvSpPr/>
            <p:nvPr/>
          </p:nvSpPr>
          <p:spPr>
            <a:xfrm>
              <a:off x="391064"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0" name="Google Shape;3852;p22"/>
            <p:cNvSpPr/>
            <p:nvPr/>
          </p:nvSpPr>
          <p:spPr>
            <a:xfrm>
              <a:off x="336923" y="38505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1" name="Google Shape;3853;p22"/>
            <p:cNvSpPr/>
            <p:nvPr/>
          </p:nvSpPr>
          <p:spPr>
            <a:xfrm>
              <a:off x="288791"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2" name="Google Shape;3854;p22"/>
            <p:cNvSpPr/>
            <p:nvPr/>
          </p:nvSpPr>
          <p:spPr>
            <a:xfrm>
              <a:off x="246674"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3" name="Google Shape;3855;p22"/>
            <p:cNvSpPr/>
            <p:nvPr/>
          </p:nvSpPr>
          <p:spPr>
            <a:xfrm>
              <a:off x="192527" y="385050"/>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4" name="Google Shape;3856;p22"/>
            <p:cNvSpPr/>
            <p:nvPr/>
          </p:nvSpPr>
          <p:spPr>
            <a:xfrm>
              <a:off x="144390"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5" name="Google Shape;3857;p22"/>
            <p:cNvSpPr/>
            <p:nvPr/>
          </p:nvSpPr>
          <p:spPr>
            <a:xfrm>
              <a:off x="102283" y="385050"/>
              <a:ext cx="4211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6" name="Google Shape;3858;p22"/>
            <p:cNvSpPr/>
            <p:nvPr/>
          </p:nvSpPr>
          <p:spPr>
            <a:xfrm>
              <a:off x="679855" y="330903"/>
              <a:ext cx="42121"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7" name="Google Shape;3859;p22"/>
            <p:cNvSpPr/>
            <p:nvPr/>
          </p:nvSpPr>
          <p:spPr>
            <a:xfrm>
              <a:off x="631724" y="33090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8" name="Google Shape;3860;p22"/>
            <p:cNvSpPr/>
            <p:nvPr/>
          </p:nvSpPr>
          <p:spPr>
            <a:xfrm>
              <a:off x="577582"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9" name="Google Shape;3861;p22"/>
            <p:cNvSpPr/>
            <p:nvPr/>
          </p:nvSpPr>
          <p:spPr>
            <a:xfrm>
              <a:off x="535465"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0" name="Google Shape;3862;p22"/>
            <p:cNvSpPr/>
            <p:nvPr/>
          </p:nvSpPr>
          <p:spPr>
            <a:xfrm>
              <a:off x="481318" y="330903"/>
              <a:ext cx="5415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1" name="Google Shape;3863;p22"/>
            <p:cNvSpPr/>
            <p:nvPr/>
          </p:nvSpPr>
          <p:spPr>
            <a:xfrm>
              <a:off x="43318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2" name="Google Shape;3864;p22"/>
            <p:cNvSpPr/>
            <p:nvPr/>
          </p:nvSpPr>
          <p:spPr>
            <a:xfrm>
              <a:off x="391064"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3" name="Google Shape;3865;p22"/>
            <p:cNvSpPr/>
            <p:nvPr/>
          </p:nvSpPr>
          <p:spPr>
            <a:xfrm>
              <a:off x="336923"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4" name="Google Shape;3866;p22"/>
            <p:cNvSpPr/>
            <p:nvPr/>
          </p:nvSpPr>
          <p:spPr>
            <a:xfrm>
              <a:off x="28879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5" name="Google Shape;3867;p22"/>
            <p:cNvSpPr/>
            <p:nvPr/>
          </p:nvSpPr>
          <p:spPr>
            <a:xfrm>
              <a:off x="246674"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6" name="Google Shape;3868;p22"/>
            <p:cNvSpPr/>
            <p:nvPr/>
          </p:nvSpPr>
          <p:spPr>
            <a:xfrm>
              <a:off x="192527" y="33090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7" name="Google Shape;3869;p22"/>
            <p:cNvSpPr/>
            <p:nvPr/>
          </p:nvSpPr>
          <p:spPr>
            <a:xfrm>
              <a:off x="144390"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8" name="Google Shape;3870;p22"/>
            <p:cNvSpPr/>
            <p:nvPr/>
          </p:nvSpPr>
          <p:spPr>
            <a:xfrm>
              <a:off x="679855" y="288791"/>
              <a:ext cx="42121"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9" name="Google Shape;3871;p22"/>
            <p:cNvSpPr/>
            <p:nvPr/>
          </p:nvSpPr>
          <p:spPr>
            <a:xfrm>
              <a:off x="631724" y="288791"/>
              <a:ext cx="4813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0" name="Google Shape;3872;p22"/>
            <p:cNvSpPr/>
            <p:nvPr/>
          </p:nvSpPr>
          <p:spPr>
            <a:xfrm>
              <a:off x="577582"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1" name="Google Shape;3873;p22"/>
            <p:cNvSpPr/>
            <p:nvPr/>
          </p:nvSpPr>
          <p:spPr>
            <a:xfrm>
              <a:off x="535465"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2" name="Google Shape;3874;p22"/>
            <p:cNvSpPr/>
            <p:nvPr/>
          </p:nvSpPr>
          <p:spPr>
            <a:xfrm>
              <a:off x="481318" y="288791"/>
              <a:ext cx="5415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3" name="Google Shape;3875;p22"/>
            <p:cNvSpPr/>
            <p:nvPr/>
          </p:nvSpPr>
          <p:spPr>
            <a:xfrm>
              <a:off x="43318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4" name="Google Shape;3876;p22"/>
            <p:cNvSpPr/>
            <p:nvPr/>
          </p:nvSpPr>
          <p:spPr>
            <a:xfrm>
              <a:off x="391064"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5" name="Google Shape;3877;p22"/>
            <p:cNvSpPr/>
            <p:nvPr/>
          </p:nvSpPr>
          <p:spPr>
            <a:xfrm>
              <a:off x="336923"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6" name="Google Shape;3878;p22"/>
            <p:cNvSpPr/>
            <p:nvPr/>
          </p:nvSpPr>
          <p:spPr>
            <a:xfrm>
              <a:off x="28879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7" name="Google Shape;3879;p22"/>
            <p:cNvSpPr/>
            <p:nvPr/>
          </p:nvSpPr>
          <p:spPr>
            <a:xfrm>
              <a:off x="246674"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8" name="Google Shape;3880;p22"/>
            <p:cNvSpPr/>
            <p:nvPr/>
          </p:nvSpPr>
          <p:spPr>
            <a:xfrm>
              <a:off x="192527" y="288791"/>
              <a:ext cx="54149"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9" name="Google Shape;3881;p22"/>
            <p:cNvSpPr/>
            <p:nvPr/>
          </p:nvSpPr>
          <p:spPr>
            <a:xfrm>
              <a:off x="144390"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0" name="Google Shape;3882;p22"/>
            <p:cNvSpPr/>
            <p:nvPr/>
          </p:nvSpPr>
          <p:spPr>
            <a:xfrm>
              <a:off x="679855" y="240659"/>
              <a:ext cx="42121"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1" name="Google Shape;3883;p22"/>
            <p:cNvSpPr/>
            <p:nvPr/>
          </p:nvSpPr>
          <p:spPr>
            <a:xfrm>
              <a:off x="631724" y="240659"/>
              <a:ext cx="4813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2" name="Google Shape;3884;p22"/>
            <p:cNvSpPr/>
            <p:nvPr/>
          </p:nvSpPr>
          <p:spPr>
            <a:xfrm>
              <a:off x="577582"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3" name="Google Shape;3885;p22"/>
            <p:cNvSpPr/>
            <p:nvPr/>
          </p:nvSpPr>
          <p:spPr>
            <a:xfrm>
              <a:off x="535465"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4" name="Google Shape;3886;p22"/>
            <p:cNvSpPr/>
            <p:nvPr/>
          </p:nvSpPr>
          <p:spPr>
            <a:xfrm>
              <a:off x="481318" y="240659"/>
              <a:ext cx="5415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5" name="Google Shape;3887;p22"/>
            <p:cNvSpPr/>
            <p:nvPr/>
          </p:nvSpPr>
          <p:spPr>
            <a:xfrm>
              <a:off x="43318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6" name="Google Shape;3888;p22"/>
            <p:cNvSpPr/>
            <p:nvPr/>
          </p:nvSpPr>
          <p:spPr>
            <a:xfrm>
              <a:off x="391064"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7" name="Google Shape;3889;p22"/>
            <p:cNvSpPr/>
            <p:nvPr/>
          </p:nvSpPr>
          <p:spPr>
            <a:xfrm>
              <a:off x="336923"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8" name="Google Shape;3890;p22"/>
            <p:cNvSpPr/>
            <p:nvPr/>
          </p:nvSpPr>
          <p:spPr>
            <a:xfrm>
              <a:off x="28879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9" name="Google Shape;3891;p22"/>
            <p:cNvSpPr/>
            <p:nvPr/>
          </p:nvSpPr>
          <p:spPr>
            <a:xfrm>
              <a:off x="246674"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0" name="Google Shape;3892;p22"/>
            <p:cNvSpPr/>
            <p:nvPr/>
          </p:nvSpPr>
          <p:spPr>
            <a:xfrm>
              <a:off x="192527" y="240659"/>
              <a:ext cx="54149"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1" name="Google Shape;3893;p22"/>
            <p:cNvSpPr/>
            <p:nvPr/>
          </p:nvSpPr>
          <p:spPr>
            <a:xfrm>
              <a:off x="679855" y="186507"/>
              <a:ext cx="42121"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2" name="Google Shape;3894;p22"/>
            <p:cNvSpPr/>
            <p:nvPr/>
          </p:nvSpPr>
          <p:spPr>
            <a:xfrm>
              <a:off x="631724" y="186507"/>
              <a:ext cx="4813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3" name="Google Shape;3895;p22"/>
            <p:cNvSpPr/>
            <p:nvPr/>
          </p:nvSpPr>
          <p:spPr>
            <a:xfrm>
              <a:off x="577582" y="186507"/>
              <a:ext cx="5414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4" name="Google Shape;3896;p22"/>
            <p:cNvSpPr/>
            <p:nvPr/>
          </p:nvSpPr>
          <p:spPr>
            <a:xfrm>
              <a:off x="535465"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5" name="Google Shape;3897;p22"/>
            <p:cNvSpPr/>
            <p:nvPr/>
          </p:nvSpPr>
          <p:spPr>
            <a:xfrm>
              <a:off x="481318" y="186507"/>
              <a:ext cx="5415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6" name="Google Shape;3898;p22"/>
            <p:cNvSpPr/>
            <p:nvPr/>
          </p:nvSpPr>
          <p:spPr>
            <a:xfrm>
              <a:off x="433181"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7" name="Google Shape;3899;p22"/>
            <p:cNvSpPr/>
            <p:nvPr/>
          </p:nvSpPr>
          <p:spPr>
            <a:xfrm>
              <a:off x="391064"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8" name="Google Shape;3900;p22"/>
            <p:cNvSpPr/>
            <p:nvPr/>
          </p:nvSpPr>
          <p:spPr>
            <a:xfrm>
              <a:off x="679855" y="144390"/>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9" name="Google Shape;3901;p22"/>
            <p:cNvSpPr/>
            <p:nvPr/>
          </p:nvSpPr>
          <p:spPr>
            <a:xfrm>
              <a:off x="631724" y="144390"/>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0" name="Google Shape;3902;p22"/>
            <p:cNvSpPr/>
            <p:nvPr/>
          </p:nvSpPr>
          <p:spPr>
            <a:xfrm>
              <a:off x="577582" y="144390"/>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1" name="Google Shape;3903;p22"/>
            <p:cNvSpPr/>
            <p:nvPr/>
          </p:nvSpPr>
          <p:spPr>
            <a:xfrm>
              <a:off x="535465"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2" name="Google Shape;3904;p22"/>
            <p:cNvSpPr/>
            <p:nvPr/>
          </p:nvSpPr>
          <p:spPr>
            <a:xfrm>
              <a:off x="481318" y="144390"/>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3" name="Google Shape;3905;p22"/>
            <p:cNvSpPr/>
            <p:nvPr/>
          </p:nvSpPr>
          <p:spPr>
            <a:xfrm>
              <a:off x="433181"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4" name="Google Shape;3906;p22"/>
            <p:cNvSpPr/>
            <p:nvPr/>
          </p:nvSpPr>
          <p:spPr>
            <a:xfrm>
              <a:off x="391064"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5" name="Google Shape;3907;p22"/>
            <p:cNvSpPr/>
            <p:nvPr/>
          </p:nvSpPr>
          <p:spPr>
            <a:xfrm>
              <a:off x="679855" y="9024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6" name="Google Shape;3908;p22"/>
            <p:cNvSpPr/>
            <p:nvPr/>
          </p:nvSpPr>
          <p:spPr>
            <a:xfrm>
              <a:off x="631724" y="9024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7" name="Google Shape;3909;p22"/>
            <p:cNvSpPr/>
            <p:nvPr/>
          </p:nvSpPr>
          <p:spPr>
            <a:xfrm>
              <a:off x="577582" y="9024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8" name="Google Shape;3910;p22"/>
            <p:cNvSpPr/>
            <p:nvPr/>
          </p:nvSpPr>
          <p:spPr>
            <a:xfrm>
              <a:off x="535465" y="9024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9" name="Google Shape;3911;p22"/>
            <p:cNvSpPr/>
            <p:nvPr/>
          </p:nvSpPr>
          <p:spPr>
            <a:xfrm>
              <a:off x="481318" y="90243"/>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0" name="Google Shape;3912;p22"/>
            <p:cNvSpPr/>
            <p:nvPr/>
          </p:nvSpPr>
          <p:spPr>
            <a:xfrm>
              <a:off x="433181"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1" name="Google Shape;3913;p22"/>
            <p:cNvSpPr/>
            <p:nvPr/>
          </p:nvSpPr>
          <p:spPr>
            <a:xfrm>
              <a:off x="679855" y="42117"/>
              <a:ext cx="42121"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2" name="Google Shape;3914;p22"/>
            <p:cNvSpPr/>
            <p:nvPr/>
          </p:nvSpPr>
          <p:spPr>
            <a:xfrm>
              <a:off x="631724" y="42117"/>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3" name="Google Shape;3915;p22"/>
            <p:cNvSpPr/>
            <p:nvPr/>
          </p:nvSpPr>
          <p:spPr>
            <a:xfrm>
              <a:off x="577582" y="42117"/>
              <a:ext cx="5414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4" name="Google Shape;3916;p22"/>
            <p:cNvSpPr/>
            <p:nvPr/>
          </p:nvSpPr>
          <p:spPr>
            <a:xfrm>
              <a:off x="535465" y="42117"/>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5" name="Google Shape;3917;p22"/>
            <p:cNvSpPr/>
            <p:nvPr/>
          </p:nvSpPr>
          <p:spPr>
            <a:xfrm>
              <a:off x="481318" y="42117"/>
              <a:ext cx="5415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6" name="Google Shape;3918;p22"/>
            <p:cNvSpPr/>
            <p:nvPr/>
          </p:nvSpPr>
          <p:spPr>
            <a:xfrm>
              <a:off x="679855" y="-2"/>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7" name="Google Shape;3919;p22"/>
            <p:cNvSpPr/>
            <p:nvPr/>
          </p:nvSpPr>
          <p:spPr>
            <a:xfrm>
              <a:off x="631724" y="-2"/>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8" name="Google Shape;3920;p22"/>
            <p:cNvSpPr/>
            <p:nvPr/>
          </p:nvSpPr>
          <p:spPr>
            <a:xfrm>
              <a:off x="577582" y="-2"/>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9" name="Google Shape;3921;p22"/>
            <p:cNvSpPr/>
            <p:nvPr/>
          </p:nvSpPr>
          <p:spPr>
            <a:xfrm>
              <a:off x="535465" y="-2"/>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0" name="Google Shape;3922;p22"/>
            <p:cNvSpPr/>
            <p:nvPr/>
          </p:nvSpPr>
          <p:spPr>
            <a:xfrm>
              <a:off x="721972"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1" name="Google Shape;3923;p22"/>
            <p:cNvSpPr/>
            <p:nvPr/>
          </p:nvSpPr>
          <p:spPr>
            <a:xfrm>
              <a:off x="770099" y="673837"/>
              <a:ext cx="42121"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2" name="Google Shape;3924;p22"/>
            <p:cNvSpPr/>
            <p:nvPr/>
          </p:nvSpPr>
          <p:spPr>
            <a:xfrm>
              <a:off x="812217" y="673837"/>
              <a:ext cx="5415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3" name="Google Shape;3925;p22"/>
            <p:cNvSpPr/>
            <p:nvPr/>
          </p:nvSpPr>
          <p:spPr>
            <a:xfrm>
              <a:off x="866368"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4" name="Google Shape;3926;p22"/>
            <p:cNvSpPr/>
            <p:nvPr/>
          </p:nvSpPr>
          <p:spPr>
            <a:xfrm>
              <a:off x="914500"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5" name="Google Shape;3927;p22"/>
            <p:cNvSpPr/>
            <p:nvPr/>
          </p:nvSpPr>
          <p:spPr>
            <a:xfrm>
              <a:off x="962632"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6" name="Google Shape;3928;p22"/>
            <p:cNvSpPr/>
            <p:nvPr/>
          </p:nvSpPr>
          <p:spPr>
            <a:xfrm>
              <a:off x="1010764"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7" name="Google Shape;3929;p22"/>
            <p:cNvSpPr/>
            <p:nvPr/>
          </p:nvSpPr>
          <p:spPr>
            <a:xfrm>
              <a:off x="1058891" y="673837"/>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8" name="Google Shape;3930;p22"/>
            <p:cNvSpPr/>
            <p:nvPr/>
          </p:nvSpPr>
          <p:spPr>
            <a:xfrm>
              <a:off x="1107023" y="673837"/>
              <a:ext cx="4814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9" name="Google Shape;3931;p22"/>
            <p:cNvSpPr/>
            <p:nvPr/>
          </p:nvSpPr>
          <p:spPr>
            <a:xfrm>
              <a:off x="1155159"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0" name="Google Shape;3932;p22"/>
            <p:cNvSpPr/>
            <p:nvPr/>
          </p:nvSpPr>
          <p:spPr>
            <a:xfrm>
              <a:off x="1203291"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1" name="Google Shape;3933;p22"/>
            <p:cNvSpPr/>
            <p:nvPr/>
          </p:nvSpPr>
          <p:spPr>
            <a:xfrm>
              <a:off x="1251423"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2" name="Google Shape;3934;p22"/>
            <p:cNvSpPr/>
            <p:nvPr/>
          </p:nvSpPr>
          <p:spPr>
            <a:xfrm>
              <a:off x="1299550"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3" name="Google Shape;3935;p22"/>
            <p:cNvSpPr/>
            <p:nvPr/>
          </p:nvSpPr>
          <p:spPr>
            <a:xfrm>
              <a:off x="721972"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4" name="Google Shape;3936;p22"/>
            <p:cNvSpPr/>
            <p:nvPr/>
          </p:nvSpPr>
          <p:spPr>
            <a:xfrm>
              <a:off x="770099" y="62571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5" name="Google Shape;3937;p22"/>
            <p:cNvSpPr/>
            <p:nvPr/>
          </p:nvSpPr>
          <p:spPr>
            <a:xfrm>
              <a:off x="812217" y="625710"/>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6" name="Google Shape;3938;p22"/>
            <p:cNvSpPr/>
            <p:nvPr/>
          </p:nvSpPr>
          <p:spPr>
            <a:xfrm>
              <a:off x="866368"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7" name="Google Shape;3939;p22"/>
            <p:cNvSpPr/>
            <p:nvPr/>
          </p:nvSpPr>
          <p:spPr>
            <a:xfrm>
              <a:off x="914500"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8" name="Google Shape;3940;p22"/>
            <p:cNvSpPr/>
            <p:nvPr/>
          </p:nvSpPr>
          <p:spPr>
            <a:xfrm>
              <a:off x="962632"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9" name="Google Shape;3941;p22"/>
            <p:cNvSpPr/>
            <p:nvPr/>
          </p:nvSpPr>
          <p:spPr>
            <a:xfrm>
              <a:off x="1010764"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0" name="Google Shape;3942;p22"/>
            <p:cNvSpPr/>
            <p:nvPr/>
          </p:nvSpPr>
          <p:spPr>
            <a:xfrm>
              <a:off x="1058891" y="62571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1" name="Google Shape;3943;p22"/>
            <p:cNvSpPr/>
            <p:nvPr/>
          </p:nvSpPr>
          <p:spPr>
            <a:xfrm>
              <a:off x="1107023" y="625710"/>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2" name="Google Shape;3944;p22"/>
            <p:cNvSpPr/>
            <p:nvPr/>
          </p:nvSpPr>
          <p:spPr>
            <a:xfrm>
              <a:off x="1155159"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3" name="Google Shape;3945;p22"/>
            <p:cNvSpPr/>
            <p:nvPr/>
          </p:nvSpPr>
          <p:spPr>
            <a:xfrm>
              <a:off x="1203291"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4" name="Google Shape;3946;p22"/>
            <p:cNvSpPr/>
            <p:nvPr/>
          </p:nvSpPr>
          <p:spPr>
            <a:xfrm>
              <a:off x="1251423"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5" name="Google Shape;3947;p22"/>
            <p:cNvSpPr/>
            <p:nvPr/>
          </p:nvSpPr>
          <p:spPr>
            <a:xfrm>
              <a:off x="1299550"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6" name="Google Shape;3948;p22"/>
            <p:cNvSpPr/>
            <p:nvPr/>
          </p:nvSpPr>
          <p:spPr>
            <a:xfrm>
              <a:off x="1347682"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7" name="Google Shape;3949;p22"/>
            <p:cNvSpPr/>
            <p:nvPr/>
          </p:nvSpPr>
          <p:spPr>
            <a:xfrm>
              <a:off x="1395814"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8" name="Google Shape;3950;p22"/>
            <p:cNvSpPr/>
            <p:nvPr/>
          </p:nvSpPr>
          <p:spPr>
            <a:xfrm>
              <a:off x="721972"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9" name="Google Shape;3951;p22"/>
            <p:cNvSpPr/>
            <p:nvPr/>
          </p:nvSpPr>
          <p:spPr>
            <a:xfrm>
              <a:off x="770099" y="57156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0" name="Google Shape;3952;p22"/>
            <p:cNvSpPr/>
            <p:nvPr/>
          </p:nvSpPr>
          <p:spPr>
            <a:xfrm>
              <a:off x="812217" y="571563"/>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1" name="Google Shape;3953;p22"/>
            <p:cNvSpPr/>
            <p:nvPr/>
          </p:nvSpPr>
          <p:spPr>
            <a:xfrm>
              <a:off x="866368"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2" name="Google Shape;3954;p22"/>
            <p:cNvSpPr/>
            <p:nvPr/>
          </p:nvSpPr>
          <p:spPr>
            <a:xfrm>
              <a:off x="914500"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3" name="Google Shape;3955;p22"/>
            <p:cNvSpPr/>
            <p:nvPr/>
          </p:nvSpPr>
          <p:spPr>
            <a:xfrm>
              <a:off x="962632"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4" name="Google Shape;3956;p22"/>
            <p:cNvSpPr/>
            <p:nvPr/>
          </p:nvSpPr>
          <p:spPr>
            <a:xfrm>
              <a:off x="1010764"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5" name="Google Shape;3957;p22"/>
            <p:cNvSpPr/>
            <p:nvPr/>
          </p:nvSpPr>
          <p:spPr>
            <a:xfrm>
              <a:off x="1058891" y="57156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6" name="Google Shape;3958;p22"/>
            <p:cNvSpPr/>
            <p:nvPr/>
          </p:nvSpPr>
          <p:spPr>
            <a:xfrm>
              <a:off x="1107023" y="571563"/>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7" name="Google Shape;3959;p22"/>
            <p:cNvSpPr/>
            <p:nvPr/>
          </p:nvSpPr>
          <p:spPr>
            <a:xfrm>
              <a:off x="1155159"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8" name="Google Shape;3960;p22"/>
            <p:cNvSpPr/>
            <p:nvPr/>
          </p:nvSpPr>
          <p:spPr>
            <a:xfrm>
              <a:off x="1203291"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9" name="Google Shape;3961;p22"/>
            <p:cNvSpPr/>
            <p:nvPr/>
          </p:nvSpPr>
          <p:spPr>
            <a:xfrm>
              <a:off x="1251423"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0" name="Google Shape;3962;p22"/>
            <p:cNvSpPr/>
            <p:nvPr/>
          </p:nvSpPr>
          <p:spPr>
            <a:xfrm>
              <a:off x="1299550"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1" name="Google Shape;3963;p22"/>
            <p:cNvSpPr/>
            <p:nvPr/>
          </p:nvSpPr>
          <p:spPr>
            <a:xfrm>
              <a:off x="1347682"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2" name="Google Shape;3964;p22"/>
            <p:cNvSpPr/>
            <p:nvPr/>
          </p:nvSpPr>
          <p:spPr>
            <a:xfrm>
              <a:off x="1395814"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3" name="Google Shape;3965;p22"/>
            <p:cNvSpPr/>
            <p:nvPr/>
          </p:nvSpPr>
          <p:spPr>
            <a:xfrm>
              <a:off x="721972"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4" name="Google Shape;3966;p22"/>
            <p:cNvSpPr/>
            <p:nvPr/>
          </p:nvSpPr>
          <p:spPr>
            <a:xfrm>
              <a:off x="770099" y="529446"/>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5" name="Google Shape;3967;p22"/>
            <p:cNvSpPr/>
            <p:nvPr/>
          </p:nvSpPr>
          <p:spPr>
            <a:xfrm>
              <a:off x="812217" y="529446"/>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6" name="Google Shape;3968;p22"/>
            <p:cNvSpPr/>
            <p:nvPr/>
          </p:nvSpPr>
          <p:spPr>
            <a:xfrm>
              <a:off x="866368"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7" name="Google Shape;3969;p22"/>
            <p:cNvSpPr/>
            <p:nvPr/>
          </p:nvSpPr>
          <p:spPr>
            <a:xfrm>
              <a:off x="914500"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8" name="Google Shape;3970;p22"/>
            <p:cNvSpPr/>
            <p:nvPr/>
          </p:nvSpPr>
          <p:spPr>
            <a:xfrm>
              <a:off x="962632"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9" name="Google Shape;3971;p22"/>
            <p:cNvSpPr/>
            <p:nvPr/>
          </p:nvSpPr>
          <p:spPr>
            <a:xfrm>
              <a:off x="1010764"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0" name="Google Shape;3972;p22"/>
            <p:cNvSpPr/>
            <p:nvPr/>
          </p:nvSpPr>
          <p:spPr>
            <a:xfrm>
              <a:off x="1058891" y="529446"/>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1" name="Google Shape;3973;p22"/>
            <p:cNvSpPr/>
            <p:nvPr/>
          </p:nvSpPr>
          <p:spPr>
            <a:xfrm>
              <a:off x="1107023" y="529446"/>
              <a:ext cx="4814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2" name="Google Shape;3974;p22"/>
            <p:cNvSpPr/>
            <p:nvPr/>
          </p:nvSpPr>
          <p:spPr>
            <a:xfrm>
              <a:off x="1155159"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3" name="Google Shape;3975;p22"/>
            <p:cNvSpPr/>
            <p:nvPr/>
          </p:nvSpPr>
          <p:spPr>
            <a:xfrm>
              <a:off x="1203291"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4" name="Google Shape;3976;p22"/>
            <p:cNvSpPr/>
            <p:nvPr/>
          </p:nvSpPr>
          <p:spPr>
            <a:xfrm>
              <a:off x="1251423"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5" name="Google Shape;3977;p22"/>
            <p:cNvSpPr/>
            <p:nvPr/>
          </p:nvSpPr>
          <p:spPr>
            <a:xfrm>
              <a:off x="1299550"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6" name="Google Shape;3978;p22"/>
            <p:cNvSpPr/>
            <p:nvPr/>
          </p:nvSpPr>
          <p:spPr>
            <a:xfrm>
              <a:off x="1347682"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7" name="Google Shape;3979;p22"/>
            <p:cNvSpPr/>
            <p:nvPr/>
          </p:nvSpPr>
          <p:spPr>
            <a:xfrm>
              <a:off x="1395814"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8" name="Google Shape;3980;p22"/>
            <p:cNvSpPr/>
            <p:nvPr/>
          </p:nvSpPr>
          <p:spPr>
            <a:xfrm>
              <a:off x="721972"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9" name="Google Shape;3981;p22"/>
            <p:cNvSpPr/>
            <p:nvPr/>
          </p:nvSpPr>
          <p:spPr>
            <a:xfrm>
              <a:off x="770099" y="475294"/>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0" name="Google Shape;3982;p22"/>
            <p:cNvSpPr/>
            <p:nvPr/>
          </p:nvSpPr>
          <p:spPr>
            <a:xfrm>
              <a:off x="812217" y="475294"/>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1" name="Google Shape;3983;p22"/>
            <p:cNvSpPr/>
            <p:nvPr/>
          </p:nvSpPr>
          <p:spPr>
            <a:xfrm>
              <a:off x="866368"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2" name="Google Shape;3984;p22"/>
            <p:cNvSpPr/>
            <p:nvPr/>
          </p:nvSpPr>
          <p:spPr>
            <a:xfrm>
              <a:off x="914500"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3" name="Google Shape;3985;p22"/>
            <p:cNvSpPr/>
            <p:nvPr/>
          </p:nvSpPr>
          <p:spPr>
            <a:xfrm>
              <a:off x="962632"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4" name="Google Shape;3986;p22"/>
            <p:cNvSpPr/>
            <p:nvPr/>
          </p:nvSpPr>
          <p:spPr>
            <a:xfrm>
              <a:off x="1010764"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5" name="Google Shape;3987;p22"/>
            <p:cNvSpPr/>
            <p:nvPr/>
          </p:nvSpPr>
          <p:spPr>
            <a:xfrm>
              <a:off x="1058891" y="47529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6" name="Google Shape;3988;p22"/>
            <p:cNvSpPr/>
            <p:nvPr/>
          </p:nvSpPr>
          <p:spPr>
            <a:xfrm>
              <a:off x="1107023" y="475294"/>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7" name="Google Shape;3989;p22"/>
            <p:cNvSpPr/>
            <p:nvPr/>
          </p:nvSpPr>
          <p:spPr>
            <a:xfrm>
              <a:off x="1155159"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8" name="Google Shape;3990;p22"/>
            <p:cNvSpPr/>
            <p:nvPr/>
          </p:nvSpPr>
          <p:spPr>
            <a:xfrm>
              <a:off x="1203291"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9" name="Google Shape;3991;p22"/>
            <p:cNvSpPr/>
            <p:nvPr/>
          </p:nvSpPr>
          <p:spPr>
            <a:xfrm>
              <a:off x="1251423"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0" name="Google Shape;3992;p22"/>
            <p:cNvSpPr/>
            <p:nvPr/>
          </p:nvSpPr>
          <p:spPr>
            <a:xfrm>
              <a:off x="1299550"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1" name="Google Shape;3993;p22"/>
            <p:cNvSpPr/>
            <p:nvPr/>
          </p:nvSpPr>
          <p:spPr>
            <a:xfrm>
              <a:off x="1347682"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2" name="Google Shape;3994;p22"/>
            <p:cNvSpPr/>
            <p:nvPr/>
          </p:nvSpPr>
          <p:spPr>
            <a:xfrm>
              <a:off x="1395814"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3" name="Google Shape;3995;p22"/>
            <p:cNvSpPr/>
            <p:nvPr/>
          </p:nvSpPr>
          <p:spPr>
            <a:xfrm>
              <a:off x="721972"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4" name="Google Shape;3996;p22"/>
            <p:cNvSpPr/>
            <p:nvPr/>
          </p:nvSpPr>
          <p:spPr>
            <a:xfrm>
              <a:off x="770099" y="433177"/>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5" name="Google Shape;3997;p22"/>
            <p:cNvSpPr/>
            <p:nvPr/>
          </p:nvSpPr>
          <p:spPr>
            <a:xfrm>
              <a:off x="812217" y="433177"/>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6" name="Google Shape;3998;p22"/>
            <p:cNvSpPr/>
            <p:nvPr/>
          </p:nvSpPr>
          <p:spPr>
            <a:xfrm>
              <a:off x="866368"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7" name="Google Shape;3999;p22"/>
            <p:cNvSpPr/>
            <p:nvPr/>
          </p:nvSpPr>
          <p:spPr>
            <a:xfrm>
              <a:off x="914500"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8" name="Google Shape;4000;p22"/>
            <p:cNvSpPr/>
            <p:nvPr/>
          </p:nvSpPr>
          <p:spPr>
            <a:xfrm>
              <a:off x="962632"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9" name="Google Shape;4001;p22"/>
            <p:cNvSpPr/>
            <p:nvPr/>
          </p:nvSpPr>
          <p:spPr>
            <a:xfrm>
              <a:off x="1010764"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0" name="Google Shape;4002;p22"/>
            <p:cNvSpPr/>
            <p:nvPr/>
          </p:nvSpPr>
          <p:spPr>
            <a:xfrm>
              <a:off x="1058891" y="433177"/>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1" name="Google Shape;4003;p22"/>
            <p:cNvSpPr/>
            <p:nvPr/>
          </p:nvSpPr>
          <p:spPr>
            <a:xfrm>
              <a:off x="1107023" y="433177"/>
              <a:ext cx="4814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2" name="Google Shape;4004;p22"/>
            <p:cNvSpPr/>
            <p:nvPr/>
          </p:nvSpPr>
          <p:spPr>
            <a:xfrm>
              <a:off x="1155159"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3" name="Google Shape;4005;p22"/>
            <p:cNvSpPr/>
            <p:nvPr/>
          </p:nvSpPr>
          <p:spPr>
            <a:xfrm>
              <a:off x="1203291"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4" name="Google Shape;4006;p22"/>
            <p:cNvSpPr/>
            <p:nvPr/>
          </p:nvSpPr>
          <p:spPr>
            <a:xfrm>
              <a:off x="1251423"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5" name="Google Shape;4007;p22"/>
            <p:cNvSpPr/>
            <p:nvPr/>
          </p:nvSpPr>
          <p:spPr>
            <a:xfrm>
              <a:off x="1299550"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6" name="Google Shape;4008;p22"/>
            <p:cNvSpPr/>
            <p:nvPr/>
          </p:nvSpPr>
          <p:spPr>
            <a:xfrm>
              <a:off x="1347682"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7" name="Google Shape;4009;p22"/>
            <p:cNvSpPr/>
            <p:nvPr/>
          </p:nvSpPr>
          <p:spPr>
            <a:xfrm>
              <a:off x="1395814"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8" name="Google Shape;4010;p22"/>
            <p:cNvSpPr/>
            <p:nvPr/>
          </p:nvSpPr>
          <p:spPr>
            <a:xfrm>
              <a:off x="721972"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9" name="Google Shape;4011;p22"/>
            <p:cNvSpPr/>
            <p:nvPr/>
          </p:nvSpPr>
          <p:spPr>
            <a:xfrm>
              <a:off x="770099" y="38505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0" name="Google Shape;4012;p22"/>
            <p:cNvSpPr/>
            <p:nvPr/>
          </p:nvSpPr>
          <p:spPr>
            <a:xfrm>
              <a:off x="812217" y="385050"/>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1" name="Google Shape;4013;p22"/>
            <p:cNvSpPr/>
            <p:nvPr/>
          </p:nvSpPr>
          <p:spPr>
            <a:xfrm>
              <a:off x="866368"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2" name="Google Shape;4014;p22"/>
            <p:cNvSpPr/>
            <p:nvPr/>
          </p:nvSpPr>
          <p:spPr>
            <a:xfrm>
              <a:off x="914500"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3" name="Google Shape;4015;p22"/>
            <p:cNvSpPr/>
            <p:nvPr/>
          </p:nvSpPr>
          <p:spPr>
            <a:xfrm>
              <a:off x="962632"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4" name="Google Shape;4016;p22"/>
            <p:cNvSpPr/>
            <p:nvPr/>
          </p:nvSpPr>
          <p:spPr>
            <a:xfrm>
              <a:off x="1010764"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5" name="Google Shape;4017;p22"/>
            <p:cNvSpPr/>
            <p:nvPr/>
          </p:nvSpPr>
          <p:spPr>
            <a:xfrm>
              <a:off x="1058891" y="38505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6" name="Google Shape;4018;p22"/>
            <p:cNvSpPr/>
            <p:nvPr/>
          </p:nvSpPr>
          <p:spPr>
            <a:xfrm>
              <a:off x="1107023" y="385050"/>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7" name="Google Shape;4019;p22"/>
            <p:cNvSpPr/>
            <p:nvPr/>
          </p:nvSpPr>
          <p:spPr>
            <a:xfrm>
              <a:off x="1155159"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8" name="Google Shape;4020;p22"/>
            <p:cNvSpPr/>
            <p:nvPr/>
          </p:nvSpPr>
          <p:spPr>
            <a:xfrm>
              <a:off x="1203291"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9" name="Google Shape;4021;p22"/>
            <p:cNvSpPr/>
            <p:nvPr/>
          </p:nvSpPr>
          <p:spPr>
            <a:xfrm>
              <a:off x="1251423"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0" name="Google Shape;4022;p22"/>
            <p:cNvSpPr/>
            <p:nvPr/>
          </p:nvSpPr>
          <p:spPr>
            <a:xfrm>
              <a:off x="1299550"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1" name="Google Shape;4023;p22"/>
            <p:cNvSpPr/>
            <p:nvPr/>
          </p:nvSpPr>
          <p:spPr>
            <a:xfrm>
              <a:off x="721972"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2" name="Google Shape;4024;p22"/>
            <p:cNvSpPr/>
            <p:nvPr/>
          </p:nvSpPr>
          <p:spPr>
            <a:xfrm>
              <a:off x="770099" y="330903"/>
              <a:ext cx="42121"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3" name="Google Shape;4025;p22"/>
            <p:cNvSpPr/>
            <p:nvPr/>
          </p:nvSpPr>
          <p:spPr>
            <a:xfrm>
              <a:off x="812217" y="330903"/>
              <a:ext cx="5415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4" name="Google Shape;4026;p22"/>
            <p:cNvSpPr/>
            <p:nvPr/>
          </p:nvSpPr>
          <p:spPr>
            <a:xfrm>
              <a:off x="866368"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5" name="Google Shape;4027;p22"/>
            <p:cNvSpPr/>
            <p:nvPr/>
          </p:nvSpPr>
          <p:spPr>
            <a:xfrm>
              <a:off x="914500"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6" name="Google Shape;4028;p22"/>
            <p:cNvSpPr/>
            <p:nvPr/>
          </p:nvSpPr>
          <p:spPr>
            <a:xfrm>
              <a:off x="962632"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7" name="Google Shape;4029;p22"/>
            <p:cNvSpPr/>
            <p:nvPr/>
          </p:nvSpPr>
          <p:spPr>
            <a:xfrm>
              <a:off x="1010764"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8" name="Google Shape;4030;p22"/>
            <p:cNvSpPr/>
            <p:nvPr/>
          </p:nvSpPr>
          <p:spPr>
            <a:xfrm>
              <a:off x="1058891" y="33090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9" name="Google Shape;4031;p22"/>
            <p:cNvSpPr/>
            <p:nvPr/>
          </p:nvSpPr>
          <p:spPr>
            <a:xfrm>
              <a:off x="1107023" y="330903"/>
              <a:ext cx="4814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0" name="Google Shape;4032;p22"/>
            <p:cNvSpPr/>
            <p:nvPr/>
          </p:nvSpPr>
          <p:spPr>
            <a:xfrm>
              <a:off x="1155159"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1" name="Google Shape;4033;p22"/>
            <p:cNvSpPr/>
            <p:nvPr/>
          </p:nvSpPr>
          <p:spPr>
            <a:xfrm>
              <a:off x="120329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2" name="Google Shape;4034;p22"/>
            <p:cNvSpPr/>
            <p:nvPr/>
          </p:nvSpPr>
          <p:spPr>
            <a:xfrm>
              <a:off x="1251423"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3" name="Google Shape;4035;p22"/>
            <p:cNvSpPr/>
            <p:nvPr/>
          </p:nvSpPr>
          <p:spPr>
            <a:xfrm>
              <a:off x="721972"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4" name="Google Shape;4036;p22"/>
            <p:cNvSpPr/>
            <p:nvPr/>
          </p:nvSpPr>
          <p:spPr>
            <a:xfrm>
              <a:off x="770099" y="288791"/>
              <a:ext cx="42121"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5" name="Google Shape;4037;p22"/>
            <p:cNvSpPr/>
            <p:nvPr/>
          </p:nvSpPr>
          <p:spPr>
            <a:xfrm>
              <a:off x="812217" y="288791"/>
              <a:ext cx="5415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6" name="Google Shape;4038;p22"/>
            <p:cNvSpPr/>
            <p:nvPr/>
          </p:nvSpPr>
          <p:spPr>
            <a:xfrm>
              <a:off x="866368"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7" name="Google Shape;4039;p22"/>
            <p:cNvSpPr/>
            <p:nvPr/>
          </p:nvSpPr>
          <p:spPr>
            <a:xfrm>
              <a:off x="914500"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8" name="Google Shape;4040;p22"/>
            <p:cNvSpPr/>
            <p:nvPr/>
          </p:nvSpPr>
          <p:spPr>
            <a:xfrm>
              <a:off x="962632"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9" name="Google Shape;4041;p22"/>
            <p:cNvSpPr/>
            <p:nvPr/>
          </p:nvSpPr>
          <p:spPr>
            <a:xfrm>
              <a:off x="1010764"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0" name="Google Shape;4042;p22"/>
            <p:cNvSpPr/>
            <p:nvPr/>
          </p:nvSpPr>
          <p:spPr>
            <a:xfrm>
              <a:off x="1058891" y="288791"/>
              <a:ext cx="4813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1" name="Google Shape;4043;p22"/>
            <p:cNvSpPr/>
            <p:nvPr/>
          </p:nvSpPr>
          <p:spPr>
            <a:xfrm>
              <a:off x="1107023" y="288791"/>
              <a:ext cx="4814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2" name="Google Shape;4044;p22"/>
            <p:cNvSpPr/>
            <p:nvPr/>
          </p:nvSpPr>
          <p:spPr>
            <a:xfrm>
              <a:off x="1155159"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3" name="Google Shape;4045;p22"/>
            <p:cNvSpPr/>
            <p:nvPr/>
          </p:nvSpPr>
          <p:spPr>
            <a:xfrm>
              <a:off x="120329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4" name="Google Shape;4046;p22"/>
            <p:cNvSpPr/>
            <p:nvPr/>
          </p:nvSpPr>
          <p:spPr>
            <a:xfrm>
              <a:off x="1251423"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5" name="Google Shape;4047;p22"/>
            <p:cNvSpPr/>
            <p:nvPr/>
          </p:nvSpPr>
          <p:spPr>
            <a:xfrm>
              <a:off x="721972"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6" name="Google Shape;4048;p22"/>
            <p:cNvSpPr/>
            <p:nvPr/>
          </p:nvSpPr>
          <p:spPr>
            <a:xfrm>
              <a:off x="770099" y="240659"/>
              <a:ext cx="42121"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7" name="Google Shape;4049;p22"/>
            <p:cNvSpPr/>
            <p:nvPr/>
          </p:nvSpPr>
          <p:spPr>
            <a:xfrm>
              <a:off x="812217" y="240659"/>
              <a:ext cx="5415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8" name="Google Shape;4050;p22"/>
            <p:cNvSpPr/>
            <p:nvPr/>
          </p:nvSpPr>
          <p:spPr>
            <a:xfrm>
              <a:off x="866368"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9" name="Google Shape;4051;p22"/>
            <p:cNvSpPr/>
            <p:nvPr/>
          </p:nvSpPr>
          <p:spPr>
            <a:xfrm>
              <a:off x="914500"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0" name="Google Shape;4052;p22"/>
            <p:cNvSpPr/>
            <p:nvPr/>
          </p:nvSpPr>
          <p:spPr>
            <a:xfrm>
              <a:off x="962632"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1" name="Google Shape;4053;p22"/>
            <p:cNvSpPr/>
            <p:nvPr/>
          </p:nvSpPr>
          <p:spPr>
            <a:xfrm>
              <a:off x="1010764"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2" name="Google Shape;4054;p22"/>
            <p:cNvSpPr/>
            <p:nvPr/>
          </p:nvSpPr>
          <p:spPr>
            <a:xfrm>
              <a:off x="1058891" y="240659"/>
              <a:ext cx="4813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3" name="Google Shape;4055;p22"/>
            <p:cNvSpPr/>
            <p:nvPr/>
          </p:nvSpPr>
          <p:spPr>
            <a:xfrm>
              <a:off x="1107023" y="240659"/>
              <a:ext cx="4814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4" name="Google Shape;4056;p22"/>
            <p:cNvSpPr/>
            <p:nvPr/>
          </p:nvSpPr>
          <p:spPr>
            <a:xfrm>
              <a:off x="1155159"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5" name="Google Shape;4057;p22"/>
            <p:cNvSpPr/>
            <p:nvPr/>
          </p:nvSpPr>
          <p:spPr>
            <a:xfrm>
              <a:off x="120329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6" name="Google Shape;4058;p22"/>
            <p:cNvSpPr/>
            <p:nvPr/>
          </p:nvSpPr>
          <p:spPr>
            <a:xfrm>
              <a:off x="721972"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7" name="Google Shape;4059;p22"/>
            <p:cNvSpPr/>
            <p:nvPr/>
          </p:nvSpPr>
          <p:spPr>
            <a:xfrm>
              <a:off x="770099" y="186507"/>
              <a:ext cx="42121"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8" name="Google Shape;4060;p22"/>
            <p:cNvSpPr/>
            <p:nvPr/>
          </p:nvSpPr>
          <p:spPr>
            <a:xfrm>
              <a:off x="812217" y="186507"/>
              <a:ext cx="5415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9" name="Google Shape;4061;p22"/>
            <p:cNvSpPr/>
            <p:nvPr/>
          </p:nvSpPr>
          <p:spPr>
            <a:xfrm>
              <a:off x="866368"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0" name="Google Shape;4062;p22"/>
            <p:cNvSpPr/>
            <p:nvPr/>
          </p:nvSpPr>
          <p:spPr>
            <a:xfrm>
              <a:off x="914500"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1" name="Google Shape;4063;p22"/>
            <p:cNvSpPr/>
            <p:nvPr/>
          </p:nvSpPr>
          <p:spPr>
            <a:xfrm>
              <a:off x="962632"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2" name="Google Shape;4064;p22"/>
            <p:cNvSpPr/>
            <p:nvPr/>
          </p:nvSpPr>
          <p:spPr>
            <a:xfrm>
              <a:off x="1010764"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3" name="Google Shape;4065;p22"/>
            <p:cNvSpPr/>
            <p:nvPr/>
          </p:nvSpPr>
          <p:spPr>
            <a:xfrm>
              <a:off x="721972"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4" name="Google Shape;4066;p22"/>
            <p:cNvSpPr/>
            <p:nvPr/>
          </p:nvSpPr>
          <p:spPr>
            <a:xfrm>
              <a:off x="770099" y="144390"/>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5" name="Google Shape;4067;p22"/>
            <p:cNvSpPr/>
            <p:nvPr/>
          </p:nvSpPr>
          <p:spPr>
            <a:xfrm>
              <a:off x="812217" y="144390"/>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6" name="Google Shape;4068;p22"/>
            <p:cNvSpPr/>
            <p:nvPr/>
          </p:nvSpPr>
          <p:spPr>
            <a:xfrm>
              <a:off x="866368"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7" name="Google Shape;4069;p22"/>
            <p:cNvSpPr/>
            <p:nvPr/>
          </p:nvSpPr>
          <p:spPr>
            <a:xfrm>
              <a:off x="914500"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8" name="Google Shape;4070;p22"/>
            <p:cNvSpPr/>
            <p:nvPr/>
          </p:nvSpPr>
          <p:spPr>
            <a:xfrm>
              <a:off x="962632"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9" name="Google Shape;4071;p22"/>
            <p:cNvSpPr/>
            <p:nvPr/>
          </p:nvSpPr>
          <p:spPr>
            <a:xfrm>
              <a:off x="1010764"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0" name="Google Shape;4072;p22"/>
            <p:cNvSpPr/>
            <p:nvPr/>
          </p:nvSpPr>
          <p:spPr>
            <a:xfrm>
              <a:off x="721972" y="9024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1" name="Google Shape;4073;p22"/>
            <p:cNvSpPr/>
            <p:nvPr/>
          </p:nvSpPr>
          <p:spPr>
            <a:xfrm>
              <a:off x="770099" y="9024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2" name="Google Shape;4074;p22"/>
            <p:cNvSpPr/>
            <p:nvPr/>
          </p:nvSpPr>
          <p:spPr>
            <a:xfrm>
              <a:off x="812217" y="90243"/>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3" name="Google Shape;4075;p22"/>
            <p:cNvSpPr/>
            <p:nvPr/>
          </p:nvSpPr>
          <p:spPr>
            <a:xfrm>
              <a:off x="866368"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4" name="Google Shape;4076;p22"/>
            <p:cNvSpPr/>
            <p:nvPr/>
          </p:nvSpPr>
          <p:spPr>
            <a:xfrm>
              <a:off x="914500"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5" name="Google Shape;4077;p22"/>
            <p:cNvSpPr/>
            <p:nvPr/>
          </p:nvSpPr>
          <p:spPr>
            <a:xfrm>
              <a:off x="962632"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6" name="Google Shape;4078;p22"/>
            <p:cNvSpPr/>
            <p:nvPr/>
          </p:nvSpPr>
          <p:spPr>
            <a:xfrm>
              <a:off x="721972" y="42117"/>
              <a:ext cx="4813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7" name="Google Shape;4079;p22"/>
            <p:cNvSpPr/>
            <p:nvPr/>
          </p:nvSpPr>
          <p:spPr>
            <a:xfrm>
              <a:off x="770099" y="42117"/>
              <a:ext cx="42121"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8" name="Google Shape;4080;p22"/>
            <p:cNvSpPr/>
            <p:nvPr/>
          </p:nvSpPr>
          <p:spPr>
            <a:xfrm>
              <a:off x="812217" y="42117"/>
              <a:ext cx="5415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9" name="Google Shape;4081;p22"/>
            <p:cNvSpPr/>
            <p:nvPr/>
          </p:nvSpPr>
          <p:spPr>
            <a:xfrm>
              <a:off x="866368"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60" name="Google Shape;4082;p22"/>
            <p:cNvSpPr/>
            <p:nvPr/>
          </p:nvSpPr>
          <p:spPr>
            <a:xfrm>
              <a:off x="914500"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61" name="Google Shape;4083;p22"/>
            <p:cNvSpPr/>
            <p:nvPr/>
          </p:nvSpPr>
          <p:spPr>
            <a:xfrm>
              <a:off x="721972" y="-2"/>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62" name="Google Shape;4084;p22"/>
            <p:cNvSpPr/>
            <p:nvPr/>
          </p:nvSpPr>
          <p:spPr>
            <a:xfrm>
              <a:off x="770099" y="-2"/>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63" name="Google Shape;4085;p22"/>
            <p:cNvSpPr/>
            <p:nvPr/>
          </p:nvSpPr>
          <p:spPr>
            <a:xfrm>
              <a:off x="812217" y="-2"/>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64" name="Google Shape;4086;p22"/>
            <p:cNvSpPr/>
            <p:nvPr/>
          </p:nvSpPr>
          <p:spPr>
            <a:xfrm>
              <a:off x="866368" y="-2"/>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4169" name="Google Shape;4087;p22"/>
          <p:cNvGrpSpPr/>
          <p:nvPr/>
        </p:nvGrpSpPr>
        <p:grpSpPr>
          <a:xfrm>
            <a:off x="-387375" y="2038772"/>
            <a:ext cx="1721999" cy="3104454"/>
            <a:chOff x="0" y="0"/>
            <a:chExt cx="1721998" cy="3104453"/>
          </a:xfrm>
        </p:grpSpPr>
        <p:sp>
          <p:nvSpPr>
            <p:cNvPr id="4166" name="Google Shape;4088;p22"/>
            <p:cNvSpPr/>
            <p:nvPr/>
          </p:nvSpPr>
          <p:spPr>
            <a:xfrm>
              <a:off x="0" y="-1"/>
              <a:ext cx="1721999" cy="40830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67" name="Google Shape;4089;p22"/>
            <p:cNvSpPr/>
            <p:nvPr/>
          </p:nvSpPr>
          <p:spPr>
            <a:xfrm>
              <a:off x="0" y="404158"/>
              <a:ext cx="1721999" cy="18090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68" name="Google Shape;4090;p22"/>
            <p:cNvSpPr/>
            <p:nvPr/>
          </p:nvSpPr>
          <p:spPr>
            <a:xfrm>
              <a:off x="0" y="585049"/>
              <a:ext cx="1721999" cy="25194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4173" name="Google Shape;4091;p22"/>
          <p:cNvGrpSpPr/>
          <p:nvPr/>
        </p:nvGrpSpPr>
        <p:grpSpPr>
          <a:xfrm>
            <a:off x="2424673" y="3715722"/>
            <a:ext cx="6719405" cy="1426855"/>
            <a:chOff x="-1" y="-1"/>
            <a:chExt cx="6719403" cy="1426853"/>
          </a:xfrm>
        </p:grpSpPr>
        <p:sp>
          <p:nvSpPr>
            <p:cNvPr id="4170" name="Google Shape;4092;p22"/>
            <p:cNvSpPr/>
            <p:nvPr/>
          </p:nvSpPr>
          <p:spPr>
            <a:xfrm>
              <a:off x="-2" y="-2"/>
              <a:ext cx="6719405" cy="40830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71" name="Google Shape;4093;p22"/>
            <p:cNvSpPr/>
            <p:nvPr/>
          </p:nvSpPr>
          <p:spPr>
            <a:xfrm>
              <a:off x="-2" y="404158"/>
              <a:ext cx="6719405" cy="18090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72" name="Google Shape;4094;p22"/>
            <p:cNvSpPr/>
            <p:nvPr/>
          </p:nvSpPr>
          <p:spPr>
            <a:xfrm>
              <a:off x="-2" y="585050"/>
              <a:ext cx="6719405" cy="84180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41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_1_2_1">
    <p:spTree>
      <p:nvGrpSpPr>
        <p:cNvPr id="1" name=""/>
        <p:cNvGrpSpPr/>
        <p:nvPr/>
      </p:nvGrpSpPr>
      <p:grpSpPr>
        <a:xfrm>
          <a:off x="0" y="0"/>
          <a:ext cx="0" cy="0"/>
          <a:chOff x="0" y="0"/>
          <a:chExt cx="0" cy="0"/>
        </a:xfrm>
      </p:grpSpPr>
      <p:sp>
        <p:nvSpPr>
          <p:cNvPr id="4181" name="Title Text"/>
          <p:cNvSpPr txBox="1"/>
          <p:nvPr>
            <p:ph type="title"/>
          </p:nvPr>
        </p:nvSpPr>
        <p:spPr>
          <a:xfrm>
            <a:off x="1334700" y="839125"/>
            <a:ext cx="6474601" cy="841803"/>
          </a:xfrm>
          <a:prstGeom prst="rect">
            <a:avLst/>
          </a:prstGeom>
        </p:spPr>
        <p:txBody>
          <a:bodyPr/>
          <a:lstStyle>
            <a:lvl1pPr>
              <a:defRPr sz="4800"/>
            </a:lvl1pPr>
          </a:lstStyle>
          <a:p>
            <a:pPr/>
            <a:r>
              <a:t>Title Text</a:t>
            </a:r>
          </a:p>
        </p:txBody>
      </p:sp>
      <p:sp>
        <p:nvSpPr>
          <p:cNvPr id="4182" name="Body Level One…"/>
          <p:cNvSpPr txBox="1"/>
          <p:nvPr>
            <p:ph type="body" sz="quarter" idx="1"/>
          </p:nvPr>
        </p:nvSpPr>
        <p:spPr>
          <a:xfrm>
            <a:off x="2466750" y="1760850"/>
            <a:ext cx="4210500" cy="1337103"/>
          </a:xfrm>
          <a:prstGeom prst="rect">
            <a:avLst/>
          </a:prstGeom>
        </p:spPr>
        <p:txBody>
          <a:bodyPr/>
          <a:lstStyle>
            <a:lvl1pPr marL="114300" indent="0" algn="ctr">
              <a:buClrTx/>
              <a:buSzTx/>
              <a:buFontTx/>
              <a:buNone/>
              <a:defRPr sz="1600">
                <a:solidFill>
                  <a:srgbClr val="FFFFFF"/>
                </a:solidFill>
              </a:defRPr>
            </a:lvl1pPr>
            <a:lvl2pPr marL="114300" indent="114300" algn="ctr">
              <a:buClrTx/>
              <a:buSzTx/>
              <a:buFontTx/>
              <a:buNone/>
              <a:defRPr sz="1600">
                <a:solidFill>
                  <a:srgbClr val="FFFFFF"/>
                </a:solidFill>
              </a:defRPr>
            </a:lvl2pPr>
            <a:lvl3pPr marL="114300" indent="114300" algn="ctr">
              <a:buClrTx/>
              <a:buSzTx/>
              <a:buFontTx/>
              <a:buNone/>
              <a:defRPr sz="1600">
                <a:solidFill>
                  <a:srgbClr val="FFFFFF"/>
                </a:solidFill>
              </a:defRPr>
            </a:lvl3pPr>
            <a:lvl4pPr marL="114300" indent="114300" algn="ctr">
              <a:buClrTx/>
              <a:buSzTx/>
              <a:buFontTx/>
              <a:buNone/>
              <a:defRPr sz="1600">
                <a:solidFill>
                  <a:srgbClr val="FFFFFF"/>
                </a:solidFill>
              </a:defRPr>
            </a:lvl4pPr>
            <a:lvl5pPr marL="114300" indent="114300" algn="ctr">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183" name="Google Shape;4098;p23"/>
          <p:cNvSpPr txBox="1"/>
          <p:nvPr/>
        </p:nvSpPr>
        <p:spPr>
          <a:xfrm>
            <a:off x="2568899" y="3737600"/>
            <a:ext cx="4006201" cy="8940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lgn="ctr">
              <a:defRPr sz="1200">
                <a:solidFill>
                  <a:schemeClr val="accent1"/>
                </a:solidFill>
                <a:latin typeface="Advent Pro"/>
                <a:ea typeface="Advent Pro"/>
                <a:cs typeface="Advent Pro"/>
                <a:sym typeface="Advent Pro"/>
              </a:defRPr>
            </a:lvl1pPr>
          </a:lstStyle>
          <a:p>
            <a:pPr/>
            <a:r>
              <a:t>CREDITS: This presentation template was created by Slidesgo, including icons by Flaticon, and infographics &amp; images by Freepik. </a:t>
            </a:r>
          </a:p>
        </p:txBody>
      </p:sp>
      <p:sp>
        <p:nvSpPr>
          <p:cNvPr id="41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_1_1">
    <p:spTree>
      <p:nvGrpSpPr>
        <p:cNvPr id="1" name=""/>
        <p:cNvGrpSpPr/>
        <p:nvPr/>
      </p:nvGrpSpPr>
      <p:grpSpPr>
        <a:xfrm>
          <a:off x="0" y="0"/>
          <a:ext cx="0" cy="0"/>
          <a:chOff x="0" y="0"/>
          <a:chExt cx="0" cy="0"/>
        </a:xfrm>
      </p:grpSpPr>
      <p:grpSp>
        <p:nvGrpSpPr>
          <p:cNvPr id="4580" name="Google Shape;4100;p24"/>
          <p:cNvGrpSpPr/>
          <p:nvPr/>
        </p:nvGrpSpPr>
        <p:grpSpPr>
          <a:xfrm>
            <a:off x="-3" y="1474587"/>
            <a:ext cx="9144010" cy="3853091"/>
            <a:chOff x="-1" y="0"/>
            <a:chExt cx="9144008" cy="3853090"/>
          </a:xfrm>
        </p:grpSpPr>
        <p:grpSp>
          <p:nvGrpSpPr>
            <p:cNvPr id="4377" name="Google Shape;4101;p24"/>
            <p:cNvGrpSpPr/>
            <p:nvPr/>
          </p:nvGrpSpPr>
          <p:grpSpPr>
            <a:xfrm>
              <a:off x="1147577" y="1511784"/>
              <a:ext cx="973086" cy="1033489"/>
              <a:chOff x="0" y="-1"/>
              <a:chExt cx="973084" cy="1033487"/>
            </a:xfrm>
          </p:grpSpPr>
          <p:grpSp>
            <p:nvGrpSpPr>
              <p:cNvPr id="4229" name="Google Shape;4102;p24"/>
              <p:cNvGrpSpPr/>
              <p:nvPr/>
            </p:nvGrpSpPr>
            <p:grpSpPr>
              <a:xfrm>
                <a:off x="268430" y="543580"/>
                <a:ext cx="489903" cy="489907"/>
                <a:chOff x="0" y="-1"/>
                <a:chExt cx="489901" cy="489906"/>
              </a:xfrm>
            </p:grpSpPr>
            <p:sp>
              <p:nvSpPr>
                <p:cNvPr id="4191" name="Google Shape;4103;p24"/>
                <p:cNvSpPr/>
                <p:nvPr/>
              </p:nvSpPr>
              <p:spPr>
                <a:xfrm flipH="1">
                  <a:off x="107371" y="429492"/>
                  <a:ext cx="60415" cy="604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92" name="Google Shape;4104;p24"/>
                <p:cNvSpPr/>
                <p:nvPr/>
              </p:nvSpPr>
              <p:spPr>
                <a:xfrm flipH="1">
                  <a:off x="167773" y="429492"/>
                  <a:ext cx="46985" cy="604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93" name="Google Shape;4105;p24"/>
                <p:cNvSpPr/>
                <p:nvPr/>
              </p:nvSpPr>
              <p:spPr>
                <a:xfrm flipH="1">
                  <a:off x="214744" y="429492"/>
                  <a:ext cx="53700" cy="604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94" name="Google Shape;4106;p24"/>
                <p:cNvSpPr/>
                <p:nvPr/>
              </p:nvSpPr>
              <p:spPr>
                <a:xfrm flipH="1">
                  <a:off x="268427" y="429492"/>
                  <a:ext cx="60420" cy="604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95" name="Google Shape;4107;p24"/>
                <p:cNvSpPr/>
                <p:nvPr/>
              </p:nvSpPr>
              <p:spPr>
                <a:xfrm flipH="1">
                  <a:off x="107371" y="375807"/>
                  <a:ext cx="60415" cy="537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96" name="Google Shape;4108;p24"/>
                <p:cNvSpPr/>
                <p:nvPr/>
              </p:nvSpPr>
              <p:spPr>
                <a:xfrm flipH="1">
                  <a:off x="167773" y="375807"/>
                  <a:ext cx="46985" cy="537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97" name="Google Shape;4109;p24"/>
                <p:cNvSpPr/>
                <p:nvPr/>
              </p:nvSpPr>
              <p:spPr>
                <a:xfrm flipH="1">
                  <a:off x="214744" y="375807"/>
                  <a:ext cx="53700" cy="537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98" name="Google Shape;4110;p24"/>
                <p:cNvSpPr/>
                <p:nvPr/>
              </p:nvSpPr>
              <p:spPr>
                <a:xfrm flipH="1">
                  <a:off x="268427" y="375807"/>
                  <a:ext cx="60420" cy="537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99" name="Google Shape;4111;p24"/>
                <p:cNvSpPr/>
                <p:nvPr/>
              </p:nvSpPr>
              <p:spPr>
                <a:xfrm flipH="1">
                  <a:off x="107371" y="322117"/>
                  <a:ext cx="60415" cy="5370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0" name="Google Shape;4112;p24"/>
                <p:cNvSpPr/>
                <p:nvPr/>
              </p:nvSpPr>
              <p:spPr>
                <a:xfrm flipH="1">
                  <a:off x="167773" y="322117"/>
                  <a:ext cx="46985" cy="5370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1" name="Google Shape;4113;p24"/>
                <p:cNvSpPr/>
                <p:nvPr/>
              </p:nvSpPr>
              <p:spPr>
                <a:xfrm flipH="1">
                  <a:off x="214744" y="322117"/>
                  <a:ext cx="53700" cy="5370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2" name="Google Shape;4114;p24"/>
                <p:cNvSpPr/>
                <p:nvPr/>
              </p:nvSpPr>
              <p:spPr>
                <a:xfrm flipH="1">
                  <a:off x="268427" y="322117"/>
                  <a:ext cx="60420" cy="5370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3" name="Google Shape;4115;p24"/>
                <p:cNvSpPr/>
                <p:nvPr/>
              </p:nvSpPr>
              <p:spPr>
                <a:xfrm flipH="1">
                  <a:off x="107371" y="268431"/>
                  <a:ext cx="60415" cy="537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4" name="Google Shape;4116;p24"/>
                <p:cNvSpPr/>
                <p:nvPr/>
              </p:nvSpPr>
              <p:spPr>
                <a:xfrm flipH="1">
                  <a:off x="167773" y="268431"/>
                  <a:ext cx="46985" cy="537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5" name="Google Shape;4117;p24"/>
                <p:cNvSpPr/>
                <p:nvPr/>
              </p:nvSpPr>
              <p:spPr>
                <a:xfrm flipH="1">
                  <a:off x="214744" y="268431"/>
                  <a:ext cx="53700" cy="537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6" name="Google Shape;4118;p24"/>
                <p:cNvSpPr/>
                <p:nvPr/>
              </p:nvSpPr>
              <p:spPr>
                <a:xfrm flipH="1">
                  <a:off x="268427" y="268431"/>
                  <a:ext cx="60420" cy="537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7" name="Google Shape;4119;p24"/>
                <p:cNvSpPr/>
                <p:nvPr/>
              </p:nvSpPr>
              <p:spPr>
                <a:xfrm flipH="1">
                  <a:off x="107371" y="214746"/>
                  <a:ext cx="60415" cy="537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8" name="Google Shape;4120;p24"/>
                <p:cNvSpPr/>
                <p:nvPr/>
              </p:nvSpPr>
              <p:spPr>
                <a:xfrm flipH="1">
                  <a:off x="167773" y="214746"/>
                  <a:ext cx="46985" cy="537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9" name="Google Shape;4121;p24"/>
                <p:cNvSpPr/>
                <p:nvPr/>
              </p:nvSpPr>
              <p:spPr>
                <a:xfrm flipH="1">
                  <a:off x="214744" y="214746"/>
                  <a:ext cx="53700" cy="537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0" name="Google Shape;4122;p24"/>
                <p:cNvSpPr/>
                <p:nvPr/>
              </p:nvSpPr>
              <p:spPr>
                <a:xfrm flipH="1">
                  <a:off x="268427" y="214746"/>
                  <a:ext cx="60420" cy="537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1" name="Google Shape;4123;p24"/>
                <p:cNvSpPr/>
                <p:nvPr/>
              </p:nvSpPr>
              <p:spPr>
                <a:xfrm flipH="1">
                  <a:off x="-1" y="161056"/>
                  <a:ext cx="53706" cy="5370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2" name="Google Shape;4124;p24"/>
                <p:cNvSpPr/>
                <p:nvPr/>
              </p:nvSpPr>
              <p:spPr>
                <a:xfrm flipH="1">
                  <a:off x="53689" y="161056"/>
                  <a:ext cx="53700" cy="5370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3" name="Google Shape;4125;p24"/>
                <p:cNvSpPr/>
                <p:nvPr/>
              </p:nvSpPr>
              <p:spPr>
                <a:xfrm flipH="1">
                  <a:off x="107371" y="161056"/>
                  <a:ext cx="60415" cy="5370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4" name="Google Shape;4126;p24"/>
                <p:cNvSpPr/>
                <p:nvPr/>
              </p:nvSpPr>
              <p:spPr>
                <a:xfrm flipH="1">
                  <a:off x="167773" y="161056"/>
                  <a:ext cx="46985" cy="5370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5" name="Google Shape;4127;p24"/>
                <p:cNvSpPr/>
                <p:nvPr/>
              </p:nvSpPr>
              <p:spPr>
                <a:xfrm flipH="1">
                  <a:off x="214744" y="161056"/>
                  <a:ext cx="53700" cy="5370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6" name="Google Shape;4128;p24"/>
                <p:cNvSpPr/>
                <p:nvPr/>
              </p:nvSpPr>
              <p:spPr>
                <a:xfrm flipH="1">
                  <a:off x="268427" y="161056"/>
                  <a:ext cx="60420" cy="5370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7" name="Google Shape;4129;p24"/>
                <p:cNvSpPr/>
                <p:nvPr/>
              </p:nvSpPr>
              <p:spPr>
                <a:xfrm flipH="1">
                  <a:off x="328828" y="161056"/>
                  <a:ext cx="46990" cy="5370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8" name="Google Shape;4130;p24"/>
                <p:cNvSpPr/>
                <p:nvPr/>
              </p:nvSpPr>
              <p:spPr>
                <a:xfrm flipH="1">
                  <a:off x="375803" y="161056"/>
                  <a:ext cx="53705" cy="5370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9" name="Google Shape;4131;p24"/>
                <p:cNvSpPr/>
                <p:nvPr/>
              </p:nvSpPr>
              <p:spPr>
                <a:xfrm flipH="1">
                  <a:off x="429492" y="161056"/>
                  <a:ext cx="60410" cy="5370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0" name="Google Shape;4132;p24"/>
                <p:cNvSpPr/>
                <p:nvPr/>
              </p:nvSpPr>
              <p:spPr>
                <a:xfrm flipH="1">
                  <a:off x="-1" y="107370"/>
                  <a:ext cx="53706" cy="537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1" name="Google Shape;4133;p24"/>
                <p:cNvSpPr/>
                <p:nvPr/>
              </p:nvSpPr>
              <p:spPr>
                <a:xfrm flipH="1">
                  <a:off x="214744" y="107370"/>
                  <a:ext cx="53700" cy="537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2" name="Google Shape;4134;p24"/>
                <p:cNvSpPr/>
                <p:nvPr/>
              </p:nvSpPr>
              <p:spPr>
                <a:xfrm flipH="1">
                  <a:off x="429492" y="107370"/>
                  <a:ext cx="60410" cy="537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3" name="Google Shape;4135;p24"/>
                <p:cNvSpPr/>
                <p:nvPr/>
              </p:nvSpPr>
              <p:spPr>
                <a:xfrm flipH="1">
                  <a:off x="-1" y="53681"/>
                  <a:ext cx="53706" cy="5370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4" name="Google Shape;4136;p24"/>
                <p:cNvSpPr/>
                <p:nvPr/>
              </p:nvSpPr>
              <p:spPr>
                <a:xfrm flipH="1">
                  <a:off x="214744" y="53681"/>
                  <a:ext cx="53700" cy="5370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5" name="Google Shape;4137;p24"/>
                <p:cNvSpPr/>
                <p:nvPr/>
              </p:nvSpPr>
              <p:spPr>
                <a:xfrm flipH="1">
                  <a:off x="429492" y="53681"/>
                  <a:ext cx="60410" cy="5370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6" name="Google Shape;4138;p24"/>
                <p:cNvSpPr/>
                <p:nvPr/>
              </p:nvSpPr>
              <p:spPr>
                <a:xfrm flipH="1">
                  <a:off x="-1" y="-2"/>
                  <a:ext cx="53706" cy="5370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7" name="Google Shape;4139;p24"/>
                <p:cNvSpPr/>
                <p:nvPr/>
              </p:nvSpPr>
              <p:spPr>
                <a:xfrm flipH="1">
                  <a:off x="214744" y="-2"/>
                  <a:ext cx="53700" cy="5370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8" name="Google Shape;4140;p24"/>
                <p:cNvSpPr/>
                <p:nvPr/>
              </p:nvSpPr>
              <p:spPr>
                <a:xfrm flipH="1">
                  <a:off x="429492" y="-2"/>
                  <a:ext cx="60410" cy="5370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4230" name="Google Shape;4141;p24"/>
              <p:cNvSpPr/>
              <p:nvPr/>
            </p:nvSpPr>
            <p:spPr>
              <a:xfrm flipH="1">
                <a:off x="53689" y="167772"/>
                <a:ext cx="53700" cy="53701"/>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31" name="Google Shape;4142;p24"/>
              <p:cNvSpPr/>
              <p:nvPr/>
            </p:nvSpPr>
            <p:spPr>
              <a:xfrm flipH="1">
                <a:off x="268432" y="167772"/>
                <a:ext cx="53705" cy="53701"/>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32" name="Google Shape;4143;p24"/>
              <p:cNvSpPr/>
              <p:nvPr/>
            </p:nvSpPr>
            <p:spPr>
              <a:xfrm flipH="1">
                <a:off x="536859" y="107374"/>
                <a:ext cx="60420" cy="604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33" name="Google Shape;4144;p24"/>
              <p:cNvSpPr/>
              <p:nvPr/>
            </p:nvSpPr>
            <p:spPr>
              <a:xfrm flipH="1">
                <a:off x="919382" y="60398"/>
                <a:ext cx="53701" cy="6040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34" name="Google Shape;4145;p24"/>
              <p:cNvSpPr/>
              <p:nvPr/>
            </p:nvSpPr>
            <p:spPr>
              <a:xfrm flipH="1">
                <a:off x="919382" y="167772"/>
                <a:ext cx="53701" cy="53701"/>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35" name="Google Shape;4146;p24"/>
              <p:cNvSpPr/>
              <p:nvPr/>
            </p:nvSpPr>
            <p:spPr>
              <a:xfrm flipH="1">
                <a:off x="597260" y="-2"/>
                <a:ext cx="46990" cy="604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36" name="Google Shape;4147;p24"/>
              <p:cNvSpPr/>
              <p:nvPr/>
            </p:nvSpPr>
            <p:spPr>
              <a:xfrm flipH="1">
                <a:off x="644235" y="-2"/>
                <a:ext cx="53705" cy="604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nvGrpSpPr>
              <p:cNvPr id="4376" name="Google Shape;4148;p24"/>
              <p:cNvGrpSpPr/>
              <p:nvPr/>
            </p:nvGrpSpPr>
            <p:grpSpPr>
              <a:xfrm>
                <a:off x="0" y="-1"/>
                <a:ext cx="973086" cy="543594"/>
                <a:chOff x="0" y="0"/>
                <a:chExt cx="973084" cy="543592"/>
              </a:xfrm>
            </p:grpSpPr>
            <p:sp>
              <p:nvSpPr>
                <p:cNvPr id="4237" name="Google Shape;4149;p24"/>
                <p:cNvSpPr/>
                <p:nvPr/>
              </p:nvSpPr>
              <p:spPr>
                <a:xfrm flipH="1">
                  <a:off x="53689" y="489893"/>
                  <a:ext cx="53700"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38" name="Google Shape;4150;p24"/>
                <p:cNvSpPr/>
                <p:nvPr/>
              </p:nvSpPr>
              <p:spPr>
                <a:xfrm flipH="1">
                  <a:off x="107373" y="489893"/>
                  <a:ext cx="53705"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39" name="Google Shape;4151;p24"/>
                <p:cNvSpPr/>
                <p:nvPr/>
              </p:nvSpPr>
              <p:spPr>
                <a:xfrm flipH="1">
                  <a:off x="161063" y="489893"/>
                  <a:ext cx="53700"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0" name="Google Shape;4152;p24"/>
                <p:cNvSpPr/>
                <p:nvPr/>
              </p:nvSpPr>
              <p:spPr>
                <a:xfrm flipH="1">
                  <a:off x="214749" y="489893"/>
                  <a:ext cx="53700"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1" name="Google Shape;4153;p24"/>
                <p:cNvSpPr/>
                <p:nvPr/>
              </p:nvSpPr>
              <p:spPr>
                <a:xfrm flipH="1">
                  <a:off x="268433" y="489893"/>
                  <a:ext cx="53705"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2" name="Google Shape;4154;p24"/>
                <p:cNvSpPr/>
                <p:nvPr/>
              </p:nvSpPr>
              <p:spPr>
                <a:xfrm flipH="1">
                  <a:off x="322123" y="489893"/>
                  <a:ext cx="53700"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3" name="Google Shape;4155;p24"/>
                <p:cNvSpPr/>
                <p:nvPr/>
              </p:nvSpPr>
              <p:spPr>
                <a:xfrm flipH="1">
                  <a:off x="375805" y="489893"/>
                  <a:ext cx="60415"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4" name="Google Shape;4156;p24"/>
                <p:cNvSpPr/>
                <p:nvPr/>
              </p:nvSpPr>
              <p:spPr>
                <a:xfrm flipH="1">
                  <a:off x="436208" y="489893"/>
                  <a:ext cx="46985"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5" name="Google Shape;4157;p24"/>
                <p:cNvSpPr/>
                <p:nvPr/>
              </p:nvSpPr>
              <p:spPr>
                <a:xfrm flipH="1">
                  <a:off x="483178" y="489893"/>
                  <a:ext cx="53701"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6" name="Google Shape;4158;p24"/>
                <p:cNvSpPr/>
                <p:nvPr/>
              </p:nvSpPr>
              <p:spPr>
                <a:xfrm flipH="1">
                  <a:off x="536861" y="489893"/>
                  <a:ext cx="60420"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7" name="Google Shape;4159;p24"/>
                <p:cNvSpPr/>
                <p:nvPr/>
              </p:nvSpPr>
              <p:spPr>
                <a:xfrm flipH="1">
                  <a:off x="597262" y="489893"/>
                  <a:ext cx="46990"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8" name="Google Shape;4160;p24"/>
                <p:cNvSpPr/>
                <p:nvPr/>
              </p:nvSpPr>
              <p:spPr>
                <a:xfrm flipH="1">
                  <a:off x="644237" y="489893"/>
                  <a:ext cx="53705"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9" name="Google Shape;4161;p24"/>
                <p:cNvSpPr/>
                <p:nvPr/>
              </p:nvSpPr>
              <p:spPr>
                <a:xfrm flipH="1">
                  <a:off x="697926" y="489893"/>
                  <a:ext cx="60409"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0" name="Google Shape;4162;p24"/>
                <p:cNvSpPr/>
                <p:nvPr/>
              </p:nvSpPr>
              <p:spPr>
                <a:xfrm flipH="1">
                  <a:off x="758321" y="489893"/>
                  <a:ext cx="46991"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1" name="Google Shape;4163;p24"/>
                <p:cNvSpPr/>
                <p:nvPr/>
              </p:nvSpPr>
              <p:spPr>
                <a:xfrm flipH="1">
                  <a:off x="805296" y="489893"/>
                  <a:ext cx="53705"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2" name="Google Shape;4164;p24"/>
                <p:cNvSpPr/>
                <p:nvPr/>
              </p:nvSpPr>
              <p:spPr>
                <a:xfrm flipH="1">
                  <a:off x="858984" y="489893"/>
                  <a:ext cx="60415"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3" name="Google Shape;4165;p24"/>
                <p:cNvSpPr/>
                <p:nvPr/>
              </p:nvSpPr>
              <p:spPr>
                <a:xfrm flipH="1">
                  <a:off x="53689" y="429500"/>
                  <a:ext cx="53700" cy="60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4" name="Google Shape;4166;p24"/>
                <p:cNvSpPr/>
                <p:nvPr/>
              </p:nvSpPr>
              <p:spPr>
                <a:xfrm flipH="1">
                  <a:off x="107373" y="429500"/>
                  <a:ext cx="53705" cy="60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5" name="Google Shape;4167;p24"/>
                <p:cNvSpPr/>
                <p:nvPr/>
              </p:nvSpPr>
              <p:spPr>
                <a:xfrm flipH="1">
                  <a:off x="161063" y="429500"/>
                  <a:ext cx="53700" cy="60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6" name="Google Shape;4168;p24"/>
                <p:cNvSpPr/>
                <p:nvPr/>
              </p:nvSpPr>
              <p:spPr>
                <a:xfrm flipH="1">
                  <a:off x="214749" y="429500"/>
                  <a:ext cx="53700" cy="60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7" name="Google Shape;4169;p24"/>
                <p:cNvSpPr/>
                <p:nvPr/>
              </p:nvSpPr>
              <p:spPr>
                <a:xfrm flipH="1">
                  <a:off x="268433" y="429500"/>
                  <a:ext cx="53705" cy="60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8" name="Google Shape;4170;p24"/>
                <p:cNvSpPr/>
                <p:nvPr/>
              </p:nvSpPr>
              <p:spPr>
                <a:xfrm flipH="1">
                  <a:off x="322123" y="429500"/>
                  <a:ext cx="53700" cy="60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9" name="Google Shape;4171;p24"/>
                <p:cNvSpPr/>
                <p:nvPr/>
              </p:nvSpPr>
              <p:spPr>
                <a:xfrm flipH="1">
                  <a:off x="375805" y="429500"/>
                  <a:ext cx="60415" cy="60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0" name="Google Shape;4172;p24"/>
                <p:cNvSpPr/>
                <p:nvPr/>
              </p:nvSpPr>
              <p:spPr>
                <a:xfrm flipH="1">
                  <a:off x="436208" y="429500"/>
                  <a:ext cx="46985" cy="60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1" name="Google Shape;4173;p24"/>
                <p:cNvSpPr/>
                <p:nvPr/>
              </p:nvSpPr>
              <p:spPr>
                <a:xfrm flipH="1">
                  <a:off x="483178" y="429500"/>
                  <a:ext cx="53701" cy="60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2" name="Google Shape;4174;p24"/>
                <p:cNvSpPr/>
                <p:nvPr/>
              </p:nvSpPr>
              <p:spPr>
                <a:xfrm flipH="1">
                  <a:off x="536861" y="429500"/>
                  <a:ext cx="60420" cy="60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3" name="Google Shape;4175;p24"/>
                <p:cNvSpPr/>
                <p:nvPr/>
              </p:nvSpPr>
              <p:spPr>
                <a:xfrm flipH="1">
                  <a:off x="597262" y="429500"/>
                  <a:ext cx="46990" cy="60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4" name="Google Shape;4176;p24"/>
                <p:cNvSpPr/>
                <p:nvPr/>
              </p:nvSpPr>
              <p:spPr>
                <a:xfrm flipH="1">
                  <a:off x="644237" y="429500"/>
                  <a:ext cx="53705" cy="60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5" name="Google Shape;4177;p24"/>
                <p:cNvSpPr/>
                <p:nvPr/>
              </p:nvSpPr>
              <p:spPr>
                <a:xfrm flipH="1">
                  <a:off x="697926" y="429500"/>
                  <a:ext cx="60409" cy="60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6" name="Google Shape;4178;p24"/>
                <p:cNvSpPr/>
                <p:nvPr/>
              </p:nvSpPr>
              <p:spPr>
                <a:xfrm flipH="1">
                  <a:off x="758321" y="429500"/>
                  <a:ext cx="46991" cy="60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7" name="Google Shape;4179;p24"/>
                <p:cNvSpPr/>
                <p:nvPr/>
              </p:nvSpPr>
              <p:spPr>
                <a:xfrm flipH="1">
                  <a:off x="805296" y="429500"/>
                  <a:ext cx="53705" cy="60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8" name="Google Shape;4180;p24"/>
                <p:cNvSpPr/>
                <p:nvPr/>
              </p:nvSpPr>
              <p:spPr>
                <a:xfrm flipH="1">
                  <a:off x="858984" y="429500"/>
                  <a:ext cx="60415" cy="60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9" name="Google Shape;4181;p24"/>
                <p:cNvSpPr/>
                <p:nvPr/>
              </p:nvSpPr>
              <p:spPr>
                <a:xfrm flipH="1">
                  <a:off x="53689" y="382518"/>
                  <a:ext cx="53700" cy="469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0" name="Google Shape;4182;p24"/>
                <p:cNvSpPr/>
                <p:nvPr/>
              </p:nvSpPr>
              <p:spPr>
                <a:xfrm flipH="1">
                  <a:off x="107373" y="382518"/>
                  <a:ext cx="53705" cy="469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1" name="Google Shape;4183;p24"/>
                <p:cNvSpPr/>
                <p:nvPr/>
              </p:nvSpPr>
              <p:spPr>
                <a:xfrm flipH="1">
                  <a:off x="161063" y="382518"/>
                  <a:ext cx="53700" cy="469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2" name="Google Shape;4184;p24"/>
                <p:cNvSpPr/>
                <p:nvPr/>
              </p:nvSpPr>
              <p:spPr>
                <a:xfrm flipH="1">
                  <a:off x="214749" y="382518"/>
                  <a:ext cx="53700" cy="469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3" name="Google Shape;4185;p24"/>
                <p:cNvSpPr/>
                <p:nvPr/>
              </p:nvSpPr>
              <p:spPr>
                <a:xfrm flipH="1">
                  <a:off x="268433" y="382518"/>
                  <a:ext cx="53705" cy="469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4" name="Google Shape;4186;p24"/>
                <p:cNvSpPr/>
                <p:nvPr/>
              </p:nvSpPr>
              <p:spPr>
                <a:xfrm flipH="1">
                  <a:off x="322123" y="382518"/>
                  <a:ext cx="53700" cy="469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5" name="Google Shape;4187;p24"/>
                <p:cNvSpPr/>
                <p:nvPr/>
              </p:nvSpPr>
              <p:spPr>
                <a:xfrm flipH="1">
                  <a:off x="375805" y="382518"/>
                  <a:ext cx="60415" cy="469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6" name="Google Shape;4188;p24"/>
                <p:cNvSpPr/>
                <p:nvPr/>
              </p:nvSpPr>
              <p:spPr>
                <a:xfrm flipH="1">
                  <a:off x="436208" y="382518"/>
                  <a:ext cx="46985" cy="469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7" name="Google Shape;4189;p24"/>
                <p:cNvSpPr/>
                <p:nvPr/>
              </p:nvSpPr>
              <p:spPr>
                <a:xfrm flipH="1">
                  <a:off x="483178" y="382518"/>
                  <a:ext cx="53701" cy="469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8" name="Google Shape;4190;p24"/>
                <p:cNvSpPr/>
                <p:nvPr/>
              </p:nvSpPr>
              <p:spPr>
                <a:xfrm flipH="1">
                  <a:off x="536861" y="382518"/>
                  <a:ext cx="60420" cy="469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9" name="Google Shape;4191;p24"/>
                <p:cNvSpPr/>
                <p:nvPr/>
              </p:nvSpPr>
              <p:spPr>
                <a:xfrm flipH="1">
                  <a:off x="597262" y="382518"/>
                  <a:ext cx="46990" cy="469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0" name="Google Shape;4192;p24"/>
                <p:cNvSpPr/>
                <p:nvPr/>
              </p:nvSpPr>
              <p:spPr>
                <a:xfrm flipH="1">
                  <a:off x="644237" y="382518"/>
                  <a:ext cx="53705" cy="469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1" name="Google Shape;4193;p24"/>
                <p:cNvSpPr/>
                <p:nvPr/>
              </p:nvSpPr>
              <p:spPr>
                <a:xfrm flipH="1">
                  <a:off x="697926" y="382518"/>
                  <a:ext cx="60409" cy="469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2" name="Google Shape;4194;p24"/>
                <p:cNvSpPr/>
                <p:nvPr/>
              </p:nvSpPr>
              <p:spPr>
                <a:xfrm flipH="1">
                  <a:off x="758321" y="382518"/>
                  <a:ext cx="46991" cy="469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3" name="Google Shape;4195;p24"/>
                <p:cNvSpPr/>
                <p:nvPr/>
              </p:nvSpPr>
              <p:spPr>
                <a:xfrm flipH="1">
                  <a:off x="805296" y="382518"/>
                  <a:ext cx="53705" cy="469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4" name="Google Shape;4196;p24"/>
                <p:cNvSpPr/>
                <p:nvPr/>
              </p:nvSpPr>
              <p:spPr>
                <a:xfrm flipH="1">
                  <a:off x="858984" y="382518"/>
                  <a:ext cx="60415" cy="469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5" name="Google Shape;4197;p24"/>
                <p:cNvSpPr/>
                <p:nvPr/>
              </p:nvSpPr>
              <p:spPr>
                <a:xfrm flipH="1">
                  <a:off x="53689" y="328832"/>
                  <a:ext cx="53700"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6" name="Google Shape;4198;p24"/>
                <p:cNvSpPr/>
                <p:nvPr/>
              </p:nvSpPr>
              <p:spPr>
                <a:xfrm flipH="1">
                  <a:off x="107373" y="328832"/>
                  <a:ext cx="53705"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7" name="Google Shape;4199;p24"/>
                <p:cNvSpPr/>
                <p:nvPr/>
              </p:nvSpPr>
              <p:spPr>
                <a:xfrm flipH="1">
                  <a:off x="161063" y="328832"/>
                  <a:ext cx="53700"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8" name="Google Shape;4200;p24"/>
                <p:cNvSpPr/>
                <p:nvPr/>
              </p:nvSpPr>
              <p:spPr>
                <a:xfrm flipH="1">
                  <a:off x="214749" y="328832"/>
                  <a:ext cx="53700"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9" name="Google Shape;4201;p24"/>
                <p:cNvSpPr/>
                <p:nvPr/>
              </p:nvSpPr>
              <p:spPr>
                <a:xfrm flipH="1">
                  <a:off x="268433" y="328832"/>
                  <a:ext cx="53705"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0" name="Google Shape;4202;p24"/>
                <p:cNvSpPr/>
                <p:nvPr/>
              </p:nvSpPr>
              <p:spPr>
                <a:xfrm flipH="1">
                  <a:off x="322123" y="328832"/>
                  <a:ext cx="53700"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1" name="Google Shape;4203;p24"/>
                <p:cNvSpPr/>
                <p:nvPr/>
              </p:nvSpPr>
              <p:spPr>
                <a:xfrm flipH="1">
                  <a:off x="375805" y="328832"/>
                  <a:ext cx="60415"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2" name="Google Shape;4204;p24"/>
                <p:cNvSpPr/>
                <p:nvPr/>
              </p:nvSpPr>
              <p:spPr>
                <a:xfrm flipH="1">
                  <a:off x="436208" y="328832"/>
                  <a:ext cx="46985"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3" name="Google Shape;4205;p24"/>
                <p:cNvSpPr/>
                <p:nvPr/>
              </p:nvSpPr>
              <p:spPr>
                <a:xfrm flipH="1">
                  <a:off x="483178" y="328832"/>
                  <a:ext cx="53701"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4" name="Google Shape;4206;p24"/>
                <p:cNvSpPr/>
                <p:nvPr/>
              </p:nvSpPr>
              <p:spPr>
                <a:xfrm flipH="1">
                  <a:off x="536861" y="328832"/>
                  <a:ext cx="60420"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5" name="Google Shape;4207;p24"/>
                <p:cNvSpPr/>
                <p:nvPr/>
              </p:nvSpPr>
              <p:spPr>
                <a:xfrm flipH="1">
                  <a:off x="597262" y="328832"/>
                  <a:ext cx="46990"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6" name="Google Shape;4208;p24"/>
                <p:cNvSpPr/>
                <p:nvPr/>
              </p:nvSpPr>
              <p:spPr>
                <a:xfrm flipH="1">
                  <a:off x="644237" y="328832"/>
                  <a:ext cx="53705"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7" name="Google Shape;4209;p24"/>
                <p:cNvSpPr/>
                <p:nvPr/>
              </p:nvSpPr>
              <p:spPr>
                <a:xfrm flipH="1">
                  <a:off x="697926" y="328832"/>
                  <a:ext cx="60409"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8" name="Google Shape;4210;p24"/>
                <p:cNvSpPr/>
                <p:nvPr/>
              </p:nvSpPr>
              <p:spPr>
                <a:xfrm flipH="1">
                  <a:off x="758321" y="328832"/>
                  <a:ext cx="46991"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9" name="Google Shape;4211;p24"/>
                <p:cNvSpPr/>
                <p:nvPr/>
              </p:nvSpPr>
              <p:spPr>
                <a:xfrm flipH="1">
                  <a:off x="805296" y="328832"/>
                  <a:ext cx="53705"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0" name="Google Shape;4212;p24"/>
                <p:cNvSpPr/>
                <p:nvPr/>
              </p:nvSpPr>
              <p:spPr>
                <a:xfrm flipH="1">
                  <a:off x="858984" y="328832"/>
                  <a:ext cx="60415"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1" name="Google Shape;4213;p24"/>
                <p:cNvSpPr/>
                <p:nvPr/>
              </p:nvSpPr>
              <p:spPr>
                <a:xfrm flipH="1">
                  <a:off x="53689" y="268434"/>
                  <a:ext cx="53700"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2" name="Google Shape;4214;p24"/>
                <p:cNvSpPr/>
                <p:nvPr/>
              </p:nvSpPr>
              <p:spPr>
                <a:xfrm flipH="1">
                  <a:off x="107373" y="268434"/>
                  <a:ext cx="53705"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3" name="Google Shape;4215;p24"/>
                <p:cNvSpPr/>
                <p:nvPr/>
              </p:nvSpPr>
              <p:spPr>
                <a:xfrm flipH="1">
                  <a:off x="161063" y="268434"/>
                  <a:ext cx="53700"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4" name="Google Shape;4216;p24"/>
                <p:cNvSpPr/>
                <p:nvPr/>
              </p:nvSpPr>
              <p:spPr>
                <a:xfrm flipH="1">
                  <a:off x="214749" y="268434"/>
                  <a:ext cx="53700"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5" name="Google Shape;4217;p24"/>
                <p:cNvSpPr/>
                <p:nvPr/>
              </p:nvSpPr>
              <p:spPr>
                <a:xfrm flipH="1">
                  <a:off x="268433" y="268434"/>
                  <a:ext cx="53705"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6" name="Google Shape;4218;p24"/>
                <p:cNvSpPr/>
                <p:nvPr/>
              </p:nvSpPr>
              <p:spPr>
                <a:xfrm flipH="1">
                  <a:off x="322123" y="268434"/>
                  <a:ext cx="53700"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7" name="Google Shape;4219;p24"/>
                <p:cNvSpPr/>
                <p:nvPr/>
              </p:nvSpPr>
              <p:spPr>
                <a:xfrm flipH="1">
                  <a:off x="375805" y="268434"/>
                  <a:ext cx="60415"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8" name="Google Shape;4220;p24"/>
                <p:cNvSpPr/>
                <p:nvPr/>
              </p:nvSpPr>
              <p:spPr>
                <a:xfrm flipH="1">
                  <a:off x="436208" y="268434"/>
                  <a:ext cx="46985"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9" name="Google Shape;4221;p24"/>
                <p:cNvSpPr/>
                <p:nvPr/>
              </p:nvSpPr>
              <p:spPr>
                <a:xfrm flipH="1">
                  <a:off x="483178" y="268434"/>
                  <a:ext cx="53701"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0" name="Google Shape;4222;p24"/>
                <p:cNvSpPr/>
                <p:nvPr/>
              </p:nvSpPr>
              <p:spPr>
                <a:xfrm flipH="1">
                  <a:off x="536861" y="268434"/>
                  <a:ext cx="60420"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1" name="Google Shape;4223;p24"/>
                <p:cNvSpPr/>
                <p:nvPr/>
              </p:nvSpPr>
              <p:spPr>
                <a:xfrm flipH="1">
                  <a:off x="597262" y="268434"/>
                  <a:ext cx="46990"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2" name="Google Shape;4224;p24"/>
                <p:cNvSpPr/>
                <p:nvPr/>
              </p:nvSpPr>
              <p:spPr>
                <a:xfrm flipH="1">
                  <a:off x="644237" y="268434"/>
                  <a:ext cx="53705"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3" name="Google Shape;4225;p24"/>
                <p:cNvSpPr/>
                <p:nvPr/>
              </p:nvSpPr>
              <p:spPr>
                <a:xfrm flipH="1">
                  <a:off x="697926" y="268434"/>
                  <a:ext cx="60409"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4" name="Google Shape;4226;p24"/>
                <p:cNvSpPr/>
                <p:nvPr/>
              </p:nvSpPr>
              <p:spPr>
                <a:xfrm flipH="1">
                  <a:off x="758321" y="268434"/>
                  <a:ext cx="46991"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5" name="Google Shape;4227;p24"/>
                <p:cNvSpPr/>
                <p:nvPr/>
              </p:nvSpPr>
              <p:spPr>
                <a:xfrm flipH="1">
                  <a:off x="805296" y="268434"/>
                  <a:ext cx="53705"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6" name="Google Shape;4228;p24"/>
                <p:cNvSpPr/>
                <p:nvPr/>
              </p:nvSpPr>
              <p:spPr>
                <a:xfrm flipH="1">
                  <a:off x="858984" y="268434"/>
                  <a:ext cx="60415"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7" name="Google Shape;4229;p24"/>
                <p:cNvSpPr/>
                <p:nvPr/>
              </p:nvSpPr>
              <p:spPr>
                <a:xfrm flipH="1">
                  <a:off x="53689" y="221457"/>
                  <a:ext cx="53700"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8" name="Google Shape;4230;p24"/>
                <p:cNvSpPr/>
                <p:nvPr/>
              </p:nvSpPr>
              <p:spPr>
                <a:xfrm flipH="1">
                  <a:off x="107373" y="221457"/>
                  <a:ext cx="53705"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9" name="Google Shape;4231;p24"/>
                <p:cNvSpPr/>
                <p:nvPr/>
              </p:nvSpPr>
              <p:spPr>
                <a:xfrm flipH="1">
                  <a:off x="161063" y="221457"/>
                  <a:ext cx="53700"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0" name="Google Shape;4232;p24"/>
                <p:cNvSpPr/>
                <p:nvPr/>
              </p:nvSpPr>
              <p:spPr>
                <a:xfrm flipH="1">
                  <a:off x="214749" y="221457"/>
                  <a:ext cx="53700"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1" name="Google Shape;4233;p24"/>
                <p:cNvSpPr/>
                <p:nvPr/>
              </p:nvSpPr>
              <p:spPr>
                <a:xfrm flipH="1">
                  <a:off x="268433" y="221457"/>
                  <a:ext cx="53705"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2" name="Google Shape;4234;p24"/>
                <p:cNvSpPr/>
                <p:nvPr/>
              </p:nvSpPr>
              <p:spPr>
                <a:xfrm flipH="1">
                  <a:off x="322123" y="221457"/>
                  <a:ext cx="53700"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3" name="Google Shape;4235;p24"/>
                <p:cNvSpPr/>
                <p:nvPr/>
              </p:nvSpPr>
              <p:spPr>
                <a:xfrm flipH="1">
                  <a:off x="375805" y="221457"/>
                  <a:ext cx="60415"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4" name="Google Shape;4236;p24"/>
                <p:cNvSpPr/>
                <p:nvPr/>
              </p:nvSpPr>
              <p:spPr>
                <a:xfrm flipH="1">
                  <a:off x="436208" y="221457"/>
                  <a:ext cx="46985"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5" name="Google Shape;4237;p24"/>
                <p:cNvSpPr/>
                <p:nvPr/>
              </p:nvSpPr>
              <p:spPr>
                <a:xfrm flipH="1">
                  <a:off x="483178" y="221457"/>
                  <a:ext cx="53701"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6" name="Google Shape;4238;p24"/>
                <p:cNvSpPr/>
                <p:nvPr/>
              </p:nvSpPr>
              <p:spPr>
                <a:xfrm flipH="1">
                  <a:off x="536861" y="221457"/>
                  <a:ext cx="60420"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7" name="Google Shape;4239;p24"/>
                <p:cNvSpPr/>
                <p:nvPr/>
              </p:nvSpPr>
              <p:spPr>
                <a:xfrm flipH="1">
                  <a:off x="597262" y="221457"/>
                  <a:ext cx="46990"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8" name="Google Shape;4240;p24"/>
                <p:cNvSpPr/>
                <p:nvPr/>
              </p:nvSpPr>
              <p:spPr>
                <a:xfrm flipH="1">
                  <a:off x="644237" y="221457"/>
                  <a:ext cx="53705"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9" name="Google Shape;4241;p24"/>
                <p:cNvSpPr/>
                <p:nvPr/>
              </p:nvSpPr>
              <p:spPr>
                <a:xfrm flipH="1">
                  <a:off x="697926" y="221457"/>
                  <a:ext cx="60409"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0" name="Google Shape;4242;p24"/>
                <p:cNvSpPr/>
                <p:nvPr/>
              </p:nvSpPr>
              <p:spPr>
                <a:xfrm flipH="1">
                  <a:off x="758321" y="221457"/>
                  <a:ext cx="46991"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1" name="Google Shape;4243;p24"/>
                <p:cNvSpPr/>
                <p:nvPr/>
              </p:nvSpPr>
              <p:spPr>
                <a:xfrm flipH="1">
                  <a:off x="805296" y="221457"/>
                  <a:ext cx="53705"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2" name="Google Shape;4244;p24"/>
                <p:cNvSpPr/>
                <p:nvPr/>
              </p:nvSpPr>
              <p:spPr>
                <a:xfrm flipH="1">
                  <a:off x="858984" y="221457"/>
                  <a:ext cx="60415"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3" name="Google Shape;4245;p24"/>
                <p:cNvSpPr/>
                <p:nvPr/>
              </p:nvSpPr>
              <p:spPr>
                <a:xfrm flipH="1">
                  <a:off x="0" y="436208"/>
                  <a:ext cx="53705"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4" name="Google Shape;4246;p24"/>
                <p:cNvSpPr/>
                <p:nvPr/>
              </p:nvSpPr>
              <p:spPr>
                <a:xfrm flipH="1">
                  <a:off x="0" y="389231"/>
                  <a:ext cx="53705"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5" name="Google Shape;4247;p24"/>
                <p:cNvSpPr/>
                <p:nvPr/>
              </p:nvSpPr>
              <p:spPr>
                <a:xfrm flipH="1">
                  <a:off x="0" y="328832"/>
                  <a:ext cx="53705" cy="6041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6" name="Google Shape;4248;p24"/>
                <p:cNvSpPr/>
                <p:nvPr/>
              </p:nvSpPr>
              <p:spPr>
                <a:xfrm flipH="1">
                  <a:off x="0" y="275148"/>
                  <a:ext cx="53705"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7" name="Google Shape;4249;p24"/>
                <p:cNvSpPr/>
                <p:nvPr/>
              </p:nvSpPr>
              <p:spPr>
                <a:xfrm flipH="1">
                  <a:off x="0" y="228165"/>
                  <a:ext cx="53705" cy="469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8" name="Google Shape;4250;p24"/>
                <p:cNvSpPr/>
                <p:nvPr/>
              </p:nvSpPr>
              <p:spPr>
                <a:xfrm flipH="1">
                  <a:off x="107373" y="167771"/>
                  <a:ext cx="53705" cy="5370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9" name="Google Shape;4251;p24"/>
                <p:cNvSpPr/>
                <p:nvPr/>
              </p:nvSpPr>
              <p:spPr>
                <a:xfrm flipH="1">
                  <a:off x="161063" y="167771"/>
                  <a:ext cx="53700" cy="5370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0" name="Google Shape;4252;p24"/>
                <p:cNvSpPr/>
                <p:nvPr/>
              </p:nvSpPr>
              <p:spPr>
                <a:xfrm flipH="1">
                  <a:off x="214749" y="167771"/>
                  <a:ext cx="53700" cy="5370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1" name="Google Shape;4253;p24"/>
                <p:cNvSpPr/>
                <p:nvPr/>
              </p:nvSpPr>
              <p:spPr>
                <a:xfrm flipH="1">
                  <a:off x="322123" y="167771"/>
                  <a:ext cx="53700" cy="5370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2" name="Google Shape;4254;p24"/>
                <p:cNvSpPr/>
                <p:nvPr/>
              </p:nvSpPr>
              <p:spPr>
                <a:xfrm flipH="1">
                  <a:off x="375805" y="167771"/>
                  <a:ext cx="60415" cy="5370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3" name="Google Shape;4255;p24"/>
                <p:cNvSpPr/>
                <p:nvPr/>
              </p:nvSpPr>
              <p:spPr>
                <a:xfrm flipH="1">
                  <a:off x="436208" y="167771"/>
                  <a:ext cx="46985" cy="5370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4" name="Google Shape;4256;p24"/>
                <p:cNvSpPr/>
                <p:nvPr/>
              </p:nvSpPr>
              <p:spPr>
                <a:xfrm flipH="1">
                  <a:off x="483178" y="167771"/>
                  <a:ext cx="53701" cy="5370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5" name="Google Shape;4257;p24"/>
                <p:cNvSpPr/>
                <p:nvPr/>
              </p:nvSpPr>
              <p:spPr>
                <a:xfrm flipH="1">
                  <a:off x="536861" y="167771"/>
                  <a:ext cx="60420" cy="5370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6" name="Google Shape;4258;p24"/>
                <p:cNvSpPr/>
                <p:nvPr/>
              </p:nvSpPr>
              <p:spPr>
                <a:xfrm flipH="1">
                  <a:off x="597262" y="167771"/>
                  <a:ext cx="46990" cy="5370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7" name="Google Shape;4259;p24"/>
                <p:cNvSpPr/>
                <p:nvPr/>
              </p:nvSpPr>
              <p:spPr>
                <a:xfrm flipH="1">
                  <a:off x="644237" y="167771"/>
                  <a:ext cx="53705" cy="5370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8" name="Google Shape;4260;p24"/>
                <p:cNvSpPr/>
                <p:nvPr/>
              </p:nvSpPr>
              <p:spPr>
                <a:xfrm flipH="1">
                  <a:off x="697926" y="167771"/>
                  <a:ext cx="60409" cy="5370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9" name="Google Shape;4261;p24"/>
                <p:cNvSpPr/>
                <p:nvPr/>
              </p:nvSpPr>
              <p:spPr>
                <a:xfrm flipH="1">
                  <a:off x="758321" y="167771"/>
                  <a:ext cx="46991" cy="5370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0" name="Google Shape;4262;p24"/>
                <p:cNvSpPr/>
                <p:nvPr/>
              </p:nvSpPr>
              <p:spPr>
                <a:xfrm flipH="1">
                  <a:off x="805296" y="167771"/>
                  <a:ext cx="53705" cy="5370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1" name="Google Shape;4263;p24"/>
                <p:cNvSpPr/>
                <p:nvPr/>
              </p:nvSpPr>
              <p:spPr>
                <a:xfrm flipH="1">
                  <a:off x="858984" y="167771"/>
                  <a:ext cx="60415" cy="5370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2" name="Google Shape;4264;p24"/>
                <p:cNvSpPr/>
                <p:nvPr/>
              </p:nvSpPr>
              <p:spPr>
                <a:xfrm flipH="1">
                  <a:off x="597262" y="107373"/>
                  <a:ext cx="46990" cy="6041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3" name="Google Shape;4265;p24"/>
                <p:cNvSpPr/>
                <p:nvPr/>
              </p:nvSpPr>
              <p:spPr>
                <a:xfrm flipH="1">
                  <a:off x="644237" y="107373"/>
                  <a:ext cx="53705" cy="6041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4" name="Google Shape;4266;p24"/>
                <p:cNvSpPr/>
                <p:nvPr/>
              </p:nvSpPr>
              <p:spPr>
                <a:xfrm flipH="1">
                  <a:off x="697926" y="107373"/>
                  <a:ext cx="60409" cy="6041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5" name="Google Shape;4267;p24"/>
                <p:cNvSpPr/>
                <p:nvPr/>
              </p:nvSpPr>
              <p:spPr>
                <a:xfrm flipH="1">
                  <a:off x="758321" y="107373"/>
                  <a:ext cx="46991" cy="6041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6" name="Google Shape;4268;p24"/>
                <p:cNvSpPr/>
                <p:nvPr/>
              </p:nvSpPr>
              <p:spPr>
                <a:xfrm flipH="1">
                  <a:off x="805296" y="107373"/>
                  <a:ext cx="53705" cy="6041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7" name="Google Shape;4269;p24"/>
                <p:cNvSpPr/>
                <p:nvPr/>
              </p:nvSpPr>
              <p:spPr>
                <a:xfrm flipH="1">
                  <a:off x="858984" y="107373"/>
                  <a:ext cx="60415" cy="6041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8" name="Google Shape;4270;p24"/>
                <p:cNvSpPr/>
                <p:nvPr/>
              </p:nvSpPr>
              <p:spPr>
                <a:xfrm flipH="1">
                  <a:off x="536861" y="60397"/>
                  <a:ext cx="60420"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9" name="Google Shape;4271;p24"/>
                <p:cNvSpPr/>
                <p:nvPr/>
              </p:nvSpPr>
              <p:spPr>
                <a:xfrm flipH="1">
                  <a:off x="597262" y="60397"/>
                  <a:ext cx="46990"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0" name="Google Shape;4272;p24"/>
                <p:cNvSpPr/>
                <p:nvPr/>
              </p:nvSpPr>
              <p:spPr>
                <a:xfrm flipH="1">
                  <a:off x="644237" y="60397"/>
                  <a:ext cx="53705"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1" name="Google Shape;4273;p24"/>
                <p:cNvSpPr/>
                <p:nvPr/>
              </p:nvSpPr>
              <p:spPr>
                <a:xfrm flipH="1">
                  <a:off x="697926" y="60397"/>
                  <a:ext cx="60409"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2" name="Google Shape;4274;p24"/>
                <p:cNvSpPr/>
                <p:nvPr/>
              </p:nvSpPr>
              <p:spPr>
                <a:xfrm flipH="1">
                  <a:off x="758321" y="60397"/>
                  <a:ext cx="46991"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3" name="Google Shape;4275;p24"/>
                <p:cNvSpPr/>
                <p:nvPr/>
              </p:nvSpPr>
              <p:spPr>
                <a:xfrm flipH="1">
                  <a:off x="805296" y="60397"/>
                  <a:ext cx="53705"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4" name="Google Shape;4276;p24"/>
                <p:cNvSpPr/>
                <p:nvPr/>
              </p:nvSpPr>
              <p:spPr>
                <a:xfrm flipH="1">
                  <a:off x="858984" y="60397"/>
                  <a:ext cx="60415" cy="4699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5" name="Google Shape;4277;p24"/>
                <p:cNvSpPr/>
                <p:nvPr/>
              </p:nvSpPr>
              <p:spPr>
                <a:xfrm flipH="1">
                  <a:off x="919385" y="120790"/>
                  <a:ext cx="53701" cy="469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6" name="Google Shape;4278;p24"/>
                <p:cNvSpPr/>
                <p:nvPr/>
              </p:nvSpPr>
              <p:spPr>
                <a:xfrm flipH="1">
                  <a:off x="919385" y="221457"/>
                  <a:ext cx="53701" cy="5370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7" name="Google Shape;4279;p24"/>
                <p:cNvSpPr/>
                <p:nvPr/>
              </p:nvSpPr>
              <p:spPr>
                <a:xfrm flipH="1">
                  <a:off x="919385" y="275148"/>
                  <a:ext cx="53701"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8" name="Google Shape;4280;p24"/>
                <p:cNvSpPr/>
                <p:nvPr/>
              </p:nvSpPr>
              <p:spPr>
                <a:xfrm flipH="1">
                  <a:off x="919385" y="328832"/>
                  <a:ext cx="53701"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9" name="Google Shape;4281;p24"/>
                <p:cNvSpPr/>
                <p:nvPr/>
              </p:nvSpPr>
              <p:spPr>
                <a:xfrm flipH="1">
                  <a:off x="919385" y="382518"/>
                  <a:ext cx="53701" cy="5370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70" name="Google Shape;4282;p24"/>
                <p:cNvSpPr/>
                <p:nvPr/>
              </p:nvSpPr>
              <p:spPr>
                <a:xfrm flipH="1">
                  <a:off x="919385" y="436208"/>
                  <a:ext cx="53701"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71" name="Google Shape;4283;p24"/>
                <p:cNvSpPr/>
                <p:nvPr/>
              </p:nvSpPr>
              <p:spPr>
                <a:xfrm flipH="1">
                  <a:off x="536861" y="-1"/>
                  <a:ext cx="60420"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72" name="Google Shape;4284;p24"/>
                <p:cNvSpPr/>
                <p:nvPr/>
              </p:nvSpPr>
              <p:spPr>
                <a:xfrm flipH="1">
                  <a:off x="697926" y="-1"/>
                  <a:ext cx="60409"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73" name="Google Shape;4285;p24"/>
                <p:cNvSpPr/>
                <p:nvPr/>
              </p:nvSpPr>
              <p:spPr>
                <a:xfrm flipH="1">
                  <a:off x="758321" y="-1"/>
                  <a:ext cx="46991"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74" name="Google Shape;4286;p24"/>
                <p:cNvSpPr/>
                <p:nvPr/>
              </p:nvSpPr>
              <p:spPr>
                <a:xfrm flipH="1">
                  <a:off x="805296" y="-1"/>
                  <a:ext cx="53705"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75" name="Google Shape;4287;p24"/>
                <p:cNvSpPr/>
                <p:nvPr/>
              </p:nvSpPr>
              <p:spPr>
                <a:xfrm flipH="1">
                  <a:off x="858984" y="-1"/>
                  <a:ext cx="60415"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grpSp>
          <p:nvGrpSpPr>
            <p:cNvPr id="4562" name="Google Shape;4288;p24"/>
            <p:cNvGrpSpPr/>
            <p:nvPr/>
          </p:nvGrpSpPr>
          <p:grpSpPr>
            <a:xfrm>
              <a:off x="414187" y="1912895"/>
              <a:ext cx="636306" cy="675803"/>
              <a:chOff x="0" y="-1"/>
              <a:chExt cx="636304" cy="675802"/>
            </a:xfrm>
          </p:grpSpPr>
          <p:sp>
            <p:nvSpPr>
              <p:cNvPr id="4378" name="Google Shape;4289;p24"/>
              <p:cNvSpPr/>
              <p:nvPr/>
            </p:nvSpPr>
            <p:spPr>
              <a:xfrm>
                <a:off x="351054" y="636292"/>
                <a:ext cx="39511" cy="3951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79" name="Google Shape;4290;p24"/>
              <p:cNvSpPr/>
              <p:nvPr/>
            </p:nvSpPr>
            <p:spPr>
              <a:xfrm>
                <a:off x="320339" y="636292"/>
                <a:ext cx="30728" cy="3951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0" name="Google Shape;4291;p24"/>
              <p:cNvSpPr/>
              <p:nvPr/>
            </p:nvSpPr>
            <p:spPr>
              <a:xfrm>
                <a:off x="285233" y="636292"/>
                <a:ext cx="35119" cy="3951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1" name="Google Shape;4292;p24"/>
              <p:cNvSpPr/>
              <p:nvPr/>
            </p:nvSpPr>
            <p:spPr>
              <a:xfrm>
                <a:off x="245736" y="636292"/>
                <a:ext cx="39514" cy="3951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2" name="Google Shape;4293;p24"/>
              <p:cNvSpPr/>
              <p:nvPr/>
            </p:nvSpPr>
            <p:spPr>
              <a:xfrm>
                <a:off x="351054" y="601186"/>
                <a:ext cx="39511" cy="3512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3" name="Google Shape;4294;p24"/>
              <p:cNvSpPr/>
              <p:nvPr/>
            </p:nvSpPr>
            <p:spPr>
              <a:xfrm>
                <a:off x="320339" y="601186"/>
                <a:ext cx="30728" cy="3512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4" name="Google Shape;4295;p24"/>
              <p:cNvSpPr/>
              <p:nvPr/>
            </p:nvSpPr>
            <p:spPr>
              <a:xfrm>
                <a:off x="285233" y="601186"/>
                <a:ext cx="35119" cy="3512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5" name="Google Shape;4296;p24"/>
              <p:cNvSpPr/>
              <p:nvPr/>
            </p:nvSpPr>
            <p:spPr>
              <a:xfrm>
                <a:off x="245736" y="601186"/>
                <a:ext cx="39514" cy="3512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6" name="Google Shape;4297;p24"/>
              <p:cNvSpPr/>
              <p:nvPr/>
            </p:nvSpPr>
            <p:spPr>
              <a:xfrm>
                <a:off x="351054" y="566078"/>
                <a:ext cx="39511" cy="351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7" name="Google Shape;4298;p24"/>
              <p:cNvSpPr/>
              <p:nvPr/>
            </p:nvSpPr>
            <p:spPr>
              <a:xfrm>
                <a:off x="320339" y="566078"/>
                <a:ext cx="30728" cy="351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8" name="Google Shape;4299;p24"/>
              <p:cNvSpPr/>
              <p:nvPr/>
            </p:nvSpPr>
            <p:spPr>
              <a:xfrm>
                <a:off x="285233" y="566078"/>
                <a:ext cx="35119" cy="351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9" name="Google Shape;4300;p24"/>
              <p:cNvSpPr/>
              <p:nvPr/>
            </p:nvSpPr>
            <p:spPr>
              <a:xfrm>
                <a:off x="245736" y="566078"/>
                <a:ext cx="39514" cy="351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0" name="Google Shape;4301;p24"/>
              <p:cNvSpPr/>
              <p:nvPr/>
            </p:nvSpPr>
            <p:spPr>
              <a:xfrm>
                <a:off x="351054" y="530973"/>
                <a:ext cx="39511" cy="3511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1" name="Google Shape;4302;p24"/>
              <p:cNvSpPr/>
              <p:nvPr/>
            </p:nvSpPr>
            <p:spPr>
              <a:xfrm>
                <a:off x="320339" y="530973"/>
                <a:ext cx="30728" cy="3511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2" name="Google Shape;4303;p24"/>
              <p:cNvSpPr/>
              <p:nvPr/>
            </p:nvSpPr>
            <p:spPr>
              <a:xfrm>
                <a:off x="285233" y="530973"/>
                <a:ext cx="35119" cy="3511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3" name="Google Shape;4304;p24"/>
              <p:cNvSpPr/>
              <p:nvPr/>
            </p:nvSpPr>
            <p:spPr>
              <a:xfrm>
                <a:off x="245736" y="530973"/>
                <a:ext cx="39514" cy="3511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4" name="Google Shape;4305;p24"/>
              <p:cNvSpPr/>
              <p:nvPr/>
            </p:nvSpPr>
            <p:spPr>
              <a:xfrm>
                <a:off x="351054" y="495869"/>
                <a:ext cx="39511" cy="3511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5" name="Google Shape;4306;p24"/>
              <p:cNvSpPr/>
              <p:nvPr/>
            </p:nvSpPr>
            <p:spPr>
              <a:xfrm>
                <a:off x="320339" y="495869"/>
                <a:ext cx="30728" cy="3511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6" name="Google Shape;4307;p24"/>
              <p:cNvSpPr/>
              <p:nvPr/>
            </p:nvSpPr>
            <p:spPr>
              <a:xfrm>
                <a:off x="285233" y="495869"/>
                <a:ext cx="35119" cy="3511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7" name="Google Shape;4308;p24"/>
              <p:cNvSpPr/>
              <p:nvPr/>
            </p:nvSpPr>
            <p:spPr>
              <a:xfrm>
                <a:off x="245736" y="495869"/>
                <a:ext cx="39514" cy="3511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8" name="Google Shape;4309;p24"/>
              <p:cNvSpPr/>
              <p:nvPr/>
            </p:nvSpPr>
            <p:spPr>
              <a:xfrm>
                <a:off x="425652" y="460761"/>
                <a:ext cx="35123" cy="351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9" name="Google Shape;4310;p24"/>
              <p:cNvSpPr/>
              <p:nvPr/>
            </p:nvSpPr>
            <p:spPr>
              <a:xfrm>
                <a:off x="390548" y="460761"/>
                <a:ext cx="35119" cy="351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0" name="Google Shape;4311;p24"/>
              <p:cNvSpPr/>
              <p:nvPr/>
            </p:nvSpPr>
            <p:spPr>
              <a:xfrm>
                <a:off x="351054" y="460761"/>
                <a:ext cx="39511" cy="351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1" name="Google Shape;4312;p24"/>
              <p:cNvSpPr/>
              <p:nvPr/>
            </p:nvSpPr>
            <p:spPr>
              <a:xfrm>
                <a:off x="320339" y="460761"/>
                <a:ext cx="30728" cy="351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2" name="Google Shape;4313;p24"/>
              <p:cNvSpPr/>
              <p:nvPr/>
            </p:nvSpPr>
            <p:spPr>
              <a:xfrm>
                <a:off x="285233" y="460761"/>
                <a:ext cx="35119" cy="351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3" name="Google Shape;4314;p24"/>
              <p:cNvSpPr/>
              <p:nvPr/>
            </p:nvSpPr>
            <p:spPr>
              <a:xfrm>
                <a:off x="245736" y="460761"/>
                <a:ext cx="39514" cy="351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4" name="Google Shape;4315;p24"/>
              <p:cNvSpPr/>
              <p:nvPr/>
            </p:nvSpPr>
            <p:spPr>
              <a:xfrm>
                <a:off x="215021" y="460761"/>
                <a:ext cx="30732" cy="351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5" name="Google Shape;4316;p24"/>
              <p:cNvSpPr/>
              <p:nvPr/>
            </p:nvSpPr>
            <p:spPr>
              <a:xfrm>
                <a:off x="179914" y="460761"/>
                <a:ext cx="35122" cy="351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6" name="Google Shape;4317;p24"/>
              <p:cNvSpPr/>
              <p:nvPr/>
            </p:nvSpPr>
            <p:spPr>
              <a:xfrm>
                <a:off x="140423" y="460761"/>
                <a:ext cx="39507" cy="351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7" name="Google Shape;4318;p24"/>
              <p:cNvSpPr/>
              <p:nvPr/>
            </p:nvSpPr>
            <p:spPr>
              <a:xfrm>
                <a:off x="425652" y="425657"/>
                <a:ext cx="35123" cy="3511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8" name="Google Shape;4319;p24"/>
              <p:cNvSpPr/>
              <p:nvPr/>
            </p:nvSpPr>
            <p:spPr>
              <a:xfrm>
                <a:off x="285233" y="425657"/>
                <a:ext cx="35119" cy="3511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9" name="Google Shape;4320;p24"/>
              <p:cNvSpPr/>
              <p:nvPr/>
            </p:nvSpPr>
            <p:spPr>
              <a:xfrm>
                <a:off x="140423" y="425657"/>
                <a:ext cx="39507" cy="3511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0" name="Google Shape;4321;p24"/>
              <p:cNvSpPr/>
              <p:nvPr/>
            </p:nvSpPr>
            <p:spPr>
              <a:xfrm>
                <a:off x="425652" y="390549"/>
                <a:ext cx="35123" cy="3512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1" name="Google Shape;4322;p24"/>
              <p:cNvSpPr/>
              <p:nvPr/>
            </p:nvSpPr>
            <p:spPr>
              <a:xfrm>
                <a:off x="285233" y="390549"/>
                <a:ext cx="35119" cy="3512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2" name="Google Shape;4323;p24"/>
              <p:cNvSpPr/>
              <p:nvPr/>
            </p:nvSpPr>
            <p:spPr>
              <a:xfrm>
                <a:off x="140423" y="390549"/>
                <a:ext cx="39507" cy="3512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3" name="Google Shape;4324;p24"/>
              <p:cNvSpPr/>
              <p:nvPr/>
            </p:nvSpPr>
            <p:spPr>
              <a:xfrm>
                <a:off x="425652" y="355448"/>
                <a:ext cx="35123" cy="3511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4" name="Google Shape;4325;p24"/>
              <p:cNvSpPr/>
              <p:nvPr/>
            </p:nvSpPr>
            <p:spPr>
              <a:xfrm>
                <a:off x="285233" y="355448"/>
                <a:ext cx="35119" cy="3511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5" name="Google Shape;4326;p24"/>
              <p:cNvSpPr/>
              <p:nvPr/>
            </p:nvSpPr>
            <p:spPr>
              <a:xfrm>
                <a:off x="140423" y="355448"/>
                <a:ext cx="39507" cy="3511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6" name="Google Shape;4327;p24"/>
              <p:cNvSpPr/>
              <p:nvPr/>
            </p:nvSpPr>
            <p:spPr>
              <a:xfrm>
                <a:off x="566076" y="320340"/>
                <a:ext cx="35119" cy="351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7" name="Google Shape;4328;p24"/>
              <p:cNvSpPr/>
              <p:nvPr/>
            </p:nvSpPr>
            <p:spPr>
              <a:xfrm>
                <a:off x="530969" y="320340"/>
                <a:ext cx="35122" cy="351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8" name="Google Shape;4329;p24"/>
              <p:cNvSpPr/>
              <p:nvPr/>
            </p:nvSpPr>
            <p:spPr>
              <a:xfrm>
                <a:off x="495864" y="320340"/>
                <a:ext cx="35119" cy="351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9" name="Google Shape;4330;p24"/>
              <p:cNvSpPr/>
              <p:nvPr/>
            </p:nvSpPr>
            <p:spPr>
              <a:xfrm>
                <a:off x="460760" y="320340"/>
                <a:ext cx="35119" cy="351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0" name="Google Shape;4331;p24"/>
              <p:cNvSpPr/>
              <p:nvPr/>
            </p:nvSpPr>
            <p:spPr>
              <a:xfrm>
                <a:off x="425652" y="320340"/>
                <a:ext cx="35123" cy="351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1" name="Google Shape;4332;p24"/>
              <p:cNvSpPr/>
              <p:nvPr/>
            </p:nvSpPr>
            <p:spPr>
              <a:xfrm>
                <a:off x="390548" y="320340"/>
                <a:ext cx="35119" cy="351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2" name="Google Shape;4333;p24"/>
              <p:cNvSpPr/>
              <p:nvPr/>
            </p:nvSpPr>
            <p:spPr>
              <a:xfrm>
                <a:off x="351054" y="320340"/>
                <a:ext cx="39511" cy="351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3" name="Google Shape;4334;p24"/>
              <p:cNvSpPr/>
              <p:nvPr/>
            </p:nvSpPr>
            <p:spPr>
              <a:xfrm>
                <a:off x="320339" y="320340"/>
                <a:ext cx="30728" cy="351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4" name="Google Shape;4335;p24"/>
              <p:cNvSpPr/>
              <p:nvPr/>
            </p:nvSpPr>
            <p:spPr>
              <a:xfrm>
                <a:off x="285233" y="320340"/>
                <a:ext cx="35119" cy="351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5" name="Google Shape;4336;p24"/>
              <p:cNvSpPr/>
              <p:nvPr/>
            </p:nvSpPr>
            <p:spPr>
              <a:xfrm>
                <a:off x="245736" y="320340"/>
                <a:ext cx="39514" cy="351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6" name="Google Shape;4337;p24"/>
              <p:cNvSpPr/>
              <p:nvPr/>
            </p:nvSpPr>
            <p:spPr>
              <a:xfrm>
                <a:off x="215021" y="320340"/>
                <a:ext cx="30732" cy="351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7" name="Google Shape;4338;p24"/>
              <p:cNvSpPr/>
              <p:nvPr/>
            </p:nvSpPr>
            <p:spPr>
              <a:xfrm>
                <a:off x="179914" y="320340"/>
                <a:ext cx="35122" cy="351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8" name="Google Shape;4339;p24"/>
              <p:cNvSpPr/>
              <p:nvPr/>
            </p:nvSpPr>
            <p:spPr>
              <a:xfrm>
                <a:off x="140423" y="320340"/>
                <a:ext cx="39507" cy="351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9" name="Google Shape;4340;p24"/>
              <p:cNvSpPr/>
              <p:nvPr/>
            </p:nvSpPr>
            <p:spPr>
              <a:xfrm>
                <a:off x="109705" y="320340"/>
                <a:ext cx="30731" cy="351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0" name="Google Shape;4341;p24"/>
              <p:cNvSpPr/>
              <p:nvPr/>
            </p:nvSpPr>
            <p:spPr>
              <a:xfrm>
                <a:off x="74598" y="320340"/>
                <a:ext cx="35122" cy="351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1" name="Google Shape;4342;p24"/>
              <p:cNvSpPr/>
              <p:nvPr/>
            </p:nvSpPr>
            <p:spPr>
              <a:xfrm>
                <a:off x="35104" y="320340"/>
                <a:ext cx="39510" cy="351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2" name="Google Shape;4343;p24"/>
              <p:cNvSpPr/>
              <p:nvPr/>
            </p:nvSpPr>
            <p:spPr>
              <a:xfrm>
                <a:off x="566076" y="280848"/>
                <a:ext cx="35119" cy="395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3" name="Google Shape;4344;p24"/>
              <p:cNvSpPr/>
              <p:nvPr/>
            </p:nvSpPr>
            <p:spPr>
              <a:xfrm>
                <a:off x="530969" y="280848"/>
                <a:ext cx="35122" cy="395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4" name="Google Shape;4345;p24"/>
              <p:cNvSpPr/>
              <p:nvPr/>
            </p:nvSpPr>
            <p:spPr>
              <a:xfrm>
                <a:off x="495864" y="280848"/>
                <a:ext cx="35119" cy="395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5" name="Google Shape;4346;p24"/>
              <p:cNvSpPr/>
              <p:nvPr/>
            </p:nvSpPr>
            <p:spPr>
              <a:xfrm>
                <a:off x="460760" y="280848"/>
                <a:ext cx="35119" cy="395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6" name="Google Shape;4347;p24"/>
              <p:cNvSpPr/>
              <p:nvPr/>
            </p:nvSpPr>
            <p:spPr>
              <a:xfrm>
                <a:off x="425652" y="280848"/>
                <a:ext cx="35123" cy="395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7" name="Google Shape;4348;p24"/>
              <p:cNvSpPr/>
              <p:nvPr/>
            </p:nvSpPr>
            <p:spPr>
              <a:xfrm>
                <a:off x="390548" y="280848"/>
                <a:ext cx="35119" cy="395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8" name="Google Shape;4349;p24"/>
              <p:cNvSpPr/>
              <p:nvPr/>
            </p:nvSpPr>
            <p:spPr>
              <a:xfrm>
                <a:off x="351054" y="280848"/>
                <a:ext cx="39511" cy="395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9" name="Google Shape;4350;p24"/>
              <p:cNvSpPr/>
              <p:nvPr/>
            </p:nvSpPr>
            <p:spPr>
              <a:xfrm>
                <a:off x="320339" y="280848"/>
                <a:ext cx="30728" cy="395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0" name="Google Shape;4351;p24"/>
              <p:cNvSpPr/>
              <p:nvPr/>
            </p:nvSpPr>
            <p:spPr>
              <a:xfrm>
                <a:off x="285233" y="280848"/>
                <a:ext cx="35119" cy="395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1" name="Google Shape;4352;p24"/>
              <p:cNvSpPr/>
              <p:nvPr/>
            </p:nvSpPr>
            <p:spPr>
              <a:xfrm>
                <a:off x="245736" y="280848"/>
                <a:ext cx="39514" cy="395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2" name="Google Shape;4353;p24"/>
              <p:cNvSpPr/>
              <p:nvPr/>
            </p:nvSpPr>
            <p:spPr>
              <a:xfrm>
                <a:off x="215021" y="280848"/>
                <a:ext cx="30732" cy="395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3" name="Google Shape;4354;p24"/>
              <p:cNvSpPr/>
              <p:nvPr/>
            </p:nvSpPr>
            <p:spPr>
              <a:xfrm>
                <a:off x="179914" y="280848"/>
                <a:ext cx="35122" cy="395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4" name="Google Shape;4355;p24"/>
              <p:cNvSpPr/>
              <p:nvPr/>
            </p:nvSpPr>
            <p:spPr>
              <a:xfrm>
                <a:off x="140423" y="280848"/>
                <a:ext cx="39507" cy="395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5" name="Google Shape;4356;p24"/>
              <p:cNvSpPr/>
              <p:nvPr/>
            </p:nvSpPr>
            <p:spPr>
              <a:xfrm>
                <a:off x="109705" y="280848"/>
                <a:ext cx="30731" cy="395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6" name="Google Shape;4357;p24"/>
              <p:cNvSpPr/>
              <p:nvPr/>
            </p:nvSpPr>
            <p:spPr>
              <a:xfrm>
                <a:off x="74598" y="280848"/>
                <a:ext cx="35122" cy="395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7" name="Google Shape;4358;p24"/>
              <p:cNvSpPr/>
              <p:nvPr/>
            </p:nvSpPr>
            <p:spPr>
              <a:xfrm>
                <a:off x="35104" y="280848"/>
                <a:ext cx="39510" cy="395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8" name="Google Shape;4359;p24"/>
              <p:cNvSpPr/>
              <p:nvPr/>
            </p:nvSpPr>
            <p:spPr>
              <a:xfrm>
                <a:off x="566076" y="250126"/>
                <a:ext cx="35119" cy="30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9" name="Google Shape;4360;p24"/>
              <p:cNvSpPr/>
              <p:nvPr/>
            </p:nvSpPr>
            <p:spPr>
              <a:xfrm>
                <a:off x="530969" y="250126"/>
                <a:ext cx="35122" cy="30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0" name="Google Shape;4361;p24"/>
              <p:cNvSpPr/>
              <p:nvPr/>
            </p:nvSpPr>
            <p:spPr>
              <a:xfrm>
                <a:off x="495864" y="250126"/>
                <a:ext cx="35119" cy="30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1" name="Google Shape;4362;p24"/>
              <p:cNvSpPr/>
              <p:nvPr/>
            </p:nvSpPr>
            <p:spPr>
              <a:xfrm>
                <a:off x="460760" y="250126"/>
                <a:ext cx="35119" cy="30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2" name="Google Shape;4363;p24"/>
              <p:cNvSpPr/>
              <p:nvPr/>
            </p:nvSpPr>
            <p:spPr>
              <a:xfrm>
                <a:off x="425652" y="250126"/>
                <a:ext cx="35123" cy="30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3" name="Google Shape;4364;p24"/>
              <p:cNvSpPr/>
              <p:nvPr/>
            </p:nvSpPr>
            <p:spPr>
              <a:xfrm>
                <a:off x="390548" y="250126"/>
                <a:ext cx="35119" cy="30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4" name="Google Shape;4365;p24"/>
              <p:cNvSpPr/>
              <p:nvPr/>
            </p:nvSpPr>
            <p:spPr>
              <a:xfrm>
                <a:off x="351054" y="250126"/>
                <a:ext cx="39511" cy="30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5" name="Google Shape;4366;p24"/>
              <p:cNvSpPr/>
              <p:nvPr/>
            </p:nvSpPr>
            <p:spPr>
              <a:xfrm>
                <a:off x="320339" y="250126"/>
                <a:ext cx="30728" cy="30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6" name="Google Shape;4367;p24"/>
              <p:cNvSpPr/>
              <p:nvPr/>
            </p:nvSpPr>
            <p:spPr>
              <a:xfrm>
                <a:off x="285233" y="250126"/>
                <a:ext cx="35119" cy="30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7" name="Google Shape;4368;p24"/>
              <p:cNvSpPr/>
              <p:nvPr/>
            </p:nvSpPr>
            <p:spPr>
              <a:xfrm>
                <a:off x="245736" y="250126"/>
                <a:ext cx="39514" cy="30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8" name="Google Shape;4369;p24"/>
              <p:cNvSpPr/>
              <p:nvPr/>
            </p:nvSpPr>
            <p:spPr>
              <a:xfrm>
                <a:off x="215021" y="250126"/>
                <a:ext cx="30732" cy="30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9" name="Google Shape;4370;p24"/>
              <p:cNvSpPr/>
              <p:nvPr/>
            </p:nvSpPr>
            <p:spPr>
              <a:xfrm>
                <a:off x="179914" y="250126"/>
                <a:ext cx="35122" cy="30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0" name="Google Shape;4371;p24"/>
              <p:cNvSpPr/>
              <p:nvPr/>
            </p:nvSpPr>
            <p:spPr>
              <a:xfrm>
                <a:off x="140423" y="250126"/>
                <a:ext cx="39507" cy="30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1" name="Google Shape;4372;p24"/>
              <p:cNvSpPr/>
              <p:nvPr/>
            </p:nvSpPr>
            <p:spPr>
              <a:xfrm>
                <a:off x="109705" y="250126"/>
                <a:ext cx="30731" cy="30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2" name="Google Shape;4373;p24"/>
              <p:cNvSpPr/>
              <p:nvPr/>
            </p:nvSpPr>
            <p:spPr>
              <a:xfrm>
                <a:off x="74598" y="250126"/>
                <a:ext cx="35122" cy="30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3" name="Google Shape;4374;p24"/>
              <p:cNvSpPr/>
              <p:nvPr/>
            </p:nvSpPr>
            <p:spPr>
              <a:xfrm>
                <a:off x="35104" y="250126"/>
                <a:ext cx="39510" cy="30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4" name="Google Shape;4375;p24"/>
              <p:cNvSpPr/>
              <p:nvPr/>
            </p:nvSpPr>
            <p:spPr>
              <a:xfrm>
                <a:off x="566076" y="215022"/>
                <a:ext cx="35119"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5" name="Google Shape;4376;p24"/>
              <p:cNvSpPr/>
              <p:nvPr/>
            </p:nvSpPr>
            <p:spPr>
              <a:xfrm>
                <a:off x="530969" y="215022"/>
                <a:ext cx="35122"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6" name="Google Shape;4377;p24"/>
              <p:cNvSpPr/>
              <p:nvPr/>
            </p:nvSpPr>
            <p:spPr>
              <a:xfrm>
                <a:off x="495864" y="215022"/>
                <a:ext cx="35119"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7" name="Google Shape;4378;p24"/>
              <p:cNvSpPr/>
              <p:nvPr/>
            </p:nvSpPr>
            <p:spPr>
              <a:xfrm>
                <a:off x="460760" y="215022"/>
                <a:ext cx="35119"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8" name="Google Shape;4379;p24"/>
              <p:cNvSpPr/>
              <p:nvPr/>
            </p:nvSpPr>
            <p:spPr>
              <a:xfrm>
                <a:off x="425652" y="215022"/>
                <a:ext cx="35123"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9" name="Google Shape;4380;p24"/>
              <p:cNvSpPr/>
              <p:nvPr/>
            </p:nvSpPr>
            <p:spPr>
              <a:xfrm>
                <a:off x="390548" y="215022"/>
                <a:ext cx="35119"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0" name="Google Shape;4381;p24"/>
              <p:cNvSpPr/>
              <p:nvPr/>
            </p:nvSpPr>
            <p:spPr>
              <a:xfrm>
                <a:off x="351054" y="215022"/>
                <a:ext cx="39511"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1" name="Google Shape;4382;p24"/>
              <p:cNvSpPr/>
              <p:nvPr/>
            </p:nvSpPr>
            <p:spPr>
              <a:xfrm>
                <a:off x="320339" y="215022"/>
                <a:ext cx="30728"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2" name="Google Shape;4383;p24"/>
              <p:cNvSpPr/>
              <p:nvPr/>
            </p:nvSpPr>
            <p:spPr>
              <a:xfrm>
                <a:off x="285233" y="215022"/>
                <a:ext cx="35119"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3" name="Google Shape;4384;p24"/>
              <p:cNvSpPr/>
              <p:nvPr/>
            </p:nvSpPr>
            <p:spPr>
              <a:xfrm>
                <a:off x="245736" y="215022"/>
                <a:ext cx="39514"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4" name="Google Shape;4385;p24"/>
              <p:cNvSpPr/>
              <p:nvPr/>
            </p:nvSpPr>
            <p:spPr>
              <a:xfrm>
                <a:off x="215021" y="215022"/>
                <a:ext cx="30732"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5" name="Google Shape;4386;p24"/>
              <p:cNvSpPr/>
              <p:nvPr/>
            </p:nvSpPr>
            <p:spPr>
              <a:xfrm>
                <a:off x="179914" y="215022"/>
                <a:ext cx="35122"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6" name="Google Shape;4387;p24"/>
              <p:cNvSpPr/>
              <p:nvPr/>
            </p:nvSpPr>
            <p:spPr>
              <a:xfrm>
                <a:off x="140423" y="215022"/>
                <a:ext cx="39507"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7" name="Google Shape;4388;p24"/>
              <p:cNvSpPr/>
              <p:nvPr/>
            </p:nvSpPr>
            <p:spPr>
              <a:xfrm>
                <a:off x="109705" y="215022"/>
                <a:ext cx="30731"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8" name="Google Shape;4389;p24"/>
              <p:cNvSpPr/>
              <p:nvPr/>
            </p:nvSpPr>
            <p:spPr>
              <a:xfrm>
                <a:off x="74598" y="215022"/>
                <a:ext cx="35122"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9" name="Google Shape;4390;p24"/>
              <p:cNvSpPr/>
              <p:nvPr/>
            </p:nvSpPr>
            <p:spPr>
              <a:xfrm>
                <a:off x="35104" y="215022"/>
                <a:ext cx="39510"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0" name="Google Shape;4391;p24"/>
              <p:cNvSpPr/>
              <p:nvPr/>
            </p:nvSpPr>
            <p:spPr>
              <a:xfrm>
                <a:off x="566076" y="175528"/>
                <a:ext cx="35119"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1" name="Google Shape;4392;p24"/>
              <p:cNvSpPr/>
              <p:nvPr/>
            </p:nvSpPr>
            <p:spPr>
              <a:xfrm>
                <a:off x="530969" y="175528"/>
                <a:ext cx="35122"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2" name="Google Shape;4393;p24"/>
              <p:cNvSpPr/>
              <p:nvPr/>
            </p:nvSpPr>
            <p:spPr>
              <a:xfrm>
                <a:off x="495864" y="175528"/>
                <a:ext cx="35119"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3" name="Google Shape;4394;p24"/>
              <p:cNvSpPr/>
              <p:nvPr/>
            </p:nvSpPr>
            <p:spPr>
              <a:xfrm>
                <a:off x="460760" y="175528"/>
                <a:ext cx="35119"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4" name="Google Shape;4395;p24"/>
              <p:cNvSpPr/>
              <p:nvPr/>
            </p:nvSpPr>
            <p:spPr>
              <a:xfrm>
                <a:off x="425652" y="175528"/>
                <a:ext cx="35123"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5" name="Google Shape;4396;p24"/>
              <p:cNvSpPr/>
              <p:nvPr/>
            </p:nvSpPr>
            <p:spPr>
              <a:xfrm>
                <a:off x="390548" y="175528"/>
                <a:ext cx="35119"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6" name="Google Shape;4397;p24"/>
              <p:cNvSpPr/>
              <p:nvPr/>
            </p:nvSpPr>
            <p:spPr>
              <a:xfrm>
                <a:off x="351054" y="175528"/>
                <a:ext cx="39511"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7" name="Google Shape;4398;p24"/>
              <p:cNvSpPr/>
              <p:nvPr/>
            </p:nvSpPr>
            <p:spPr>
              <a:xfrm>
                <a:off x="320339" y="175528"/>
                <a:ext cx="30728"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8" name="Google Shape;4399;p24"/>
              <p:cNvSpPr/>
              <p:nvPr/>
            </p:nvSpPr>
            <p:spPr>
              <a:xfrm>
                <a:off x="285233" y="175528"/>
                <a:ext cx="35119"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9" name="Google Shape;4400;p24"/>
              <p:cNvSpPr/>
              <p:nvPr/>
            </p:nvSpPr>
            <p:spPr>
              <a:xfrm>
                <a:off x="245736" y="175528"/>
                <a:ext cx="39514"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0" name="Google Shape;4401;p24"/>
              <p:cNvSpPr/>
              <p:nvPr/>
            </p:nvSpPr>
            <p:spPr>
              <a:xfrm>
                <a:off x="215021" y="175528"/>
                <a:ext cx="30732"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1" name="Google Shape;4402;p24"/>
              <p:cNvSpPr/>
              <p:nvPr/>
            </p:nvSpPr>
            <p:spPr>
              <a:xfrm>
                <a:off x="179914" y="175528"/>
                <a:ext cx="35122"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2" name="Google Shape;4403;p24"/>
              <p:cNvSpPr/>
              <p:nvPr/>
            </p:nvSpPr>
            <p:spPr>
              <a:xfrm>
                <a:off x="140423" y="175528"/>
                <a:ext cx="39507"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3" name="Google Shape;4404;p24"/>
              <p:cNvSpPr/>
              <p:nvPr/>
            </p:nvSpPr>
            <p:spPr>
              <a:xfrm>
                <a:off x="109705" y="175528"/>
                <a:ext cx="30731"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4" name="Google Shape;4405;p24"/>
              <p:cNvSpPr/>
              <p:nvPr/>
            </p:nvSpPr>
            <p:spPr>
              <a:xfrm>
                <a:off x="74598" y="175528"/>
                <a:ext cx="35122"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5" name="Google Shape;4406;p24"/>
              <p:cNvSpPr/>
              <p:nvPr/>
            </p:nvSpPr>
            <p:spPr>
              <a:xfrm>
                <a:off x="35104" y="175528"/>
                <a:ext cx="39510" cy="3951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6" name="Google Shape;4407;p24"/>
              <p:cNvSpPr/>
              <p:nvPr/>
            </p:nvSpPr>
            <p:spPr>
              <a:xfrm>
                <a:off x="566076" y="144810"/>
                <a:ext cx="35119"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7" name="Google Shape;4408;p24"/>
              <p:cNvSpPr/>
              <p:nvPr/>
            </p:nvSpPr>
            <p:spPr>
              <a:xfrm>
                <a:off x="530969" y="144810"/>
                <a:ext cx="35122"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8" name="Google Shape;4409;p24"/>
              <p:cNvSpPr/>
              <p:nvPr/>
            </p:nvSpPr>
            <p:spPr>
              <a:xfrm>
                <a:off x="495864" y="144810"/>
                <a:ext cx="35119"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9" name="Google Shape;4410;p24"/>
              <p:cNvSpPr/>
              <p:nvPr/>
            </p:nvSpPr>
            <p:spPr>
              <a:xfrm>
                <a:off x="460760" y="144810"/>
                <a:ext cx="35119"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0" name="Google Shape;4411;p24"/>
              <p:cNvSpPr/>
              <p:nvPr/>
            </p:nvSpPr>
            <p:spPr>
              <a:xfrm>
                <a:off x="425652" y="144810"/>
                <a:ext cx="35123"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1" name="Google Shape;4412;p24"/>
              <p:cNvSpPr/>
              <p:nvPr/>
            </p:nvSpPr>
            <p:spPr>
              <a:xfrm>
                <a:off x="390548" y="144810"/>
                <a:ext cx="35119"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2" name="Google Shape;4413;p24"/>
              <p:cNvSpPr/>
              <p:nvPr/>
            </p:nvSpPr>
            <p:spPr>
              <a:xfrm>
                <a:off x="351054" y="144810"/>
                <a:ext cx="39511"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3" name="Google Shape;4414;p24"/>
              <p:cNvSpPr/>
              <p:nvPr/>
            </p:nvSpPr>
            <p:spPr>
              <a:xfrm>
                <a:off x="320339" y="144810"/>
                <a:ext cx="30728"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4" name="Google Shape;4415;p24"/>
              <p:cNvSpPr/>
              <p:nvPr/>
            </p:nvSpPr>
            <p:spPr>
              <a:xfrm>
                <a:off x="285233" y="144810"/>
                <a:ext cx="35119"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5" name="Google Shape;4416;p24"/>
              <p:cNvSpPr/>
              <p:nvPr/>
            </p:nvSpPr>
            <p:spPr>
              <a:xfrm>
                <a:off x="245736" y="144810"/>
                <a:ext cx="39514"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6" name="Google Shape;4417;p24"/>
              <p:cNvSpPr/>
              <p:nvPr/>
            </p:nvSpPr>
            <p:spPr>
              <a:xfrm>
                <a:off x="215021" y="144810"/>
                <a:ext cx="30732"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7" name="Google Shape;4418;p24"/>
              <p:cNvSpPr/>
              <p:nvPr/>
            </p:nvSpPr>
            <p:spPr>
              <a:xfrm>
                <a:off x="179914" y="144810"/>
                <a:ext cx="35122"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8" name="Google Shape;4419;p24"/>
              <p:cNvSpPr/>
              <p:nvPr/>
            </p:nvSpPr>
            <p:spPr>
              <a:xfrm>
                <a:off x="140423" y="144810"/>
                <a:ext cx="39507"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9" name="Google Shape;4420;p24"/>
              <p:cNvSpPr/>
              <p:nvPr/>
            </p:nvSpPr>
            <p:spPr>
              <a:xfrm>
                <a:off x="109705" y="144810"/>
                <a:ext cx="30731"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0" name="Google Shape;4421;p24"/>
              <p:cNvSpPr/>
              <p:nvPr/>
            </p:nvSpPr>
            <p:spPr>
              <a:xfrm>
                <a:off x="74598" y="144810"/>
                <a:ext cx="35122"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1" name="Google Shape;4422;p24"/>
              <p:cNvSpPr/>
              <p:nvPr/>
            </p:nvSpPr>
            <p:spPr>
              <a:xfrm>
                <a:off x="35104" y="144810"/>
                <a:ext cx="39510"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2" name="Google Shape;4423;p24"/>
              <p:cNvSpPr/>
              <p:nvPr/>
            </p:nvSpPr>
            <p:spPr>
              <a:xfrm>
                <a:off x="566076" y="109706"/>
                <a:ext cx="35119"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3" name="Google Shape;4424;p24"/>
              <p:cNvSpPr/>
              <p:nvPr/>
            </p:nvSpPr>
            <p:spPr>
              <a:xfrm>
                <a:off x="601181" y="285234"/>
                <a:ext cx="35123"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4" name="Google Shape;4425;p24"/>
              <p:cNvSpPr/>
              <p:nvPr/>
            </p:nvSpPr>
            <p:spPr>
              <a:xfrm>
                <a:off x="601181" y="254516"/>
                <a:ext cx="35123"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5" name="Google Shape;4426;p24"/>
              <p:cNvSpPr/>
              <p:nvPr/>
            </p:nvSpPr>
            <p:spPr>
              <a:xfrm>
                <a:off x="601181" y="215022"/>
                <a:ext cx="35123"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6" name="Google Shape;4427;p24"/>
              <p:cNvSpPr/>
              <p:nvPr/>
            </p:nvSpPr>
            <p:spPr>
              <a:xfrm>
                <a:off x="601181" y="179918"/>
                <a:ext cx="35123"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7" name="Google Shape;4428;p24"/>
              <p:cNvSpPr/>
              <p:nvPr/>
            </p:nvSpPr>
            <p:spPr>
              <a:xfrm>
                <a:off x="601181" y="149196"/>
                <a:ext cx="35123" cy="30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8" name="Google Shape;4429;p24"/>
              <p:cNvSpPr/>
              <p:nvPr/>
            </p:nvSpPr>
            <p:spPr>
              <a:xfrm>
                <a:off x="530969" y="109706"/>
                <a:ext cx="35122"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9" name="Google Shape;4430;p24"/>
              <p:cNvSpPr/>
              <p:nvPr/>
            </p:nvSpPr>
            <p:spPr>
              <a:xfrm>
                <a:off x="495864" y="109706"/>
                <a:ext cx="35119"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0" name="Google Shape;4431;p24"/>
              <p:cNvSpPr/>
              <p:nvPr/>
            </p:nvSpPr>
            <p:spPr>
              <a:xfrm>
                <a:off x="460760" y="109706"/>
                <a:ext cx="35119"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1" name="Google Shape;4432;p24"/>
              <p:cNvSpPr/>
              <p:nvPr/>
            </p:nvSpPr>
            <p:spPr>
              <a:xfrm>
                <a:off x="425652" y="109706"/>
                <a:ext cx="35123" cy="351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2" name="Google Shape;4433;p24"/>
              <p:cNvSpPr/>
              <p:nvPr/>
            </p:nvSpPr>
            <p:spPr>
              <a:xfrm>
                <a:off x="390548" y="109706"/>
                <a:ext cx="35119"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3" name="Google Shape;4434;p24"/>
              <p:cNvSpPr/>
              <p:nvPr/>
            </p:nvSpPr>
            <p:spPr>
              <a:xfrm>
                <a:off x="351054" y="109706"/>
                <a:ext cx="39511"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4" name="Google Shape;4435;p24"/>
              <p:cNvSpPr/>
              <p:nvPr/>
            </p:nvSpPr>
            <p:spPr>
              <a:xfrm>
                <a:off x="320339" y="109706"/>
                <a:ext cx="30728"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5" name="Google Shape;4436;p24"/>
              <p:cNvSpPr/>
              <p:nvPr/>
            </p:nvSpPr>
            <p:spPr>
              <a:xfrm>
                <a:off x="285233" y="109706"/>
                <a:ext cx="35119"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6" name="Google Shape;4437;p24"/>
              <p:cNvSpPr/>
              <p:nvPr/>
            </p:nvSpPr>
            <p:spPr>
              <a:xfrm>
                <a:off x="245736" y="109706"/>
                <a:ext cx="39514"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7" name="Google Shape;4438;p24"/>
              <p:cNvSpPr/>
              <p:nvPr/>
            </p:nvSpPr>
            <p:spPr>
              <a:xfrm>
                <a:off x="215021" y="109706"/>
                <a:ext cx="30732"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8" name="Google Shape;4439;p24"/>
              <p:cNvSpPr/>
              <p:nvPr/>
            </p:nvSpPr>
            <p:spPr>
              <a:xfrm>
                <a:off x="179914" y="109706"/>
                <a:ext cx="35122"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9" name="Google Shape;4440;p24"/>
              <p:cNvSpPr/>
              <p:nvPr/>
            </p:nvSpPr>
            <p:spPr>
              <a:xfrm>
                <a:off x="140423" y="109706"/>
                <a:ext cx="39507"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0" name="Google Shape;4441;p24"/>
              <p:cNvSpPr/>
              <p:nvPr/>
            </p:nvSpPr>
            <p:spPr>
              <a:xfrm>
                <a:off x="109705" y="109706"/>
                <a:ext cx="30731"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1" name="Google Shape;4442;p24"/>
              <p:cNvSpPr/>
              <p:nvPr/>
            </p:nvSpPr>
            <p:spPr>
              <a:xfrm>
                <a:off x="74598" y="109706"/>
                <a:ext cx="35122"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2" name="Google Shape;4443;p24"/>
              <p:cNvSpPr/>
              <p:nvPr/>
            </p:nvSpPr>
            <p:spPr>
              <a:xfrm>
                <a:off x="35104" y="109706"/>
                <a:ext cx="39510"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3" name="Google Shape;4444;p24"/>
              <p:cNvSpPr/>
              <p:nvPr/>
            </p:nvSpPr>
            <p:spPr>
              <a:xfrm>
                <a:off x="245736" y="70211"/>
                <a:ext cx="39514"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4" name="Google Shape;4445;p24"/>
              <p:cNvSpPr/>
              <p:nvPr/>
            </p:nvSpPr>
            <p:spPr>
              <a:xfrm>
                <a:off x="215021" y="70211"/>
                <a:ext cx="30732"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5" name="Google Shape;4446;p24"/>
              <p:cNvSpPr/>
              <p:nvPr/>
            </p:nvSpPr>
            <p:spPr>
              <a:xfrm>
                <a:off x="179914" y="70211"/>
                <a:ext cx="35122"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6" name="Google Shape;4447;p24"/>
              <p:cNvSpPr/>
              <p:nvPr/>
            </p:nvSpPr>
            <p:spPr>
              <a:xfrm>
                <a:off x="140423" y="70211"/>
                <a:ext cx="39507"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7" name="Google Shape;4448;p24"/>
              <p:cNvSpPr/>
              <p:nvPr/>
            </p:nvSpPr>
            <p:spPr>
              <a:xfrm>
                <a:off x="109705" y="70211"/>
                <a:ext cx="30731"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8" name="Google Shape;4449;p24"/>
              <p:cNvSpPr/>
              <p:nvPr/>
            </p:nvSpPr>
            <p:spPr>
              <a:xfrm>
                <a:off x="74598" y="70211"/>
                <a:ext cx="35122"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9" name="Google Shape;4450;p24"/>
              <p:cNvSpPr/>
              <p:nvPr/>
            </p:nvSpPr>
            <p:spPr>
              <a:xfrm>
                <a:off x="35104" y="70211"/>
                <a:ext cx="39510"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0" name="Google Shape;4451;p24"/>
              <p:cNvSpPr/>
              <p:nvPr/>
            </p:nvSpPr>
            <p:spPr>
              <a:xfrm>
                <a:off x="245736" y="39493"/>
                <a:ext cx="39514" cy="3073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1" name="Google Shape;4452;p24"/>
              <p:cNvSpPr/>
              <p:nvPr/>
            </p:nvSpPr>
            <p:spPr>
              <a:xfrm>
                <a:off x="215021" y="39493"/>
                <a:ext cx="30732" cy="3073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2" name="Google Shape;4453;p24"/>
              <p:cNvSpPr/>
              <p:nvPr/>
            </p:nvSpPr>
            <p:spPr>
              <a:xfrm>
                <a:off x="179914" y="39493"/>
                <a:ext cx="35122" cy="3073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3" name="Google Shape;4454;p24"/>
              <p:cNvSpPr/>
              <p:nvPr/>
            </p:nvSpPr>
            <p:spPr>
              <a:xfrm>
                <a:off x="140423" y="39493"/>
                <a:ext cx="39507" cy="3073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4" name="Google Shape;4455;p24"/>
              <p:cNvSpPr/>
              <p:nvPr/>
            </p:nvSpPr>
            <p:spPr>
              <a:xfrm>
                <a:off x="109705" y="39493"/>
                <a:ext cx="30731" cy="3073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5" name="Google Shape;4456;p24"/>
              <p:cNvSpPr/>
              <p:nvPr/>
            </p:nvSpPr>
            <p:spPr>
              <a:xfrm>
                <a:off x="74598" y="39493"/>
                <a:ext cx="35122" cy="3073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6" name="Google Shape;4457;p24"/>
              <p:cNvSpPr/>
              <p:nvPr/>
            </p:nvSpPr>
            <p:spPr>
              <a:xfrm>
                <a:off x="35104" y="39493"/>
                <a:ext cx="39510" cy="3073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7" name="Google Shape;4458;p24"/>
              <p:cNvSpPr/>
              <p:nvPr/>
            </p:nvSpPr>
            <p:spPr>
              <a:xfrm>
                <a:off x="-1" y="39493"/>
                <a:ext cx="35119" cy="395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8" name="Google Shape;4459;p24"/>
              <p:cNvSpPr/>
              <p:nvPr/>
            </p:nvSpPr>
            <p:spPr>
              <a:xfrm>
                <a:off x="-1" y="78984"/>
                <a:ext cx="35119" cy="30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9" name="Google Shape;4460;p24"/>
              <p:cNvSpPr/>
              <p:nvPr/>
            </p:nvSpPr>
            <p:spPr>
              <a:xfrm>
                <a:off x="-1" y="109706"/>
                <a:ext cx="35119"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0" name="Google Shape;4461;p24"/>
              <p:cNvSpPr/>
              <p:nvPr/>
            </p:nvSpPr>
            <p:spPr>
              <a:xfrm>
                <a:off x="-1" y="144810"/>
                <a:ext cx="35119" cy="351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1" name="Google Shape;4462;p24"/>
              <p:cNvSpPr/>
              <p:nvPr/>
            </p:nvSpPr>
            <p:spPr>
              <a:xfrm>
                <a:off x="-1" y="179918"/>
                <a:ext cx="35119"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2" name="Google Shape;4463;p24"/>
              <p:cNvSpPr/>
              <p:nvPr/>
            </p:nvSpPr>
            <p:spPr>
              <a:xfrm>
                <a:off x="-1" y="215022"/>
                <a:ext cx="35119"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3" name="Google Shape;4464;p24"/>
              <p:cNvSpPr/>
              <p:nvPr/>
            </p:nvSpPr>
            <p:spPr>
              <a:xfrm>
                <a:off x="-1" y="250126"/>
                <a:ext cx="35119" cy="351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4" name="Google Shape;4465;p24"/>
              <p:cNvSpPr/>
              <p:nvPr/>
            </p:nvSpPr>
            <p:spPr>
              <a:xfrm>
                <a:off x="-1" y="285234"/>
                <a:ext cx="35119" cy="351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5" name="Google Shape;4466;p24"/>
              <p:cNvSpPr/>
              <p:nvPr/>
            </p:nvSpPr>
            <p:spPr>
              <a:xfrm>
                <a:off x="245736" y="-2"/>
                <a:ext cx="39514"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6" name="Google Shape;4467;p24"/>
              <p:cNvSpPr/>
              <p:nvPr/>
            </p:nvSpPr>
            <p:spPr>
              <a:xfrm>
                <a:off x="215021" y="-2"/>
                <a:ext cx="30732"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7" name="Google Shape;4468;p24"/>
              <p:cNvSpPr/>
              <p:nvPr/>
            </p:nvSpPr>
            <p:spPr>
              <a:xfrm>
                <a:off x="179914" y="-2"/>
                <a:ext cx="35122"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8" name="Google Shape;4469;p24"/>
              <p:cNvSpPr/>
              <p:nvPr/>
            </p:nvSpPr>
            <p:spPr>
              <a:xfrm>
                <a:off x="140423" y="-2"/>
                <a:ext cx="39507"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9" name="Google Shape;4470;p24"/>
              <p:cNvSpPr/>
              <p:nvPr/>
            </p:nvSpPr>
            <p:spPr>
              <a:xfrm>
                <a:off x="109705" y="-2"/>
                <a:ext cx="30731"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60" name="Google Shape;4471;p24"/>
              <p:cNvSpPr/>
              <p:nvPr/>
            </p:nvSpPr>
            <p:spPr>
              <a:xfrm>
                <a:off x="74598" y="-2"/>
                <a:ext cx="35122"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61" name="Google Shape;4472;p24"/>
              <p:cNvSpPr/>
              <p:nvPr/>
            </p:nvSpPr>
            <p:spPr>
              <a:xfrm>
                <a:off x="35104" y="-2"/>
                <a:ext cx="39510" cy="3951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4578" name="Google Shape;4473;p24"/>
            <p:cNvGrpSpPr/>
            <p:nvPr/>
          </p:nvGrpSpPr>
          <p:grpSpPr>
            <a:xfrm>
              <a:off x="-2" y="-1"/>
              <a:ext cx="9144010" cy="3853091"/>
              <a:chOff x="0" y="0"/>
              <a:chExt cx="9144008" cy="3853089"/>
            </a:xfrm>
          </p:grpSpPr>
          <p:sp>
            <p:nvSpPr>
              <p:cNvPr id="4563" name="Google Shape;4474;p24"/>
              <p:cNvSpPr/>
              <p:nvPr/>
            </p:nvSpPr>
            <p:spPr>
              <a:xfrm flipH="1">
                <a:off x="-1" y="2550987"/>
                <a:ext cx="9144008" cy="56700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64" name="Google Shape;4475;p24"/>
              <p:cNvSpPr/>
              <p:nvPr/>
            </p:nvSpPr>
            <p:spPr>
              <a:xfrm flipH="1">
                <a:off x="-1" y="3124188"/>
                <a:ext cx="9144008" cy="15570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65" name="Google Shape;4476;p24"/>
              <p:cNvSpPr/>
              <p:nvPr/>
            </p:nvSpPr>
            <p:spPr>
              <a:xfrm flipH="1">
                <a:off x="-1" y="3286088"/>
                <a:ext cx="9144008" cy="56700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66" name="Google Shape;4477;p24"/>
              <p:cNvSpPr/>
              <p:nvPr/>
            </p:nvSpPr>
            <p:spPr>
              <a:xfrm flipH="1">
                <a:off x="7532406" y="685"/>
                <a:ext cx="1611603" cy="56700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67" name="Google Shape;4478;p24"/>
              <p:cNvSpPr/>
              <p:nvPr/>
            </p:nvSpPr>
            <p:spPr>
              <a:xfrm flipH="1">
                <a:off x="7532406" y="573885"/>
                <a:ext cx="1611603" cy="15570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68" name="Google Shape;4479;p24"/>
              <p:cNvSpPr/>
              <p:nvPr/>
            </p:nvSpPr>
            <p:spPr>
              <a:xfrm flipH="1">
                <a:off x="7532406" y="729585"/>
                <a:ext cx="1611603" cy="18213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nvGrpSpPr>
              <p:cNvPr id="4577" name="Google Shape;4480;p24"/>
              <p:cNvGrpSpPr/>
              <p:nvPr/>
            </p:nvGrpSpPr>
            <p:grpSpPr>
              <a:xfrm>
                <a:off x="8047078" y="0"/>
                <a:ext cx="582283" cy="2550894"/>
                <a:chOff x="0" y="0"/>
                <a:chExt cx="582281" cy="2550893"/>
              </a:xfrm>
            </p:grpSpPr>
            <p:sp>
              <p:nvSpPr>
                <p:cNvPr id="4569" name="Google Shape;4481;p24"/>
                <p:cNvSpPr/>
                <p:nvPr/>
              </p:nvSpPr>
              <p:spPr>
                <a:xfrm flipH="1">
                  <a:off x="504680" y="0"/>
                  <a:ext cx="77603" cy="2550894"/>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4570" name="Google Shape;4482;p24"/>
                <p:cNvSpPr/>
                <p:nvPr/>
              </p:nvSpPr>
              <p:spPr>
                <a:xfrm flipH="1">
                  <a:off x="0" y="0"/>
                  <a:ext cx="77602" cy="2550894"/>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4571" name="Google Shape;4483;p24"/>
                <p:cNvSpPr/>
                <p:nvPr/>
              </p:nvSpPr>
              <p:spPr>
                <a:xfrm flipH="1">
                  <a:off x="42751" y="236807"/>
                  <a:ext cx="516262" cy="72502"/>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4572" name="Google Shape;4484;p24"/>
                <p:cNvSpPr/>
                <p:nvPr/>
              </p:nvSpPr>
              <p:spPr>
                <a:xfrm flipH="1">
                  <a:off x="42751" y="637762"/>
                  <a:ext cx="516262" cy="72502"/>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4573" name="Google Shape;4485;p24"/>
                <p:cNvSpPr/>
                <p:nvPr/>
              </p:nvSpPr>
              <p:spPr>
                <a:xfrm flipH="1">
                  <a:off x="23350" y="1038718"/>
                  <a:ext cx="516263" cy="72502"/>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4574" name="Google Shape;4486;p24"/>
                <p:cNvSpPr/>
                <p:nvPr/>
              </p:nvSpPr>
              <p:spPr>
                <a:xfrm flipH="1">
                  <a:off x="42751" y="1439674"/>
                  <a:ext cx="516262" cy="72502"/>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4575" name="Google Shape;4487;p24"/>
                <p:cNvSpPr/>
                <p:nvPr/>
              </p:nvSpPr>
              <p:spPr>
                <a:xfrm flipH="1">
                  <a:off x="42751" y="1840630"/>
                  <a:ext cx="516262" cy="72502"/>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4576" name="Google Shape;4488;p24"/>
                <p:cNvSpPr/>
                <p:nvPr/>
              </p:nvSpPr>
              <p:spPr>
                <a:xfrm flipH="1">
                  <a:off x="23350" y="2241585"/>
                  <a:ext cx="516263" cy="72502"/>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grpSp>
        </p:grpSp>
        <p:sp>
          <p:nvSpPr>
            <p:cNvPr id="4579" name="Google Shape;4489;p24"/>
            <p:cNvSpPr/>
            <p:nvPr/>
          </p:nvSpPr>
          <p:spPr>
            <a:xfrm>
              <a:off x="4159774" y="2530586"/>
              <a:ext cx="1250704" cy="1322403"/>
            </a:xfrm>
            <a:prstGeom prst="rect">
              <a:avLst/>
            </a:prstGeom>
            <a:solidFill>
              <a:schemeClr val="accent6"/>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grpSp>
      <p:sp>
        <p:nvSpPr>
          <p:cNvPr id="45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_1_1_1">
    <p:spTree>
      <p:nvGrpSpPr>
        <p:cNvPr id="1" name=""/>
        <p:cNvGrpSpPr/>
        <p:nvPr/>
      </p:nvGrpSpPr>
      <p:grpSpPr>
        <a:xfrm>
          <a:off x="0" y="0"/>
          <a:ext cx="0" cy="0"/>
          <a:chOff x="0" y="0"/>
          <a:chExt cx="0" cy="0"/>
        </a:xfrm>
      </p:grpSpPr>
      <p:grpSp>
        <p:nvGrpSpPr>
          <p:cNvPr id="4917" name="Google Shape;4491;p25"/>
          <p:cNvGrpSpPr/>
          <p:nvPr/>
        </p:nvGrpSpPr>
        <p:grpSpPr>
          <a:xfrm>
            <a:off x="8293517" y="2942499"/>
            <a:ext cx="1443948" cy="721974"/>
            <a:chOff x="0" y="-1"/>
            <a:chExt cx="1443946" cy="721972"/>
          </a:xfrm>
        </p:grpSpPr>
        <p:sp>
          <p:nvSpPr>
            <p:cNvPr id="4588" name="Google Shape;4492;p25"/>
            <p:cNvSpPr/>
            <p:nvPr/>
          </p:nvSpPr>
          <p:spPr>
            <a:xfrm flipH="1">
              <a:off x="721970" y="673838"/>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89" name="Google Shape;4493;p25"/>
            <p:cNvSpPr/>
            <p:nvPr/>
          </p:nvSpPr>
          <p:spPr>
            <a:xfrm flipH="1">
              <a:off x="764087"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0" name="Google Shape;4494;p25"/>
            <p:cNvSpPr/>
            <p:nvPr/>
          </p:nvSpPr>
          <p:spPr>
            <a:xfrm flipH="1">
              <a:off x="812219" y="673838"/>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1" name="Google Shape;4495;p25"/>
            <p:cNvSpPr/>
            <p:nvPr/>
          </p:nvSpPr>
          <p:spPr>
            <a:xfrm flipH="1">
              <a:off x="866360" y="673838"/>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2" name="Google Shape;4496;p25"/>
            <p:cNvSpPr/>
            <p:nvPr/>
          </p:nvSpPr>
          <p:spPr>
            <a:xfrm flipH="1">
              <a:off x="908477" y="673838"/>
              <a:ext cx="5415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3" name="Google Shape;4497;p25"/>
            <p:cNvSpPr/>
            <p:nvPr/>
          </p:nvSpPr>
          <p:spPr>
            <a:xfrm flipH="1">
              <a:off x="962629"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4" name="Google Shape;4498;p25"/>
            <p:cNvSpPr/>
            <p:nvPr/>
          </p:nvSpPr>
          <p:spPr>
            <a:xfrm flipH="1">
              <a:off x="1010761" y="673838"/>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5" name="Google Shape;4499;p25"/>
            <p:cNvSpPr/>
            <p:nvPr/>
          </p:nvSpPr>
          <p:spPr>
            <a:xfrm flipH="1">
              <a:off x="1052878" y="673838"/>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6" name="Google Shape;4500;p25"/>
            <p:cNvSpPr/>
            <p:nvPr/>
          </p:nvSpPr>
          <p:spPr>
            <a:xfrm flipH="1">
              <a:off x="1107019"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7" name="Google Shape;4501;p25"/>
            <p:cNvSpPr/>
            <p:nvPr/>
          </p:nvSpPr>
          <p:spPr>
            <a:xfrm flipH="1">
              <a:off x="1155152" y="673838"/>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8" name="Google Shape;4502;p25"/>
            <p:cNvSpPr/>
            <p:nvPr/>
          </p:nvSpPr>
          <p:spPr>
            <a:xfrm flipH="1">
              <a:off x="1197269" y="673838"/>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9" name="Google Shape;4503;p25"/>
            <p:cNvSpPr/>
            <p:nvPr/>
          </p:nvSpPr>
          <p:spPr>
            <a:xfrm flipH="1">
              <a:off x="1251420"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0" name="Google Shape;4504;p25"/>
            <p:cNvSpPr/>
            <p:nvPr/>
          </p:nvSpPr>
          <p:spPr>
            <a:xfrm flipH="1">
              <a:off x="1299552" y="673838"/>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1" name="Google Shape;4505;p25"/>
            <p:cNvSpPr/>
            <p:nvPr/>
          </p:nvSpPr>
          <p:spPr>
            <a:xfrm flipH="1">
              <a:off x="721970" y="62571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2" name="Google Shape;4506;p25"/>
            <p:cNvSpPr/>
            <p:nvPr/>
          </p:nvSpPr>
          <p:spPr>
            <a:xfrm flipH="1">
              <a:off x="764087"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3" name="Google Shape;4507;p25"/>
            <p:cNvSpPr/>
            <p:nvPr/>
          </p:nvSpPr>
          <p:spPr>
            <a:xfrm flipH="1">
              <a:off x="812219" y="625711"/>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4" name="Google Shape;4508;p25"/>
            <p:cNvSpPr/>
            <p:nvPr/>
          </p:nvSpPr>
          <p:spPr>
            <a:xfrm flipH="1">
              <a:off x="866360" y="62571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5" name="Google Shape;4509;p25"/>
            <p:cNvSpPr/>
            <p:nvPr/>
          </p:nvSpPr>
          <p:spPr>
            <a:xfrm flipH="1">
              <a:off x="908477" y="625711"/>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6" name="Google Shape;4510;p25"/>
            <p:cNvSpPr/>
            <p:nvPr/>
          </p:nvSpPr>
          <p:spPr>
            <a:xfrm flipH="1">
              <a:off x="962629"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7" name="Google Shape;4511;p25"/>
            <p:cNvSpPr/>
            <p:nvPr/>
          </p:nvSpPr>
          <p:spPr>
            <a:xfrm flipH="1">
              <a:off x="1010761" y="62571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8" name="Google Shape;4512;p25"/>
            <p:cNvSpPr/>
            <p:nvPr/>
          </p:nvSpPr>
          <p:spPr>
            <a:xfrm flipH="1">
              <a:off x="1052878" y="625711"/>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9" name="Google Shape;4513;p25"/>
            <p:cNvSpPr/>
            <p:nvPr/>
          </p:nvSpPr>
          <p:spPr>
            <a:xfrm flipH="1">
              <a:off x="1107019"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0" name="Google Shape;4514;p25"/>
            <p:cNvSpPr/>
            <p:nvPr/>
          </p:nvSpPr>
          <p:spPr>
            <a:xfrm flipH="1">
              <a:off x="1155152" y="62571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1" name="Google Shape;4515;p25"/>
            <p:cNvSpPr/>
            <p:nvPr/>
          </p:nvSpPr>
          <p:spPr>
            <a:xfrm flipH="1">
              <a:off x="1197269" y="625711"/>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2" name="Google Shape;4516;p25"/>
            <p:cNvSpPr/>
            <p:nvPr/>
          </p:nvSpPr>
          <p:spPr>
            <a:xfrm flipH="1">
              <a:off x="1251420"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3" name="Google Shape;4517;p25"/>
            <p:cNvSpPr/>
            <p:nvPr/>
          </p:nvSpPr>
          <p:spPr>
            <a:xfrm flipH="1">
              <a:off x="1299552" y="62571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4" name="Google Shape;4518;p25"/>
            <p:cNvSpPr/>
            <p:nvPr/>
          </p:nvSpPr>
          <p:spPr>
            <a:xfrm flipH="1">
              <a:off x="1341669" y="625711"/>
              <a:ext cx="5414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5" name="Google Shape;4519;p25"/>
            <p:cNvSpPr/>
            <p:nvPr/>
          </p:nvSpPr>
          <p:spPr>
            <a:xfrm flipH="1">
              <a:off x="1395813"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6" name="Google Shape;4520;p25"/>
            <p:cNvSpPr/>
            <p:nvPr/>
          </p:nvSpPr>
          <p:spPr>
            <a:xfrm flipH="1">
              <a:off x="721970" y="57156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7" name="Google Shape;4521;p25"/>
            <p:cNvSpPr/>
            <p:nvPr/>
          </p:nvSpPr>
          <p:spPr>
            <a:xfrm flipH="1">
              <a:off x="764087"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8" name="Google Shape;4522;p25"/>
            <p:cNvSpPr/>
            <p:nvPr/>
          </p:nvSpPr>
          <p:spPr>
            <a:xfrm flipH="1">
              <a:off x="812219" y="57156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9" name="Google Shape;4523;p25"/>
            <p:cNvSpPr/>
            <p:nvPr/>
          </p:nvSpPr>
          <p:spPr>
            <a:xfrm flipH="1">
              <a:off x="866360" y="57156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0" name="Google Shape;4524;p25"/>
            <p:cNvSpPr/>
            <p:nvPr/>
          </p:nvSpPr>
          <p:spPr>
            <a:xfrm flipH="1">
              <a:off x="908477" y="571564"/>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1" name="Google Shape;4525;p25"/>
            <p:cNvSpPr/>
            <p:nvPr/>
          </p:nvSpPr>
          <p:spPr>
            <a:xfrm flipH="1">
              <a:off x="962629"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2" name="Google Shape;4526;p25"/>
            <p:cNvSpPr/>
            <p:nvPr/>
          </p:nvSpPr>
          <p:spPr>
            <a:xfrm flipH="1">
              <a:off x="1010761" y="57156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3" name="Google Shape;4527;p25"/>
            <p:cNvSpPr/>
            <p:nvPr/>
          </p:nvSpPr>
          <p:spPr>
            <a:xfrm flipH="1">
              <a:off x="1052878" y="57156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4" name="Google Shape;4528;p25"/>
            <p:cNvSpPr/>
            <p:nvPr/>
          </p:nvSpPr>
          <p:spPr>
            <a:xfrm flipH="1">
              <a:off x="1107019"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5" name="Google Shape;4529;p25"/>
            <p:cNvSpPr/>
            <p:nvPr/>
          </p:nvSpPr>
          <p:spPr>
            <a:xfrm flipH="1">
              <a:off x="1155152" y="57156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6" name="Google Shape;4530;p25"/>
            <p:cNvSpPr/>
            <p:nvPr/>
          </p:nvSpPr>
          <p:spPr>
            <a:xfrm flipH="1">
              <a:off x="1197269" y="571564"/>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7" name="Google Shape;4531;p25"/>
            <p:cNvSpPr/>
            <p:nvPr/>
          </p:nvSpPr>
          <p:spPr>
            <a:xfrm flipH="1">
              <a:off x="1251420"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8" name="Google Shape;4532;p25"/>
            <p:cNvSpPr/>
            <p:nvPr/>
          </p:nvSpPr>
          <p:spPr>
            <a:xfrm flipH="1">
              <a:off x="1299552" y="57156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9" name="Google Shape;4533;p25"/>
            <p:cNvSpPr/>
            <p:nvPr/>
          </p:nvSpPr>
          <p:spPr>
            <a:xfrm flipH="1">
              <a:off x="1341669" y="571564"/>
              <a:ext cx="5414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0" name="Google Shape;4534;p25"/>
            <p:cNvSpPr/>
            <p:nvPr/>
          </p:nvSpPr>
          <p:spPr>
            <a:xfrm flipH="1">
              <a:off x="1395813"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1" name="Google Shape;4535;p25"/>
            <p:cNvSpPr/>
            <p:nvPr/>
          </p:nvSpPr>
          <p:spPr>
            <a:xfrm flipH="1">
              <a:off x="721970" y="52944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2" name="Google Shape;4536;p25"/>
            <p:cNvSpPr/>
            <p:nvPr/>
          </p:nvSpPr>
          <p:spPr>
            <a:xfrm flipH="1">
              <a:off x="764087"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3" name="Google Shape;4537;p25"/>
            <p:cNvSpPr/>
            <p:nvPr/>
          </p:nvSpPr>
          <p:spPr>
            <a:xfrm flipH="1">
              <a:off x="812219" y="529447"/>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4" name="Google Shape;4538;p25"/>
            <p:cNvSpPr/>
            <p:nvPr/>
          </p:nvSpPr>
          <p:spPr>
            <a:xfrm flipH="1">
              <a:off x="866360" y="52944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5" name="Google Shape;4539;p25"/>
            <p:cNvSpPr/>
            <p:nvPr/>
          </p:nvSpPr>
          <p:spPr>
            <a:xfrm flipH="1">
              <a:off x="908477" y="529447"/>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6" name="Google Shape;4540;p25"/>
            <p:cNvSpPr/>
            <p:nvPr/>
          </p:nvSpPr>
          <p:spPr>
            <a:xfrm flipH="1">
              <a:off x="962629"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7" name="Google Shape;4541;p25"/>
            <p:cNvSpPr/>
            <p:nvPr/>
          </p:nvSpPr>
          <p:spPr>
            <a:xfrm flipH="1">
              <a:off x="1010761" y="52944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8" name="Google Shape;4542;p25"/>
            <p:cNvSpPr/>
            <p:nvPr/>
          </p:nvSpPr>
          <p:spPr>
            <a:xfrm flipH="1">
              <a:off x="1052878" y="529447"/>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9" name="Google Shape;4543;p25"/>
            <p:cNvSpPr/>
            <p:nvPr/>
          </p:nvSpPr>
          <p:spPr>
            <a:xfrm flipH="1">
              <a:off x="1107019"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0" name="Google Shape;4544;p25"/>
            <p:cNvSpPr/>
            <p:nvPr/>
          </p:nvSpPr>
          <p:spPr>
            <a:xfrm flipH="1">
              <a:off x="1155152" y="52944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1" name="Google Shape;4545;p25"/>
            <p:cNvSpPr/>
            <p:nvPr/>
          </p:nvSpPr>
          <p:spPr>
            <a:xfrm flipH="1">
              <a:off x="1197269" y="529447"/>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2" name="Google Shape;4546;p25"/>
            <p:cNvSpPr/>
            <p:nvPr/>
          </p:nvSpPr>
          <p:spPr>
            <a:xfrm flipH="1">
              <a:off x="1251420"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3" name="Google Shape;4547;p25"/>
            <p:cNvSpPr/>
            <p:nvPr/>
          </p:nvSpPr>
          <p:spPr>
            <a:xfrm flipH="1">
              <a:off x="1299552" y="52944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4" name="Google Shape;4548;p25"/>
            <p:cNvSpPr/>
            <p:nvPr/>
          </p:nvSpPr>
          <p:spPr>
            <a:xfrm flipH="1">
              <a:off x="1341669" y="529447"/>
              <a:ext cx="5414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5" name="Google Shape;4549;p25"/>
            <p:cNvSpPr/>
            <p:nvPr/>
          </p:nvSpPr>
          <p:spPr>
            <a:xfrm flipH="1">
              <a:off x="1395813"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6" name="Google Shape;4550;p25"/>
            <p:cNvSpPr/>
            <p:nvPr/>
          </p:nvSpPr>
          <p:spPr>
            <a:xfrm flipH="1">
              <a:off x="721970" y="475295"/>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7" name="Google Shape;4551;p25"/>
            <p:cNvSpPr/>
            <p:nvPr/>
          </p:nvSpPr>
          <p:spPr>
            <a:xfrm flipH="1">
              <a:off x="764087"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8" name="Google Shape;4552;p25"/>
            <p:cNvSpPr/>
            <p:nvPr/>
          </p:nvSpPr>
          <p:spPr>
            <a:xfrm flipH="1">
              <a:off x="812219" y="475295"/>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9" name="Google Shape;4553;p25"/>
            <p:cNvSpPr/>
            <p:nvPr/>
          </p:nvSpPr>
          <p:spPr>
            <a:xfrm flipH="1">
              <a:off x="866360" y="475295"/>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0" name="Google Shape;4554;p25"/>
            <p:cNvSpPr/>
            <p:nvPr/>
          </p:nvSpPr>
          <p:spPr>
            <a:xfrm flipH="1">
              <a:off x="908477" y="475295"/>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1" name="Google Shape;4555;p25"/>
            <p:cNvSpPr/>
            <p:nvPr/>
          </p:nvSpPr>
          <p:spPr>
            <a:xfrm flipH="1">
              <a:off x="962629"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2" name="Google Shape;4556;p25"/>
            <p:cNvSpPr/>
            <p:nvPr/>
          </p:nvSpPr>
          <p:spPr>
            <a:xfrm flipH="1">
              <a:off x="1010761" y="475295"/>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3" name="Google Shape;4557;p25"/>
            <p:cNvSpPr/>
            <p:nvPr/>
          </p:nvSpPr>
          <p:spPr>
            <a:xfrm flipH="1">
              <a:off x="1052878" y="475295"/>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4" name="Google Shape;4558;p25"/>
            <p:cNvSpPr/>
            <p:nvPr/>
          </p:nvSpPr>
          <p:spPr>
            <a:xfrm flipH="1">
              <a:off x="1107019"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5" name="Google Shape;4559;p25"/>
            <p:cNvSpPr/>
            <p:nvPr/>
          </p:nvSpPr>
          <p:spPr>
            <a:xfrm flipH="1">
              <a:off x="1155152" y="475295"/>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6" name="Google Shape;4560;p25"/>
            <p:cNvSpPr/>
            <p:nvPr/>
          </p:nvSpPr>
          <p:spPr>
            <a:xfrm flipH="1">
              <a:off x="1197269" y="475295"/>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7" name="Google Shape;4561;p25"/>
            <p:cNvSpPr/>
            <p:nvPr/>
          </p:nvSpPr>
          <p:spPr>
            <a:xfrm flipH="1">
              <a:off x="1251420"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8" name="Google Shape;4562;p25"/>
            <p:cNvSpPr/>
            <p:nvPr/>
          </p:nvSpPr>
          <p:spPr>
            <a:xfrm flipH="1">
              <a:off x="1299552" y="475295"/>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9" name="Google Shape;4563;p25"/>
            <p:cNvSpPr/>
            <p:nvPr/>
          </p:nvSpPr>
          <p:spPr>
            <a:xfrm flipH="1">
              <a:off x="1341669" y="475295"/>
              <a:ext cx="5414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0" name="Google Shape;4564;p25"/>
            <p:cNvSpPr/>
            <p:nvPr/>
          </p:nvSpPr>
          <p:spPr>
            <a:xfrm flipH="1">
              <a:off x="1395813"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1" name="Google Shape;4565;p25"/>
            <p:cNvSpPr/>
            <p:nvPr/>
          </p:nvSpPr>
          <p:spPr>
            <a:xfrm flipH="1">
              <a:off x="721970" y="433178"/>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2" name="Google Shape;4566;p25"/>
            <p:cNvSpPr/>
            <p:nvPr/>
          </p:nvSpPr>
          <p:spPr>
            <a:xfrm flipH="1">
              <a:off x="764087"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3" name="Google Shape;4567;p25"/>
            <p:cNvSpPr/>
            <p:nvPr/>
          </p:nvSpPr>
          <p:spPr>
            <a:xfrm flipH="1">
              <a:off x="812219" y="433178"/>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4" name="Google Shape;4568;p25"/>
            <p:cNvSpPr/>
            <p:nvPr/>
          </p:nvSpPr>
          <p:spPr>
            <a:xfrm flipH="1">
              <a:off x="866360" y="433178"/>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5" name="Google Shape;4569;p25"/>
            <p:cNvSpPr/>
            <p:nvPr/>
          </p:nvSpPr>
          <p:spPr>
            <a:xfrm flipH="1">
              <a:off x="908477" y="433178"/>
              <a:ext cx="5415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6" name="Google Shape;4570;p25"/>
            <p:cNvSpPr/>
            <p:nvPr/>
          </p:nvSpPr>
          <p:spPr>
            <a:xfrm flipH="1">
              <a:off x="962629"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7" name="Google Shape;4571;p25"/>
            <p:cNvSpPr/>
            <p:nvPr/>
          </p:nvSpPr>
          <p:spPr>
            <a:xfrm flipH="1">
              <a:off x="1010761" y="433178"/>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8" name="Google Shape;4572;p25"/>
            <p:cNvSpPr/>
            <p:nvPr/>
          </p:nvSpPr>
          <p:spPr>
            <a:xfrm flipH="1">
              <a:off x="1052878" y="433178"/>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9" name="Google Shape;4573;p25"/>
            <p:cNvSpPr/>
            <p:nvPr/>
          </p:nvSpPr>
          <p:spPr>
            <a:xfrm flipH="1">
              <a:off x="1107019"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0" name="Google Shape;4574;p25"/>
            <p:cNvSpPr/>
            <p:nvPr/>
          </p:nvSpPr>
          <p:spPr>
            <a:xfrm flipH="1">
              <a:off x="1155152" y="433178"/>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1" name="Google Shape;4575;p25"/>
            <p:cNvSpPr/>
            <p:nvPr/>
          </p:nvSpPr>
          <p:spPr>
            <a:xfrm flipH="1">
              <a:off x="1197269" y="433178"/>
              <a:ext cx="54149"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2" name="Google Shape;4576;p25"/>
            <p:cNvSpPr/>
            <p:nvPr/>
          </p:nvSpPr>
          <p:spPr>
            <a:xfrm flipH="1">
              <a:off x="1251420"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3" name="Google Shape;4577;p25"/>
            <p:cNvSpPr/>
            <p:nvPr/>
          </p:nvSpPr>
          <p:spPr>
            <a:xfrm flipH="1">
              <a:off x="1299552" y="433178"/>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4" name="Google Shape;4578;p25"/>
            <p:cNvSpPr/>
            <p:nvPr/>
          </p:nvSpPr>
          <p:spPr>
            <a:xfrm flipH="1">
              <a:off x="1341669" y="433178"/>
              <a:ext cx="5414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5" name="Google Shape;4579;p25"/>
            <p:cNvSpPr/>
            <p:nvPr/>
          </p:nvSpPr>
          <p:spPr>
            <a:xfrm flipH="1">
              <a:off x="721970" y="38505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6" name="Google Shape;4580;p25"/>
            <p:cNvSpPr/>
            <p:nvPr/>
          </p:nvSpPr>
          <p:spPr>
            <a:xfrm flipH="1">
              <a:off x="764087"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7" name="Google Shape;4581;p25"/>
            <p:cNvSpPr/>
            <p:nvPr/>
          </p:nvSpPr>
          <p:spPr>
            <a:xfrm flipH="1">
              <a:off x="812219" y="385051"/>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8" name="Google Shape;4582;p25"/>
            <p:cNvSpPr/>
            <p:nvPr/>
          </p:nvSpPr>
          <p:spPr>
            <a:xfrm flipH="1">
              <a:off x="866360" y="38505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9" name="Google Shape;4583;p25"/>
            <p:cNvSpPr/>
            <p:nvPr/>
          </p:nvSpPr>
          <p:spPr>
            <a:xfrm flipH="1">
              <a:off x="908477" y="385051"/>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0" name="Google Shape;4584;p25"/>
            <p:cNvSpPr/>
            <p:nvPr/>
          </p:nvSpPr>
          <p:spPr>
            <a:xfrm flipH="1">
              <a:off x="962629"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1" name="Google Shape;4585;p25"/>
            <p:cNvSpPr/>
            <p:nvPr/>
          </p:nvSpPr>
          <p:spPr>
            <a:xfrm flipH="1">
              <a:off x="1010761" y="38505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2" name="Google Shape;4586;p25"/>
            <p:cNvSpPr/>
            <p:nvPr/>
          </p:nvSpPr>
          <p:spPr>
            <a:xfrm flipH="1">
              <a:off x="1052878" y="385051"/>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3" name="Google Shape;4587;p25"/>
            <p:cNvSpPr/>
            <p:nvPr/>
          </p:nvSpPr>
          <p:spPr>
            <a:xfrm flipH="1">
              <a:off x="1107019"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4" name="Google Shape;4588;p25"/>
            <p:cNvSpPr/>
            <p:nvPr/>
          </p:nvSpPr>
          <p:spPr>
            <a:xfrm flipH="1">
              <a:off x="1155152" y="38505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5" name="Google Shape;4589;p25"/>
            <p:cNvSpPr/>
            <p:nvPr/>
          </p:nvSpPr>
          <p:spPr>
            <a:xfrm flipH="1">
              <a:off x="1197269" y="385051"/>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6" name="Google Shape;4590;p25"/>
            <p:cNvSpPr/>
            <p:nvPr/>
          </p:nvSpPr>
          <p:spPr>
            <a:xfrm flipH="1">
              <a:off x="1251420"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7" name="Google Shape;4591;p25"/>
            <p:cNvSpPr/>
            <p:nvPr/>
          </p:nvSpPr>
          <p:spPr>
            <a:xfrm flipH="1">
              <a:off x="1299552" y="385051"/>
              <a:ext cx="4211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8" name="Google Shape;4592;p25"/>
            <p:cNvSpPr/>
            <p:nvPr/>
          </p:nvSpPr>
          <p:spPr>
            <a:xfrm flipH="1">
              <a:off x="721970"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9" name="Google Shape;4593;p25"/>
            <p:cNvSpPr/>
            <p:nvPr/>
          </p:nvSpPr>
          <p:spPr>
            <a:xfrm flipH="1">
              <a:off x="764087"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0" name="Google Shape;4594;p25"/>
            <p:cNvSpPr/>
            <p:nvPr/>
          </p:nvSpPr>
          <p:spPr>
            <a:xfrm flipH="1">
              <a:off x="812219"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1" name="Google Shape;4595;p25"/>
            <p:cNvSpPr/>
            <p:nvPr/>
          </p:nvSpPr>
          <p:spPr>
            <a:xfrm flipH="1">
              <a:off x="866360"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2" name="Google Shape;4596;p25"/>
            <p:cNvSpPr/>
            <p:nvPr/>
          </p:nvSpPr>
          <p:spPr>
            <a:xfrm flipH="1">
              <a:off x="908477" y="330903"/>
              <a:ext cx="5415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3" name="Google Shape;4597;p25"/>
            <p:cNvSpPr/>
            <p:nvPr/>
          </p:nvSpPr>
          <p:spPr>
            <a:xfrm flipH="1">
              <a:off x="962629"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4" name="Google Shape;4598;p25"/>
            <p:cNvSpPr/>
            <p:nvPr/>
          </p:nvSpPr>
          <p:spPr>
            <a:xfrm flipH="1">
              <a:off x="1010761"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5" name="Google Shape;4599;p25"/>
            <p:cNvSpPr/>
            <p:nvPr/>
          </p:nvSpPr>
          <p:spPr>
            <a:xfrm flipH="1">
              <a:off x="1052878"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6" name="Google Shape;4600;p25"/>
            <p:cNvSpPr/>
            <p:nvPr/>
          </p:nvSpPr>
          <p:spPr>
            <a:xfrm flipH="1">
              <a:off x="1107019"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7" name="Google Shape;4601;p25"/>
            <p:cNvSpPr/>
            <p:nvPr/>
          </p:nvSpPr>
          <p:spPr>
            <a:xfrm flipH="1">
              <a:off x="1155152"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8" name="Google Shape;4602;p25"/>
            <p:cNvSpPr/>
            <p:nvPr/>
          </p:nvSpPr>
          <p:spPr>
            <a:xfrm flipH="1">
              <a:off x="1197269" y="33090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9" name="Google Shape;4603;p25"/>
            <p:cNvSpPr/>
            <p:nvPr/>
          </p:nvSpPr>
          <p:spPr>
            <a:xfrm flipH="1">
              <a:off x="1251420"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0" name="Google Shape;4604;p25"/>
            <p:cNvSpPr/>
            <p:nvPr/>
          </p:nvSpPr>
          <p:spPr>
            <a:xfrm flipH="1">
              <a:off x="721970"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1" name="Google Shape;4605;p25"/>
            <p:cNvSpPr/>
            <p:nvPr/>
          </p:nvSpPr>
          <p:spPr>
            <a:xfrm flipH="1">
              <a:off x="764087"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2" name="Google Shape;4606;p25"/>
            <p:cNvSpPr/>
            <p:nvPr/>
          </p:nvSpPr>
          <p:spPr>
            <a:xfrm flipH="1">
              <a:off x="812219"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3" name="Google Shape;4607;p25"/>
            <p:cNvSpPr/>
            <p:nvPr/>
          </p:nvSpPr>
          <p:spPr>
            <a:xfrm flipH="1">
              <a:off x="866360"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4" name="Google Shape;4608;p25"/>
            <p:cNvSpPr/>
            <p:nvPr/>
          </p:nvSpPr>
          <p:spPr>
            <a:xfrm flipH="1">
              <a:off x="908477" y="288791"/>
              <a:ext cx="5415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5" name="Google Shape;4609;p25"/>
            <p:cNvSpPr/>
            <p:nvPr/>
          </p:nvSpPr>
          <p:spPr>
            <a:xfrm flipH="1">
              <a:off x="962629"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6" name="Google Shape;4610;p25"/>
            <p:cNvSpPr/>
            <p:nvPr/>
          </p:nvSpPr>
          <p:spPr>
            <a:xfrm flipH="1">
              <a:off x="1010761"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7" name="Google Shape;4611;p25"/>
            <p:cNvSpPr/>
            <p:nvPr/>
          </p:nvSpPr>
          <p:spPr>
            <a:xfrm flipH="1">
              <a:off x="1052878"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8" name="Google Shape;4612;p25"/>
            <p:cNvSpPr/>
            <p:nvPr/>
          </p:nvSpPr>
          <p:spPr>
            <a:xfrm flipH="1">
              <a:off x="1107019"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9" name="Google Shape;4613;p25"/>
            <p:cNvSpPr/>
            <p:nvPr/>
          </p:nvSpPr>
          <p:spPr>
            <a:xfrm flipH="1">
              <a:off x="1155152"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0" name="Google Shape;4614;p25"/>
            <p:cNvSpPr/>
            <p:nvPr/>
          </p:nvSpPr>
          <p:spPr>
            <a:xfrm flipH="1">
              <a:off x="1197269" y="288791"/>
              <a:ext cx="54149"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1" name="Google Shape;4615;p25"/>
            <p:cNvSpPr/>
            <p:nvPr/>
          </p:nvSpPr>
          <p:spPr>
            <a:xfrm flipH="1">
              <a:off x="1251420"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2" name="Google Shape;4616;p25"/>
            <p:cNvSpPr/>
            <p:nvPr/>
          </p:nvSpPr>
          <p:spPr>
            <a:xfrm flipH="1">
              <a:off x="721970"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3" name="Google Shape;4617;p25"/>
            <p:cNvSpPr/>
            <p:nvPr/>
          </p:nvSpPr>
          <p:spPr>
            <a:xfrm flipH="1">
              <a:off x="764087"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4" name="Google Shape;4618;p25"/>
            <p:cNvSpPr/>
            <p:nvPr/>
          </p:nvSpPr>
          <p:spPr>
            <a:xfrm flipH="1">
              <a:off x="812219"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5" name="Google Shape;4619;p25"/>
            <p:cNvSpPr/>
            <p:nvPr/>
          </p:nvSpPr>
          <p:spPr>
            <a:xfrm flipH="1">
              <a:off x="866360"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6" name="Google Shape;4620;p25"/>
            <p:cNvSpPr/>
            <p:nvPr/>
          </p:nvSpPr>
          <p:spPr>
            <a:xfrm flipH="1">
              <a:off x="908477" y="240659"/>
              <a:ext cx="5415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7" name="Google Shape;4621;p25"/>
            <p:cNvSpPr/>
            <p:nvPr/>
          </p:nvSpPr>
          <p:spPr>
            <a:xfrm flipH="1">
              <a:off x="962629"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8" name="Google Shape;4622;p25"/>
            <p:cNvSpPr/>
            <p:nvPr/>
          </p:nvSpPr>
          <p:spPr>
            <a:xfrm flipH="1">
              <a:off x="1010761"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9" name="Google Shape;4623;p25"/>
            <p:cNvSpPr/>
            <p:nvPr/>
          </p:nvSpPr>
          <p:spPr>
            <a:xfrm flipH="1">
              <a:off x="1052878"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0" name="Google Shape;4624;p25"/>
            <p:cNvSpPr/>
            <p:nvPr/>
          </p:nvSpPr>
          <p:spPr>
            <a:xfrm flipH="1">
              <a:off x="1107019"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1" name="Google Shape;4625;p25"/>
            <p:cNvSpPr/>
            <p:nvPr/>
          </p:nvSpPr>
          <p:spPr>
            <a:xfrm flipH="1">
              <a:off x="1155152"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2" name="Google Shape;4626;p25"/>
            <p:cNvSpPr/>
            <p:nvPr/>
          </p:nvSpPr>
          <p:spPr>
            <a:xfrm flipH="1">
              <a:off x="1197269" y="240659"/>
              <a:ext cx="54149"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3" name="Google Shape;4627;p25"/>
            <p:cNvSpPr/>
            <p:nvPr/>
          </p:nvSpPr>
          <p:spPr>
            <a:xfrm flipH="1">
              <a:off x="721970"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4" name="Google Shape;4628;p25"/>
            <p:cNvSpPr/>
            <p:nvPr/>
          </p:nvSpPr>
          <p:spPr>
            <a:xfrm flipH="1">
              <a:off x="764087"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5" name="Google Shape;4629;p25"/>
            <p:cNvSpPr/>
            <p:nvPr/>
          </p:nvSpPr>
          <p:spPr>
            <a:xfrm flipH="1">
              <a:off x="812219" y="186507"/>
              <a:ext cx="5414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6" name="Google Shape;4630;p25"/>
            <p:cNvSpPr/>
            <p:nvPr/>
          </p:nvSpPr>
          <p:spPr>
            <a:xfrm flipH="1">
              <a:off x="866360"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7" name="Google Shape;4631;p25"/>
            <p:cNvSpPr/>
            <p:nvPr/>
          </p:nvSpPr>
          <p:spPr>
            <a:xfrm flipH="1">
              <a:off x="908477" y="186507"/>
              <a:ext cx="5415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8" name="Google Shape;4632;p25"/>
            <p:cNvSpPr/>
            <p:nvPr/>
          </p:nvSpPr>
          <p:spPr>
            <a:xfrm flipH="1">
              <a:off x="962629"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9" name="Google Shape;4633;p25"/>
            <p:cNvSpPr/>
            <p:nvPr/>
          </p:nvSpPr>
          <p:spPr>
            <a:xfrm flipH="1">
              <a:off x="1010761"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0" name="Google Shape;4634;p25"/>
            <p:cNvSpPr/>
            <p:nvPr/>
          </p:nvSpPr>
          <p:spPr>
            <a:xfrm flipH="1">
              <a:off x="721970"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1" name="Google Shape;4635;p25"/>
            <p:cNvSpPr/>
            <p:nvPr/>
          </p:nvSpPr>
          <p:spPr>
            <a:xfrm flipH="1">
              <a:off x="764087"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2" name="Google Shape;4636;p25"/>
            <p:cNvSpPr/>
            <p:nvPr/>
          </p:nvSpPr>
          <p:spPr>
            <a:xfrm flipH="1">
              <a:off x="812219" y="144390"/>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3" name="Google Shape;4637;p25"/>
            <p:cNvSpPr/>
            <p:nvPr/>
          </p:nvSpPr>
          <p:spPr>
            <a:xfrm flipH="1">
              <a:off x="866360"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4" name="Google Shape;4638;p25"/>
            <p:cNvSpPr/>
            <p:nvPr/>
          </p:nvSpPr>
          <p:spPr>
            <a:xfrm flipH="1">
              <a:off x="908477" y="144390"/>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5" name="Google Shape;4639;p25"/>
            <p:cNvSpPr/>
            <p:nvPr/>
          </p:nvSpPr>
          <p:spPr>
            <a:xfrm flipH="1">
              <a:off x="962629"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6" name="Google Shape;4640;p25"/>
            <p:cNvSpPr/>
            <p:nvPr/>
          </p:nvSpPr>
          <p:spPr>
            <a:xfrm flipH="1">
              <a:off x="1010761"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7" name="Google Shape;4641;p25"/>
            <p:cNvSpPr/>
            <p:nvPr/>
          </p:nvSpPr>
          <p:spPr>
            <a:xfrm flipH="1">
              <a:off x="721970" y="9024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8" name="Google Shape;4642;p25"/>
            <p:cNvSpPr/>
            <p:nvPr/>
          </p:nvSpPr>
          <p:spPr>
            <a:xfrm flipH="1">
              <a:off x="764087"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9" name="Google Shape;4643;p25"/>
            <p:cNvSpPr/>
            <p:nvPr/>
          </p:nvSpPr>
          <p:spPr>
            <a:xfrm flipH="1">
              <a:off x="812219" y="9024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0" name="Google Shape;4644;p25"/>
            <p:cNvSpPr/>
            <p:nvPr/>
          </p:nvSpPr>
          <p:spPr>
            <a:xfrm flipH="1">
              <a:off x="866360" y="9024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1" name="Google Shape;4645;p25"/>
            <p:cNvSpPr/>
            <p:nvPr/>
          </p:nvSpPr>
          <p:spPr>
            <a:xfrm flipH="1">
              <a:off x="908477" y="90243"/>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2" name="Google Shape;4646;p25"/>
            <p:cNvSpPr/>
            <p:nvPr/>
          </p:nvSpPr>
          <p:spPr>
            <a:xfrm flipH="1">
              <a:off x="962629"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3" name="Google Shape;4647;p25"/>
            <p:cNvSpPr/>
            <p:nvPr/>
          </p:nvSpPr>
          <p:spPr>
            <a:xfrm flipH="1">
              <a:off x="721970" y="42117"/>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4" name="Google Shape;4648;p25"/>
            <p:cNvSpPr/>
            <p:nvPr/>
          </p:nvSpPr>
          <p:spPr>
            <a:xfrm flipH="1">
              <a:off x="764087"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5" name="Google Shape;4649;p25"/>
            <p:cNvSpPr/>
            <p:nvPr/>
          </p:nvSpPr>
          <p:spPr>
            <a:xfrm flipH="1">
              <a:off x="812219" y="42117"/>
              <a:ext cx="5414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6" name="Google Shape;4650;p25"/>
            <p:cNvSpPr/>
            <p:nvPr/>
          </p:nvSpPr>
          <p:spPr>
            <a:xfrm flipH="1">
              <a:off x="866360" y="42117"/>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7" name="Google Shape;4651;p25"/>
            <p:cNvSpPr/>
            <p:nvPr/>
          </p:nvSpPr>
          <p:spPr>
            <a:xfrm flipH="1">
              <a:off x="908477" y="42117"/>
              <a:ext cx="5415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8" name="Google Shape;4652;p25"/>
            <p:cNvSpPr/>
            <p:nvPr/>
          </p:nvSpPr>
          <p:spPr>
            <a:xfrm flipH="1">
              <a:off x="721970" y="-2"/>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9" name="Google Shape;4653;p25"/>
            <p:cNvSpPr/>
            <p:nvPr/>
          </p:nvSpPr>
          <p:spPr>
            <a:xfrm flipH="1">
              <a:off x="764087" y="-2"/>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0" name="Google Shape;4654;p25"/>
            <p:cNvSpPr/>
            <p:nvPr/>
          </p:nvSpPr>
          <p:spPr>
            <a:xfrm flipH="1">
              <a:off x="812219" y="-2"/>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1" name="Google Shape;4655;p25"/>
            <p:cNvSpPr/>
            <p:nvPr/>
          </p:nvSpPr>
          <p:spPr>
            <a:xfrm flipH="1">
              <a:off x="866360" y="-2"/>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2" name="Google Shape;4656;p25"/>
            <p:cNvSpPr/>
            <p:nvPr/>
          </p:nvSpPr>
          <p:spPr>
            <a:xfrm flipH="1">
              <a:off x="673842" y="673838"/>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3" name="Google Shape;4657;p25"/>
            <p:cNvSpPr/>
            <p:nvPr/>
          </p:nvSpPr>
          <p:spPr>
            <a:xfrm flipH="1">
              <a:off x="631724" y="673838"/>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4" name="Google Shape;4658;p25"/>
            <p:cNvSpPr/>
            <p:nvPr/>
          </p:nvSpPr>
          <p:spPr>
            <a:xfrm flipH="1">
              <a:off x="577572" y="673838"/>
              <a:ext cx="5415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5" name="Google Shape;4659;p25"/>
            <p:cNvSpPr/>
            <p:nvPr/>
          </p:nvSpPr>
          <p:spPr>
            <a:xfrm flipH="1">
              <a:off x="529440"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6" name="Google Shape;4660;p25"/>
            <p:cNvSpPr/>
            <p:nvPr/>
          </p:nvSpPr>
          <p:spPr>
            <a:xfrm flipH="1">
              <a:off x="481308"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7" name="Google Shape;4661;p25"/>
            <p:cNvSpPr/>
            <p:nvPr/>
          </p:nvSpPr>
          <p:spPr>
            <a:xfrm flipH="1">
              <a:off x="433176"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8" name="Google Shape;4662;p25"/>
            <p:cNvSpPr/>
            <p:nvPr/>
          </p:nvSpPr>
          <p:spPr>
            <a:xfrm flipH="1">
              <a:off x="385050" y="673838"/>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9" name="Google Shape;4663;p25"/>
            <p:cNvSpPr/>
            <p:nvPr/>
          </p:nvSpPr>
          <p:spPr>
            <a:xfrm flipH="1">
              <a:off x="336918"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0" name="Google Shape;4664;p25"/>
            <p:cNvSpPr/>
            <p:nvPr/>
          </p:nvSpPr>
          <p:spPr>
            <a:xfrm flipH="1">
              <a:off x="288781" y="673838"/>
              <a:ext cx="4814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1" name="Google Shape;4665;p25"/>
            <p:cNvSpPr/>
            <p:nvPr/>
          </p:nvSpPr>
          <p:spPr>
            <a:xfrm flipH="1">
              <a:off x="240649"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2" name="Google Shape;4666;p25"/>
            <p:cNvSpPr/>
            <p:nvPr/>
          </p:nvSpPr>
          <p:spPr>
            <a:xfrm flipH="1">
              <a:off x="192517"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3" name="Google Shape;4667;p25"/>
            <p:cNvSpPr/>
            <p:nvPr/>
          </p:nvSpPr>
          <p:spPr>
            <a:xfrm flipH="1">
              <a:off x="144390" y="673838"/>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4" name="Google Shape;4668;p25"/>
            <p:cNvSpPr/>
            <p:nvPr/>
          </p:nvSpPr>
          <p:spPr>
            <a:xfrm flipH="1">
              <a:off x="96258" y="673838"/>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5" name="Google Shape;4669;p25"/>
            <p:cNvSpPr/>
            <p:nvPr/>
          </p:nvSpPr>
          <p:spPr>
            <a:xfrm flipH="1">
              <a:off x="673842" y="62571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6" name="Google Shape;4670;p25"/>
            <p:cNvSpPr/>
            <p:nvPr/>
          </p:nvSpPr>
          <p:spPr>
            <a:xfrm flipH="1">
              <a:off x="631724" y="62571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7" name="Google Shape;4671;p25"/>
            <p:cNvSpPr/>
            <p:nvPr/>
          </p:nvSpPr>
          <p:spPr>
            <a:xfrm flipH="1">
              <a:off x="577572" y="625711"/>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8" name="Google Shape;4672;p25"/>
            <p:cNvSpPr/>
            <p:nvPr/>
          </p:nvSpPr>
          <p:spPr>
            <a:xfrm flipH="1">
              <a:off x="529440"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9" name="Google Shape;4673;p25"/>
            <p:cNvSpPr/>
            <p:nvPr/>
          </p:nvSpPr>
          <p:spPr>
            <a:xfrm flipH="1">
              <a:off x="481308"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0" name="Google Shape;4674;p25"/>
            <p:cNvSpPr/>
            <p:nvPr/>
          </p:nvSpPr>
          <p:spPr>
            <a:xfrm flipH="1">
              <a:off x="433176"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1" name="Google Shape;4675;p25"/>
            <p:cNvSpPr/>
            <p:nvPr/>
          </p:nvSpPr>
          <p:spPr>
            <a:xfrm flipH="1">
              <a:off x="385050" y="62571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2" name="Google Shape;4676;p25"/>
            <p:cNvSpPr/>
            <p:nvPr/>
          </p:nvSpPr>
          <p:spPr>
            <a:xfrm flipH="1">
              <a:off x="336918"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3" name="Google Shape;4677;p25"/>
            <p:cNvSpPr/>
            <p:nvPr/>
          </p:nvSpPr>
          <p:spPr>
            <a:xfrm flipH="1">
              <a:off x="288781" y="625711"/>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4" name="Google Shape;4678;p25"/>
            <p:cNvSpPr/>
            <p:nvPr/>
          </p:nvSpPr>
          <p:spPr>
            <a:xfrm flipH="1">
              <a:off x="240649"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5" name="Google Shape;4679;p25"/>
            <p:cNvSpPr/>
            <p:nvPr/>
          </p:nvSpPr>
          <p:spPr>
            <a:xfrm flipH="1">
              <a:off x="192517"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6" name="Google Shape;4680;p25"/>
            <p:cNvSpPr/>
            <p:nvPr/>
          </p:nvSpPr>
          <p:spPr>
            <a:xfrm flipH="1">
              <a:off x="144390" y="62571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7" name="Google Shape;4681;p25"/>
            <p:cNvSpPr/>
            <p:nvPr/>
          </p:nvSpPr>
          <p:spPr>
            <a:xfrm flipH="1">
              <a:off x="96258"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8" name="Google Shape;4682;p25"/>
            <p:cNvSpPr/>
            <p:nvPr/>
          </p:nvSpPr>
          <p:spPr>
            <a:xfrm flipH="1">
              <a:off x="48127" y="62571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9" name="Google Shape;4683;p25"/>
            <p:cNvSpPr/>
            <p:nvPr/>
          </p:nvSpPr>
          <p:spPr>
            <a:xfrm flipH="1">
              <a:off x="0" y="625711"/>
              <a:ext cx="4812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0" name="Google Shape;4684;p25"/>
            <p:cNvSpPr/>
            <p:nvPr/>
          </p:nvSpPr>
          <p:spPr>
            <a:xfrm flipH="1">
              <a:off x="673842" y="57156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1" name="Google Shape;4685;p25"/>
            <p:cNvSpPr/>
            <p:nvPr/>
          </p:nvSpPr>
          <p:spPr>
            <a:xfrm flipH="1">
              <a:off x="631724" y="57156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2" name="Google Shape;4686;p25"/>
            <p:cNvSpPr/>
            <p:nvPr/>
          </p:nvSpPr>
          <p:spPr>
            <a:xfrm flipH="1">
              <a:off x="577572" y="571564"/>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3" name="Google Shape;4687;p25"/>
            <p:cNvSpPr/>
            <p:nvPr/>
          </p:nvSpPr>
          <p:spPr>
            <a:xfrm flipH="1">
              <a:off x="529440"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4" name="Google Shape;4688;p25"/>
            <p:cNvSpPr/>
            <p:nvPr/>
          </p:nvSpPr>
          <p:spPr>
            <a:xfrm flipH="1">
              <a:off x="481308"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5" name="Google Shape;4689;p25"/>
            <p:cNvSpPr/>
            <p:nvPr/>
          </p:nvSpPr>
          <p:spPr>
            <a:xfrm flipH="1">
              <a:off x="433176"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6" name="Google Shape;4690;p25"/>
            <p:cNvSpPr/>
            <p:nvPr/>
          </p:nvSpPr>
          <p:spPr>
            <a:xfrm flipH="1">
              <a:off x="385050" y="57156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7" name="Google Shape;4691;p25"/>
            <p:cNvSpPr/>
            <p:nvPr/>
          </p:nvSpPr>
          <p:spPr>
            <a:xfrm flipH="1">
              <a:off x="336918"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8" name="Google Shape;4692;p25"/>
            <p:cNvSpPr/>
            <p:nvPr/>
          </p:nvSpPr>
          <p:spPr>
            <a:xfrm flipH="1">
              <a:off x="288781" y="571564"/>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9" name="Google Shape;4693;p25"/>
            <p:cNvSpPr/>
            <p:nvPr/>
          </p:nvSpPr>
          <p:spPr>
            <a:xfrm flipH="1">
              <a:off x="240649"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0" name="Google Shape;4694;p25"/>
            <p:cNvSpPr/>
            <p:nvPr/>
          </p:nvSpPr>
          <p:spPr>
            <a:xfrm flipH="1">
              <a:off x="192517"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1" name="Google Shape;4695;p25"/>
            <p:cNvSpPr/>
            <p:nvPr/>
          </p:nvSpPr>
          <p:spPr>
            <a:xfrm flipH="1">
              <a:off x="144390" y="57156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2" name="Google Shape;4696;p25"/>
            <p:cNvSpPr/>
            <p:nvPr/>
          </p:nvSpPr>
          <p:spPr>
            <a:xfrm flipH="1">
              <a:off x="96258"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3" name="Google Shape;4697;p25"/>
            <p:cNvSpPr/>
            <p:nvPr/>
          </p:nvSpPr>
          <p:spPr>
            <a:xfrm flipH="1">
              <a:off x="48127" y="57156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4" name="Google Shape;4698;p25"/>
            <p:cNvSpPr/>
            <p:nvPr/>
          </p:nvSpPr>
          <p:spPr>
            <a:xfrm flipH="1">
              <a:off x="0" y="571564"/>
              <a:ext cx="4812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5" name="Google Shape;4699;p25"/>
            <p:cNvSpPr/>
            <p:nvPr/>
          </p:nvSpPr>
          <p:spPr>
            <a:xfrm flipH="1">
              <a:off x="673842" y="529447"/>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6" name="Google Shape;4700;p25"/>
            <p:cNvSpPr/>
            <p:nvPr/>
          </p:nvSpPr>
          <p:spPr>
            <a:xfrm flipH="1">
              <a:off x="631724" y="52944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7" name="Google Shape;4701;p25"/>
            <p:cNvSpPr/>
            <p:nvPr/>
          </p:nvSpPr>
          <p:spPr>
            <a:xfrm flipH="1">
              <a:off x="577572" y="529447"/>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8" name="Google Shape;4702;p25"/>
            <p:cNvSpPr/>
            <p:nvPr/>
          </p:nvSpPr>
          <p:spPr>
            <a:xfrm flipH="1">
              <a:off x="529440"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9" name="Google Shape;4703;p25"/>
            <p:cNvSpPr/>
            <p:nvPr/>
          </p:nvSpPr>
          <p:spPr>
            <a:xfrm flipH="1">
              <a:off x="481308"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0" name="Google Shape;4704;p25"/>
            <p:cNvSpPr/>
            <p:nvPr/>
          </p:nvSpPr>
          <p:spPr>
            <a:xfrm flipH="1">
              <a:off x="433176"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1" name="Google Shape;4705;p25"/>
            <p:cNvSpPr/>
            <p:nvPr/>
          </p:nvSpPr>
          <p:spPr>
            <a:xfrm flipH="1">
              <a:off x="385050" y="529447"/>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2" name="Google Shape;4706;p25"/>
            <p:cNvSpPr/>
            <p:nvPr/>
          </p:nvSpPr>
          <p:spPr>
            <a:xfrm flipH="1">
              <a:off x="336918"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3" name="Google Shape;4707;p25"/>
            <p:cNvSpPr/>
            <p:nvPr/>
          </p:nvSpPr>
          <p:spPr>
            <a:xfrm flipH="1">
              <a:off x="288781" y="529447"/>
              <a:ext cx="4814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4" name="Google Shape;4708;p25"/>
            <p:cNvSpPr/>
            <p:nvPr/>
          </p:nvSpPr>
          <p:spPr>
            <a:xfrm flipH="1">
              <a:off x="240649"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5" name="Google Shape;4709;p25"/>
            <p:cNvSpPr/>
            <p:nvPr/>
          </p:nvSpPr>
          <p:spPr>
            <a:xfrm flipH="1">
              <a:off x="192517"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6" name="Google Shape;4710;p25"/>
            <p:cNvSpPr/>
            <p:nvPr/>
          </p:nvSpPr>
          <p:spPr>
            <a:xfrm flipH="1">
              <a:off x="144390" y="529447"/>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7" name="Google Shape;4711;p25"/>
            <p:cNvSpPr/>
            <p:nvPr/>
          </p:nvSpPr>
          <p:spPr>
            <a:xfrm flipH="1">
              <a:off x="96258"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8" name="Google Shape;4712;p25"/>
            <p:cNvSpPr/>
            <p:nvPr/>
          </p:nvSpPr>
          <p:spPr>
            <a:xfrm flipH="1">
              <a:off x="48127" y="529447"/>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9" name="Google Shape;4713;p25"/>
            <p:cNvSpPr/>
            <p:nvPr/>
          </p:nvSpPr>
          <p:spPr>
            <a:xfrm flipH="1">
              <a:off x="0" y="52944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0" name="Google Shape;4714;p25"/>
            <p:cNvSpPr/>
            <p:nvPr/>
          </p:nvSpPr>
          <p:spPr>
            <a:xfrm flipH="1">
              <a:off x="673842" y="475295"/>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1" name="Google Shape;4715;p25"/>
            <p:cNvSpPr/>
            <p:nvPr/>
          </p:nvSpPr>
          <p:spPr>
            <a:xfrm flipH="1">
              <a:off x="631724" y="475295"/>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2" name="Google Shape;4716;p25"/>
            <p:cNvSpPr/>
            <p:nvPr/>
          </p:nvSpPr>
          <p:spPr>
            <a:xfrm flipH="1">
              <a:off x="577572" y="475295"/>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3" name="Google Shape;4717;p25"/>
            <p:cNvSpPr/>
            <p:nvPr/>
          </p:nvSpPr>
          <p:spPr>
            <a:xfrm flipH="1">
              <a:off x="529440"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4" name="Google Shape;4718;p25"/>
            <p:cNvSpPr/>
            <p:nvPr/>
          </p:nvSpPr>
          <p:spPr>
            <a:xfrm flipH="1">
              <a:off x="481308"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5" name="Google Shape;4719;p25"/>
            <p:cNvSpPr/>
            <p:nvPr/>
          </p:nvSpPr>
          <p:spPr>
            <a:xfrm flipH="1">
              <a:off x="433176"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6" name="Google Shape;4720;p25"/>
            <p:cNvSpPr/>
            <p:nvPr/>
          </p:nvSpPr>
          <p:spPr>
            <a:xfrm flipH="1">
              <a:off x="385050" y="475295"/>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7" name="Google Shape;4721;p25"/>
            <p:cNvSpPr/>
            <p:nvPr/>
          </p:nvSpPr>
          <p:spPr>
            <a:xfrm flipH="1">
              <a:off x="336918"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8" name="Google Shape;4722;p25"/>
            <p:cNvSpPr/>
            <p:nvPr/>
          </p:nvSpPr>
          <p:spPr>
            <a:xfrm flipH="1">
              <a:off x="288781" y="475295"/>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9" name="Google Shape;4723;p25"/>
            <p:cNvSpPr/>
            <p:nvPr/>
          </p:nvSpPr>
          <p:spPr>
            <a:xfrm flipH="1">
              <a:off x="240649"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0" name="Google Shape;4724;p25"/>
            <p:cNvSpPr/>
            <p:nvPr/>
          </p:nvSpPr>
          <p:spPr>
            <a:xfrm flipH="1">
              <a:off x="192517"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1" name="Google Shape;4725;p25"/>
            <p:cNvSpPr/>
            <p:nvPr/>
          </p:nvSpPr>
          <p:spPr>
            <a:xfrm flipH="1">
              <a:off x="144390" y="475295"/>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2" name="Google Shape;4726;p25"/>
            <p:cNvSpPr/>
            <p:nvPr/>
          </p:nvSpPr>
          <p:spPr>
            <a:xfrm flipH="1">
              <a:off x="96258"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3" name="Google Shape;4727;p25"/>
            <p:cNvSpPr/>
            <p:nvPr/>
          </p:nvSpPr>
          <p:spPr>
            <a:xfrm flipH="1">
              <a:off x="48127" y="475295"/>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4" name="Google Shape;4728;p25"/>
            <p:cNvSpPr/>
            <p:nvPr/>
          </p:nvSpPr>
          <p:spPr>
            <a:xfrm flipH="1">
              <a:off x="0" y="475295"/>
              <a:ext cx="4812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5" name="Google Shape;4729;p25"/>
            <p:cNvSpPr/>
            <p:nvPr/>
          </p:nvSpPr>
          <p:spPr>
            <a:xfrm flipH="1">
              <a:off x="673842" y="433178"/>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6" name="Google Shape;4730;p25"/>
            <p:cNvSpPr/>
            <p:nvPr/>
          </p:nvSpPr>
          <p:spPr>
            <a:xfrm flipH="1">
              <a:off x="631724" y="433178"/>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7" name="Google Shape;4731;p25"/>
            <p:cNvSpPr/>
            <p:nvPr/>
          </p:nvSpPr>
          <p:spPr>
            <a:xfrm flipH="1">
              <a:off x="577572" y="433178"/>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8" name="Google Shape;4732;p25"/>
            <p:cNvSpPr/>
            <p:nvPr/>
          </p:nvSpPr>
          <p:spPr>
            <a:xfrm flipH="1">
              <a:off x="529440"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9" name="Google Shape;4733;p25"/>
            <p:cNvSpPr/>
            <p:nvPr/>
          </p:nvSpPr>
          <p:spPr>
            <a:xfrm flipH="1">
              <a:off x="481308"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0" name="Google Shape;4734;p25"/>
            <p:cNvSpPr/>
            <p:nvPr/>
          </p:nvSpPr>
          <p:spPr>
            <a:xfrm flipH="1">
              <a:off x="433176"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1" name="Google Shape;4735;p25"/>
            <p:cNvSpPr/>
            <p:nvPr/>
          </p:nvSpPr>
          <p:spPr>
            <a:xfrm flipH="1">
              <a:off x="385050" y="433178"/>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2" name="Google Shape;4736;p25"/>
            <p:cNvSpPr/>
            <p:nvPr/>
          </p:nvSpPr>
          <p:spPr>
            <a:xfrm flipH="1">
              <a:off x="336918"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3" name="Google Shape;4737;p25"/>
            <p:cNvSpPr/>
            <p:nvPr/>
          </p:nvSpPr>
          <p:spPr>
            <a:xfrm flipH="1">
              <a:off x="288781" y="433178"/>
              <a:ext cx="4814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4" name="Google Shape;4738;p25"/>
            <p:cNvSpPr/>
            <p:nvPr/>
          </p:nvSpPr>
          <p:spPr>
            <a:xfrm flipH="1">
              <a:off x="240649"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5" name="Google Shape;4739;p25"/>
            <p:cNvSpPr/>
            <p:nvPr/>
          </p:nvSpPr>
          <p:spPr>
            <a:xfrm flipH="1">
              <a:off x="192517"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6" name="Google Shape;4740;p25"/>
            <p:cNvSpPr/>
            <p:nvPr/>
          </p:nvSpPr>
          <p:spPr>
            <a:xfrm flipH="1">
              <a:off x="144390" y="433178"/>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7" name="Google Shape;4741;p25"/>
            <p:cNvSpPr/>
            <p:nvPr/>
          </p:nvSpPr>
          <p:spPr>
            <a:xfrm flipH="1">
              <a:off x="96258"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8" name="Google Shape;4742;p25"/>
            <p:cNvSpPr/>
            <p:nvPr/>
          </p:nvSpPr>
          <p:spPr>
            <a:xfrm flipH="1">
              <a:off x="48127" y="433178"/>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9" name="Google Shape;4743;p25"/>
            <p:cNvSpPr/>
            <p:nvPr/>
          </p:nvSpPr>
          <p:spPr>
            <a:xfrm flipH="1">
              <a:off x="0" y="433178"/>
              <a:ext cx="48129"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0" name="Google Shape;4744;p25"/>
            <p:cNvSpPr/>
            <p:nvPr/>
          </p:nvSpPr>
          <p:spPr>
            <a:xfrm flipH="1">
              <a:off x="673842" y="38505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1" name="Google Shape;4745;p25"/>
            <p:cNvSpPr/>
            <p:nvPr/>
          </p:nvSpPr>
          <p:spPr>
            <a:xfrm flipH="1">
              <a:off x="631724" y="385051"/>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2" name="Google Shape;4746;p25"/>
            <p:cNvSpPr/>
            <p:nvPr/>
          </p:nvSpPr>
          <p:spPr>
            <a:xfrm flipH="1">
              <a:off x="577572" y="385051"/>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3" name="Google Shape;4747;p25"/>
            <p:cNvSpPr/>
            <p:nvPr/>
          </p:nvSpPr>
          <p:spPr>
            <a:xfrm flipH="1">
              <a:off x="529440"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4" name="Google Shape;4748;p25"/>
            <p:cNvSpPr/>
            <p:nvPr/>
          </p:nvSpPr>
          <p:spPr>
            <a:xfrm flipH="1">
              <a:off x="481308"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5" name="Google Shape;4749;p25"/>
            <p:cNvSpPr/>
            <p:nvPr/>
          </p:nvSpPr>
          <p:spPr>
            <a:xfrm flipH="1">
              <a:off x="433176"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6" name="Google Shape;4750;p25"/>
            <p:cNvSpPr/>
            <p:nvPr/>
          </p:nvSpPr>
          <p:spPr>
            <a:xfrm flipH="1">
              <a:off x="385050" y="38505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7" name="Google Shape;4751;p25"/>
            <p:cNvSpPr/>
            <p:nvPr/>
          </p:nvSpPr>
          <p:spPr>
            <a:xfrm flipH="1">
              <a:off x="336918"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8" name="Google Shape;4752;p25"/>
            <p:cNvSpPr/>
            <p:nvPr/>
          </p:nvSpPr>
          <p:spPr>
            <a:xfrm flipH="1">
              <a:off x="288781" y="385051"/>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9" name="Google Shape;4753;p25"/>
            <p:cNvSpPr/>
            <p:nvPr/>
          </p:nvSpPr>
          <p:spPr>
            <a:xfrm flipH="1">
              <a:off x="240649"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0" name="Google Shape;4754;p25"/>
            <p:cNvSpPr/>
            <p:nvPr/>
          </p:nvSpPr>
          <p:spPr>
            <a:xfrm flipH="1">
              <a:off x="192517"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1" name="Google Shape;4755;p25"/>
            <p:cNvSpPr/>
            <p:nvPr/>
          </p:nvSpPr>
          <p:spPr>
            <a:xfrm flipH="1">
              <a:off x="144390" y="385051"/>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2" name="Google Shape;4756;p25"/>
            <p:cNvSpPr/>
            <p:nvPr/>
          </p:nvSpPr>
          <p:spPr>
            <a:xfrm flipH="1">
              <a:off x="96258" y="385051"/>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3" name="Google Shape;4757;p25"/>
            <p:cNvSpPr/>
            <p:nvPr/>
          </p:nvSpPr>
          <p:spPr>
            <a:xfrm flipH="1">
              <a:off x="673842"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4" name="Google Shape;4758;p25"/>
            <p:cNvSpPr/>
            <p:nvPr/>
          </p:nvSpPr>
          <p:spPr>
            <a:xfrm flipH="1">
              <a:off x="631724"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5" name="Google Shape;4759;p25"/>
            <p:cNvSpPr/>
            <p:nvPr/>
          </p:nvSpPr>
          <p:spPr>
            <a:xfrm flipH="1">
              <a:off x="577572" y="330903"/>
              <a:ext cx="5415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6" name="Google Shape;4760;p25"/>
            <p:cNvSpPr/>
            <p:nvPr/>
          </p:nvSpPr>
          <p:spPr>
            <a:xfrm flipH="1">
              <a:off x="529440"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7" name="Google Shape;4761;p25"/>
            <p:cNvSpPr/>
            <p:nvPr/>
          </p:nvSpPr>
          <p:spPr>
            <a:xfrm flipH="1">
              <a:off x="481308"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8" name="Google Shape;4762;p25"/>
            <p:cNvSpPr/>
            <p:nvPr/>
          </p:nvSpPr>
          <p:spPr>
            <a:xfrm flipH="1">
              <a:off x="433176"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9" name="Google Shape;4763;p25"/>
            <p:cNvSpPr/>
            <p:nvPr/>
          </p:nvSpPr>
          <p:spPr>
            <a:xfrm flipH="1">
              <a:off x="385050"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0" name="Google Shape;4764;p25"/>
            <p:cNvSpPr/>
            <p:nvPr/>
          </p:nvSpPr>
          <p:spPr>
            <a:xfrm flipH="1">
              <a:off x="336918"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1" name="Google Shape;4765;p25"/>
            <p:cNvSpPr/>
            <p:nvPr/>
          </p:nvSpPr>
          <p:spPr>
            <a:xfrm flipH="1">
              <a:off x="288781" y="330903"/>
              <a:ext cx="4814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2" name="Google Shape;4766;p25"/>
            <p:cNvSpPr/>
            <p:nvPr/>
          </p:nvSpPr>
          <p:spPr>
            <a:xfrm flipH="1">
              <a:off x="240649"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3" name="Google Shape;4767;p25"/>
            <p:cNvSpPr/>
            <p:nvPr/>
          </p:nvSpPr>
          <p:spPr>
            <a:xfrm flipH="1">
              <a:off x="192517"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4" name="Google Shape;4768;p25"/>
            <p:cNvSpPr/>
            <p:nvPr/>
          </p:nvSpPr>
          <p:spPr>
            <a:xfrm flipH="1">
              <a:off x="144390"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5" name="Google Shape;4769;p25"/>
            <p:cNvSpPr/>
            <p:nvPr/>
          </p:nvSpPr>
          <p:spPr>
            <a:xfrm flipH="1">
              <a:off x="673842"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6" name="Google Shape;4770;p25"/>
            <p:cNvSpPr/>
            <p:nvPr/>
          </p:nvSpPr>
          <p:spPr>
            <a:xfrm flipH="1">
              <a:off x="631724"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7" name="Google Shape;4771;p25"/>
            <p:cNvSpPr/>
            <p:nvPr/>
          </p:nvSpPr>
          <p:spPr>
            <a:xfrm flipH="1">
              <a:off x="577572" y="288791"/>
              <a:ext cx="5415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8" name="Google Shape;4772;p25"/>
            <p:cNvSpPr/>
            <p:nvPr/>
          </p:nvSpPr>
          <p:spPr>
            <a:xfrm flipH="1">
              <a:off x="529440"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9" name="Google Shape;4773;p25"/>
            <p:cNvSpPr/>
            <p:nvPr/>
          </p:nvSpPr>
          <p:spPr>
            <a:xfrm flipH="1">
              <a:off x="481308"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0" name="Google Shape;4774;p25"/>
            <p:cNvSpPr/>
            <p:nvPr/>
          </p:nvSpPr>
          <p:spPr>
            <a:xfrm flipH="1">
              <a:off x="433176"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1" name="Google Shape;4775;p25"/>
            <p:cNvSpPr/>
            <p:nvPr/>
          </p:nvSpPr>
          <p:spPr>
            <a:xfrm flipH="1">
              <a:off x="385050"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2" name="Google Shape;4776;p25"/>
            <p:cNvSpPr/>
            <p:nvPr/>
          </p:nvSpPr>
          <p:spPr>
            <a:xfrm flipH="1">
              <a:off x="336918"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3" name="Google Shape;4777;p25"/>
            <p:cNvSpPr/>
            <p:nvPr/>
          </p:nvSpPr>
          <p:spPr>
            <a:xfrm flipH="1">
              <a:off x="288781" y="288791"/>
              <a:ext cx="4814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4" name="Google Shape;4778;p25"/>
            <p:cNvSpPr/>
            <p:nvPr/>
          </p:nvSpPr>
          <p:spPr>
            <a:xfrm flipH="1">
              <a:off x="240649"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5" name="Google Shape;4779;p25"/>
            <p:cNvSpPr/>
            <p:nvPr/>
          </p:nvSpPr>
          <p:spPr>
            <a:xfrm flipH="1">
              <a:off x="192517"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6" name="Google Shape;4780;p25"/>
            <p:cNvSpPr/>
            <p:nvPr/>
          </p:nvSpPr>
          <p:spPr>
            <a:xfrm flipH="1">
              <a:off x="144390"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7" name="Google Shape;4781;p25"/>
            <p:cNvSpPr/>
            <p:nvPr/>
          </p:nvSpPr>
          <p:spPr>
            <a:xfrm flipH="1">
              <a:off x="673842"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8" name="Google Shape;4782;p25"/>
            <p:cNvSpPr/>
            <p:nvPr/>
          </p:nvSpPr>
          <p:spPr>
            <a:xfrm flipH="1">
              <a:off x="631724"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9" name="Google Shape;4783;p25"/>
            <p:cNvSpPr/>
            <p:nvPr/>
          </p:nvSpPr>
          <p:spPr>
            <a:xfrm flipH="1">
              <a:off x="577572" y="240659"/>
              <a:ext cx="5415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0" name="Google Shape;4784;p25"/>
            <p:cNvSpPr/>
            <p:nvPr/>
          </p:nvSpPr>
          <p:spPr>
            <a:xfrm flipH="1">
              <a:off x="529440"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1" name="Google Shape;4785;p25"/>
            <p:cNvSpPr/>
            <p:nvPr/>
          </p:nvSpPr>
          <p:spPr>
            <a:xfrm flipH="1">
              <a:off x="481308"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2" name="Google Shape;4786;p25"/>
            <p:cNvSpPr/>
            <p:nvPr/>
          </p:nvSpPr>
          <p:spPr>
            <a:xfrm flipH="1">
              <a:off x="433176"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3" name="Google Shape;4787;p25"/>
            <p:cNvSpPr/>
            <p:nvPr/>
          </p:nvSpPr>
          <p:spPr>
            <a:xfrm flipH="1">
              <a:off x="385050"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4" name="Google Shape;4788;p25"/>
            <p:cNvSpPr/>
            <p:nvPr/>
          </p:nvSpPr>
          <p:spPr>
            <a:xfrm flipH="1">
              <a:off x="336918"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5" name="Google Shape;4789;p25"/>
            <p:cNvSpPr/>
            <p:nvPr/>
          </p:nvSpPr>
          <p:spPr>
            <a:xfrm flipH="1">
              <a:off x="288781" y="240659"/>
              <a:ext cx="4814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6" name="Google Shape;4790;p25"/>
            <p:cNvSpPr/>
            <p:nvPr/>
          </p:nvSpPr>
          <p:spPr>
            <a:xfrm flipH="1">
              <a:off x="240649"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7" name="Google Shape;4791;p25"/>
            <p:cNvSpPr/>
            <p:nvPr/>
          </p:nvSpPr>
          <p:spPr>
            <a:xfrm flipH="1">
              <a:off x="192517"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8" name="Google Shape;4792;p25"/>
            <p:cNvSpPr/>
            <p:nvPr/>
          </p:nvSpPr>
          <p:spPr>
            <a:xfrm flipH="1">
              <a:off x="673842"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9" name="Google Shape;4793;p25"/>
            <p:cNvSpPr/>
            <p:nvPr/>
          </p:nvSpPr>
          <p:spPr>
            <a:xfrm flipH="1">
              <a:off x="631724"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0" name="Google Shape;4794;p25"/>
            <p:cNvSpPr/>
            <p:nvPr/>
          </p:nvSpPr>
          <p:spPr>
            <a:xfrm flipH="1">
              <a:off x="577572" y="186507"/>
              <a:ext cx="5415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1" name="Google Shape;4795;p25"/>
            <p:cNvSpPr/>
            <p:nvPr/>
          </p:nvSpPr>
          <p:spPr>
            <a:xfrm flipH="1">
              <a:off x="529440"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2" name="Google Shape;4796;p25"/>
            <p:cNvSpPr/>
            <p:nvPr/>
          </p:nvSpPr>
          <p:spPr>
            <a:xfrm flipH="1">
              <a:off x="481308"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3" name="Google Shape;4797;p25"/>
            <p:cNvSpPr/>
            <p:nvPr/>
          </p:nvSpPr>
          <p:spPr>
            <a:xfrm flipH="1">
              <a:off x="433176"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4" name="Google Shape;4798;p25"/>
            <p:cNvSpPr/>
            <p:nvPr/>
          </p:nvSpPr>
          <p:spPr>
            <a:xfrm flipH="1">
              <a:off x="385050"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5" name="Google Shape;4799;p25"/>
            <p:cNvSpPr/>
            <p:nvPr/>
          </p:nvSpPr>
          <p:spPr>
            <a:xfrm flipH="1">
              <a:off x="673842"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6" name="Google Shape;4800;p25"/>
            <p:cNvSpPr/>
            <p:nvPr/>
          </p:nvSpPr>
          <p:spPr>
            <a:xfrm flipH="1">
              <a:off x="631724"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7" name="Google Shape;4801;p25"/>
            <p:cNvSpPr/>
            <p:nvPr/>
          </p:nvSpPr>
          <p:spPr>
            <a:xfrm flipH="1">
              <a:off x="577572" y="144390"/>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8" name="Google Shape;4802;p25"/>
            <p:cNvSpPr/>
            <p:nvPr/>
          </p:nvSpPr>
          <p:spPr>
            <a:xfrm flipH="1">
              <a:off x="529440"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9" name="Google Shape;4803;p25"/>
            <p:cNvSpPr/>
            <p:nvPr/>
          </p:nvSpPr>
          <p:spPr>
            <a:xfrm flipH="1">
              <a:off x="481308"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0" name="Google Shape;4804;p25"/>
            <p:cNvSpPr/>
            <p:nvPr/>
          </p:nvSpPr>
          <p:spPr>
            <a:xfrm flipH="1">
              <a:off x="433176"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1" name="Google Shape;4805;p25"/>
            <p:cNvSpPr/>
            <p:nvPr/>
          </p:nvSpPr>
          <p:spPr>
            <a:xfrm flipH="1">
              <a:off x="385050"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2" name="Google Shape;4806;p25"/>
            <p:cNvSpPr/>
            <p:nvPr/>
          </p:nvSpPr>
          <p:spPr>
            <a:xfrm flipH="1">
              <a:off x="673842" y="9024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3" name="Google Shape;4807;p25"/>
            <p:cNvSpPr/>
            <p:nvPr/>
          </p:nvSpPr>
          <p:spPr>
            <a:xfrm flipH="1">
              <a:off x="631724" y="9024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4" name="Google Shape;4808;p25"/>
            <p:cNvSpPr/>
            <p:nvPr/>
          </p:nvSpPr>
          <p:spPr>
            <a:xfrm flipH="1">
              <a:off x="577572" y="90243"/>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5" name="Google Shape;4809;p25"/>
            <p:cNvSpPr/>
            <p:nvPr/>
          </p:nvSpPr>
          <p:spPr>
            <a:xfrm flipH="1">
              <a:off x="529440"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6" name="Google Shape;4810;p25"/>
            <p:cNvSpPr/>
            <p:nvPr/>
          </p:nvSpPr>
          <p:spPr>
            <a:xfrm flipH="1">
              <a:off x="481308"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7" name="Google Shape;4811;p25"/>
            <p:cNvSpPr/>
            <p:nvPr/>
          </p:nvSpPr>
          <p:spPr>
            <a:xfrm flipH="1">
              <a:off x="433176"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8" name="Google Shape;4812;p25"/>
            <p:cNvSpPr/>
            <p:nvPr/>
          </p:nvSpPr>
          <p:spPr>
            <a:xfrm flipH="1">
              <a:off x="673842" y="42117"/>
              <a:ext cx="4813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9" name="Google Shape;4813;p25"/>
            <p:cNvSpPr/>
            <p:nvPr/>
          </p:nvSpPr>
          <p:spPr>
            <a:xfrm flipH="1">
              <a:off x="631724" y="42117"/>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10" name="Google Shape;4814;p25"/>
            <p:cNvSpPr/>
            <p:nvPr/>
          </p:nvSpPr>
          <p:spPr>
            <a:xfrm flipH="1">
              <a:off x="577572" y="42117"/>
              <a:ext cx="5415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11" name="Google Shape;4815;p25"/>
            <p:cNvSpPr/>
            <p:nvPr/>
          </p:nvSpPr>
          <p:spPr>
            <a:xfrm flipH="1">
              <a:off x="529440"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12" name="Google Shape;4816;p25"/>
            <p:cNvSpPr/>
            <p:nvPr/>
          </p:nvSpPr>
          <p:spPr>
            <a:xfrm flipH="1">
              <a:off x="481308"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13" name="Google Shape;4817;p25"/>
            <p:cNvSpPr/>
            <p:nvPr/>
          </p:nvSpPr>
          <p:spPr>
            <a:xfrm flipH="1">
              <a:off x="673842" y="-2"/>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14" name="Google Shape;4818;p25"/>
            <p:cNvSpPr/>
            <p:nvPr/>
          </p:nvSpPr>
          <p:spPr>
            <a:xfrm flipH="1">
              <a:off x="631724" y="-2"/>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15" name="Google Shape;4819;p25"/>
            <p:cNvSpPr/>
            <p:nvPr/>
          </p:nvSpPr>
          <p:spPr>
            <a:xfrm flipH="1">
              <a:off x="577572" y="-2"/>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16" name="Google Shape;4820;p25"/>
            <p:cNvSpPr/>
            <p:nvPr/>
          </p:nvSpPr>
          <p:spPr>
            <a:xfrm flipH="1">
              <a:off x="529440" y="-2"/>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247" name="Google Shape;4821;p25"/>
          <p:cNvGrpSpPr/>
          <p:nvPr/>
        </p:nvGrpSpPr>
        <p:grpSpPr>
          <a:xfrm>
            <a:off x="-1055433" y="935375"/>
            <a:ext cx="1443945" cy="721973"/>
            <a:chOff x="0" y="-1"/>
            <a:chExt cx="1443943" cy="721971"/>
          </a:xfrm>
        </p:grpSpPr>
        <p:sp>
          <p:nvSpPr>
            <p:cNvPr id="4918" name="Google Shape;4822;p25"/>
            <p:cNvSpPr/>
            <p:nvPr/>
          </p:nvSpPr>
          <p:spPr>
            <a:xfrm flipH="1">
              <a:off x="721968"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19" name="Google Shape;4823;p25"/>
            <p:cNvSpPr/>
            <p:nvPr/>
          </p:nvSpPr>
          <p:spPr>
            <a:xfrm flipH="1">
              <a:off x="764085"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0" name="Google Shape;4824;p25"/>
            <p:cNvSpPr/>
            <p:nvPr/>
          </p:nvSpPr>
          <p:spPr>
            <a:xfrm flipH="1">
              <a:off x="812217" y="673837"/>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1" name="Google Shape;4825;p25"/>
            <p:cNvSpPr/>
            <p:nvPr/>
          </p:nvSpPr>
          <p:spPr>
            <a:xfrm flipH="1">
              <a:off x="866358"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2" name="Google Shape;4826;p25"/>
            <p:cNvSpPr/>
            <p:nvPr/>
          </p:nvSpPr>
          <p:spPr>
            <a:xfrm flipH="1">
              <a:off x="908475" y="673837"/>
              <a:ext cx="5415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3" name="Google Shape;4827;p25"/>
            <p:cNvSpPr/>
            <p:nvPr/>
          </p:nvSpPr>
          <p:spPr>
            <a:xfrm flipH="1">
              <a:off x="962627"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4" name="Google Shape;4828;p25"/>
            <p:cNvSpPr/>
            <p:nvPr/>
          </p:nvSpPr>
          <p:spPr>
            <a:xfrm flipH="1">
              <a:off x="1010759"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5" name="Google Shape;4829;p25"/>
            <p:cNvSpPr/>
            <p:nvPr/>
          </p:nvSpPr>
          <p:spPr>
            <a:xfrm flipH="1">
              <a:off x="1052876" y="673837"/>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6" name="Google Shape;4830;p25"/>
            <p:cNvSpPr/>
            <p:nvPr/>
          </p:nvSpPr>
          <p:spPr>
            <a:xfrm flipH="1">
              <a:off x="1107017"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7" name="Google Shape;4831;p25"/>
            <p:cNvSpPr/>
            <p:nvPr/>
          </p:nvSpPr>
          <p:spPr>
            <a:xfrm flipH="1">
              <a:off x="1155150"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8" name="Google Shape;4832;p25"/>
            <p:cNvSpPr/>
            <p:nvPr/>
          </p:nvSpPr>
          <p:spPr>
            <a:xfrm flipH="1">
              <a:off x="1197267" y="673837"/>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9" name="Google Shape;4833;p25"/>
            <p:cNvSpPr/>
            <p:nvPr/>
          </p:nvSpPr>
          <p:spPr>
            <a:xfrm flipH="1">
              <a:off x="1251418"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0" name="Google Shape;4834;p25"/>
            <p:cNvSpPr/>
            <p:nvPr/>
          </p:nvSpPr>
          <p:spPr>
            <a:xfrm flipH="1">
              <a:off x="1299550"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1" name="Google Shape;4835;p25"/>
            <p:cNvSpPr/>
            <p:nvPr/>
          </p:nvSpPr>
          <p:spPr>
            <a:xfrm flipH="1">
              <a:off x="721968"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2" name="Google Shape;4836;p25"/>
            <p:cNvSpPr/>
            <p:nvPr/>
          </p:nvSpPr>
          <p:spPr>
            <a:xfrm flipH="1">
              <a:off x="764085"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3" name="Google Shape;4837;p25"/>
            <p:cNvSpPr/>
            <p:nvPr/>
          </p:nvSpPr>
          <p:spPr>
            <a:xfrm flipH="1">
              <a:off x="812217"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4" name="Google Shape;4838;p25"/>
            <p:cNvSpPr/>
            <p:nvPr/>
          </p:nvSpPr>
          <p:spPr>
            <a:xfrm flipH="1">
              <a:off x="866358"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5" name="Google Shape;4839;p25"/>
            <p:cNvSpPr/>
            <p:nvPr/>
          </p:nvSpPr>
          <p:spPr>
            <a:xfrm flipH="1">
              <a:off x="908475" y="625710"/>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6" name="Google Shape;4840;p25"/>
            <p:cNvSpPr/>
            <p:nvPr/>
          </p:nvSpPr>
          <p:spPr>
            <a:xfrm flipH="1">
              <a:off x="962627"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7" name="Google Shape;4841;p25"/>
            <p:cNvSpPr/>
            <p:nvPr/>
          </p:nvSpPr>
          <p:spPr>
            <a:xfrm flipH="1">
              <a:off x="1010759"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8" name="Google Shape;4842;p25"/>
            <p:cNvSpPr/>
            <p:nvPr/>
          </p:nvSpPr>
          <p:spPr>
            <a:xfrm flipH="1">
              <a:off x="1052876"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9" name="Google Shape;4843;p25"/>
            <p:cNvSpPr/>
            <p:nvPr/>
          </p:nvSpPr>
          <p:spPr>
            <a:xfrm flipH="1">
              <a:off x="1107017"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0" name="Google Shape;4844;p25"/>
            <p:cNvSpPr/>
            <p:nvPr/>
          </p:nvSpPr>
          <p:spPr>
            <a:xfrm flipH="1">
              <a:off x="1155150"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1" name="Google Shape;4845;p25"/>
            <p:cNvSpPr/>
            <p:nvPr/>
          </p:nvSpPr>
          <p:spPr>
            <a:xfrm flipH="1">
              <a:off x="1197267" y="625710"/>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2" name="Google Shape;4846;p25"/>
            <p:cNvSpPr/>
            <p:nvPr/>
          </p:nvSpPr>
          <p:spPr>
            <a:xfrm flipH="1">
              <a:off x="1251418"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3" name="Google Shape;4847;p25"/>
            <p:cNvSpPr/>
            <p:nvPr/>
          </p:nvSpPr>
          <p:spPr>
            <a:xfrm flipH="1">
              <a:off x="1299550"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4" name="Google Shape;4848;p25"/>
            <p:cNvSpPr/>
            <p:nvPr/>
          </p:nvSpPr>
          <p:spPr>
            <a:xfrm flipH="1">
              <a:off x="1341667" y="625710"/>
              <a:ext cx="5414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5" name="Google Shape;4849;p25"/>
            <p:cNvSpPr/>
            <p:nvPr/>
          </p:nvSpPr>
          <p:spPr>
            <a:xfrm flipH="1">
              <a:off x="1395809"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6" name="Google Shape;4850;p25"/>
            <p:cNvSpPr/>
            <p:nvPr/>
          </p:nvSpPr>
          <p:spPr>
            <a:xfrm flipH="1">
              <a:off x="721968"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7" name="Google Shape;4851;p25"/>
            <p:cNvSpPr/>
            <p:nvPr/>
          </p:nvSpPr>
          <p:spPr>
            <a:xfrm flipH="1">
              <a:off x="764085"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8" name="Google Shape;4852;p25"/>
            <p:cNvSpPr/>
            <p:nvPr/>
          </p:nvSpPr>
          <p:spPr>
            <a:xfrm flipH="1">
              <a:off x="812217"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9" name="Google Shape;4853;p25"/>
            <p:cNvSpPr/>
            <p:nvPr/>
          </p:nvSpPr>
          <p:spPr>
            <a:xfrm flipH="1">
              <a:off x="866358"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0" name="Google Shape;4854;p25"/>
            <p:cNvSpPr/>
            <p:nvPr/>
          </p:nvSpPr>
          <p:spPr>
            <a:xfrm flipH="1">
              <a:off x="908475" y="571563"/>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1" name="Google Shape;4855;p25"/>
            <p:cNvSpPr/>
            <p:nvPr/>
          </p:nvSpPr>
          <p:spPr>
            <a:xfrm flipH="1">
              <a:off x="962627"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2" name="Google Shape;4856;p25"/>
            <p:cNvSpPr/>
            <p:nvPr/>
          </p:nvSpPr>
          <p:spPr>
            <a:xfrm flipH="1">
              <a:off x="1010759"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3" name="Google Shape;4857;p25"/>
            <p:cNvSpPr/>
            <p:nvPr/>
          </p:nvSpPr>
          <p:spPr>
            <a:xfrm flipH="1">
              <a:off x="1052876"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4" name="Google Shape;4858;p25"/>
            <p:cNvSpPr/>
            <p:nvPr/>
          </p:nvSpPr>
          <p:spPr>
            <a:xfrm flipH="1">
              <a:off x="1107017"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5" name="Google Shape;4859;p25"/>
            <p:cNvSpPr/>
            <p:nvPr/>
          </p:nvSpPr>
          <p:spPr>
            <a:xfrm flipH="1">
              <a:off x="1155150"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6" name="Google Shape;4860;p25"/>
            <p:cNvSpPr/>
            <p:nvPr/>
          </p:nvSpPr>
          <p:spPr>
            <a:xfrm flipH="1">
              <a:off x="1197267" y="571563"/>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7" name="Google Shape;4861;p25"/>
            <p:cNvSpPr/>
            <p:nvPr/>
          </p:nvSpPr>
          <p:spPr>
            <a:xfrm flipH="1">
              <a:off x="1251418"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8" name="Google Shape;4862;p25"/>
            <p:cNvSpPr/>
            <p:nvPr/>
          </p:nvSpPr>
          <p:spPr>
            <a:xfrm flipH="1">
              <a:off x="1299550"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9" name="Google Shape;4863;p25"/>
            <p:cNvSpPr/>
            <p:nvPr/>
          </p:nvSpPr>
          <p:spPr>
            <a:xfrm flipH="1">
              <a:off x="1341667" y="571563"/>
              <a:ext cx="5414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0" name="Google Shape;4864;p25"/>
            <p:cNvSpPr/>
            <p:nvPr/>
          </p:nvSpPr>
          <p:spPr>
            <a:xfrm flipH="1">
              <a:off x="1395809"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1" name="Google Shape;4865;p25"/>
            <p:cNvSpPr/>
            <p:nvPr/>
          </p:nvSpPr>
          <p:spPr>
            <a:xfrm flipH="1">
              <a:off x="721968"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2" name="Google Shape;4866;p25"/>
            <p:cNvSpPr/>
            <p:nvPr/>
          </p:nvSpPr>
          <p:spPr>
            <a:xfrm flipH="1">
              <a:off x="764085"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3" name="Google Shape;4867;p25"/>
            <p:cNvSpPr/>
            <p:nvPr/>
          </p:nvSpPr>
          <p:spPr>
            <a:xfrm flipH="1">
              <a:off x="812217"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4" name="Google Shape;4868;p25"/>
            <p:cNvSpPr/>
            <p:nvPr/>
          </p:nvSpPr>
          <p:spPr>
            <a:xfrm flipH="1">
              <a:off x="866358"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5" name="Google Shape;4869;p25"/>
            <p:cNvSpPr/>
            <p:nvPr/>
          </p:nvSpPr>
          <p:spPr>
            <a:xfrm flipH="1">
              <a:off x="908475" y="529446"/>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6" name="Google Shape;4870;p25"/>
            <p:cNvSpPr/>
            <p:nvPr/>
          </p:nvSpPr>
          <p:spPr>
            <a:xfrm flipH="1">
              <a:off x="962627"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7" name="Google Shape;4871;p25"/>
            <p:cNvSpPr/>
            <p:nvPr/>
          </p:nvSpPr>
          <p:spPr>
            <a:xfrm flipH="1">
              <a:off x="1010759"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8" name="Google Shape;4872;p25"/>
            <p:cNvSpPr/>
            <p:nvPr/>
          </p:nvSpPr>
          <p:spPr>
            <a:xfrm flipH="1">
              <a:off x="1052876"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9" name="Google Shape;4873;p25"/>
            <p:cNvSpPr/>
            <p:nvPr/>
          </p:nvSpPr>
          <p:spPr>
            <a:xfrm flipH="1">
              <a:off x="1107017"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0" name="Google Shape;4874;p25"/>
            <p:cNvSpPr/>
            <p:nvPr/>
          </p:nvSpPr>
          <p:spPr>
            <a:xfrm flipH="1">
              <a:off x="1155150"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1" name="Google Shape;4875;p25"/>
            <p:cNvSpPr/>
            <p:nvPr/>
          </p:nvSpPr>
          <p:spPr>
            <a:xfrm flipH="1">
              <a:off x="1197267" y="529446"/>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2" name="Google Shape;4876;p25"/>
            <p:cNvSpPr/>
            <p:nvPr/>
          </p:nvSpPr>
          <p:spPr>
            <a:xfrm flipH="1">
              <a:off x="1251418"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3" name="Google Shape;4877;p25"/>
            <p:cNvSpPr/>
            <p:nvPr/>
          </p:nvSpPr>
          <p:spPr>
            <a:xfrm flipH="1">
              <a:off x="1299550"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4" name="Google Shape;4878;p25"/>
            <p:cNvSpPr/>
            <p:nvPr/>
          </p:nvSpPr>
          <p:spPr>
            <a:xfrm flipH="1">
              <a:off x="1341667" y="529446"/>
              <a:ext cx="5414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5" name="Google Shape;4879;p25"/>
            <p:cNvSpPr/>
            <p:nvPr/>
          </p:nvSpPr>
          <p:spPr>
            <a:xfrm flipH="1">
              <a:off x="1395809"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6" name="Google Shape;4880;p25"/>
            <p:cNvSpPr/>
            <p:nvPr/>
          </p:nvSpPr>
          <p:spPr>
            <a:xfrm flipH="1">
              <a:off x="721968"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7" name="Google Shape;4881;p25"/>
            <p:cNvSpPr/>
            <p:nvPr/>
          </p:nvSpPr>
          <p:spPr>
            <a:xfrm flipH="1">
              <a:off x="764085"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8" name="Google Shape;4882;p25"/>
            <p:cNvSpPr/>
            <p:nvPr/>
          </p:nvSpPr>
          <p:spPr>
            <a:xfrm flipH="1">
              <a:off x="812217"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9" name="Google Shape;4883;p25"/>
            <p:cNvSpPr/>
            <p:nvPr/>
          </p:nvSpPr>
          <p:spPr>
            <a:xfrm flipH="1">
              <a:off x="866358"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0" name="Google Shape;4884;p25"/>
            <p:cNvSpPr/>
            <p:nvPr/>
          </p:nvSpPr>
          <p:spPr>
            <a:xfrm flipH="1">
              <a:off x="908475" y="475294"/>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1" name="Google Shape;4885;p25"/>
            <p:cNvSpPr/>
            <p:nvPr/>
          </p:nvSpPr>
          <p:spPr>
            <a:xfrm flipH="1">
              <a:off x="962627"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2" name="Google Shape;4886;p25"/>
            <p:cNvSpPr/>
            <p:nvPr/>
          </p:nvSpPr>
          <p:spPr>
            <a:xfrm flipH="1">
              <a:off x="1010759"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3" name="Google Shape;4887;p25"/>
            <p:cNvSpPr/>
            <p:nvPr/>
          </p:nvSpPr>
          <p:spPr>
            <a:xfrm flipH="1">
              <a:off x="1052876"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4" name="Google Shape;4888;p25"/>
            <p:cNvSpPr/>
            <p:nvPr/>
          </p:nvSpPr>
          <p:spPr>
            <a:xfrm flipH="1">
              <a:off x="1107017"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5" name="Google Shape;4889;p25"/>
            <p:cNvSpPr/>
            <p:nvPr/>
          </p:nvSpPr>
          <p:spPr>
            <a:xfrm flipH="1">
              <a:off x="1155150"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6" name="Google Shape;4890;p25"/>
            <p:cNvSpPr/>
            <p:nvPr/>
          </p:nvSpPr>
          <p:spPr>
            <a:xfrm flipH="1">
              <a:off x="1197267" y="475294"/>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7" name="Google Shape;4891;p25"/>
            <p:cNvSpPr/>
            <p:nvPr/>
          </p:nvSpPr>
          <p:spPr>
            <a:xfrm flipH="1">
              <a:off x="1251418"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8" name="Google Shape;4892;p25"/>
            <p:cNvSpPr/>
            <p:nvPr/>
          </p:nvSpPr>
          <p:spPr>
            <a:xfrm flipH="1">
              <a:off x="1299550"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9" name="Google Shape;4893;p25"/>
            <p:cNvSpPr/>
            <p:nvPr/>
          </p:nvSpPr>
          <p:spPr>
            <a:xfrm flipH="1">
              <a:off x="1341667" y="475294"/>
              <a:ext cx="5414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0" name="Google Shape;4894;p25"/>
            <p:cNvSpPr/>
            <p:nvPr/>
          </p:nvSpPr>
          <p:spPr>
            <a:xfrm flipH="1">
              <a:off x="1395809"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1" name="Google Shape;4895;p25"/>
            <p:cNvSpPr/>
            <p:nvPr/>
          </p:nvSpPr>
          <p:spPr>
            <a:xfrm flipH="1">
              <a:off x="721968"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2" name="Google Shape;4896;p25"/>
            <p:cNvSpPr/>
            <p:nvPr/>
          </p:nvSpPr>
          <p:spPr>
            <a:xfrm flipH="1">
              <a:off x="764085"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3" name="Google Shape;4897;p25"/>
            <p:cNvSpPr/>
            <p:nvPr/>
          </p:nvSpPr>
          <p:spPr>
            <a:xfrm flipH="1">
              <a:off x="812217"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4" name="Google Shape;4898;p25"/>
            <p:cNvSpPr/>
            <p:nvPr/>
          </p:nvSpPr>
          <p:spPr>
            <a:xfrm flipH="1">
              <a:off x="866358"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5" name="Google Shape;4899;p25"/>
            <p:cNvSpPr/>
            <p:nvPr/>
          </p:nvSpPr>
          <p:spPr>
            <a:xfrm flipH="1">
              <a:off x="908475" y="433177"/>
              <a:ext cx="5415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6" name="Google Shape;4900;p25"/>
            <p:cNvSpPr/>
            <p:nvPr/>
          </p:nvSpPr>
          <p:spPr>
            <a:xfrm flipH="1">
              <a:off x="962627"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7" name="Google Shape;4901;p25"/>
            <p:cNvSpPr/>
            <p:nvPr/>
          </p:nvSpPr>
          <p:spPr>
            <a:xfrm flipH="1">
              <a:off x="1010759"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8" name="Google Shape;4902;p25"/>
            <p:cNvSpPr/>
            <p:nvPr/>
          </p:nvSpPr>
          <p:spPr>
            <a:xfrm flipH="1">
              <a:off x="1052876"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9" name="Google Shape;4903;p25"/>
            <p:cNvSpPr/>
            <p:nvPr/>
          </p:nvSpPr>
          <p:spPr>
            <a:xfrm flipH="1">
              <a:off x="1107017"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0" name="Google Shape;4904;p25"/>
            <p:cNvSpPr/>
            <p:nvPr/>
          </p:nvSpPr>
          <p:spPr>
            <a:xfrm flipH="1">
              <a:off x="1155150"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1" name="Google Shape;4905;p25"/>
            <p:cNvSpPr/>
            <p:nvPr/>
          </p:nvSpPr>
          <p:spPr>
            <a:xfrm flipH="1">
              <a:off x="1197267" y="433177"/>
              <a:ext cx="54149"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2" name="Google Shape;4906;p25"/>
            <p:cNvSpPr/>
            <p:nvPr/>
          </p:nvSpPr>
          <p:spPr>
            <a:xfrm flipH="1">
              <a:off x="1251418"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3" name="Google Shape;4907;p25"/>
            <p:cNvSpPr/>
            <p:nvPr/>
          </p:nvSpPr>
          <p:spPr>
            <a:xfrm flipH="1">
              <a:off x="1299550"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4" name="Google Shape;4908;p25"/>
            <p:cNvSpPr/>
            <p:nvPr/>
          </p:nvSpPr>
          <p:spPr>
            <a:xfrm flipH="1">
              <a:off x="1341667" y="433177"/>
              <a:ext cx="5414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5" name="Google Shape;4909;p25"/>
            <p:cNvSpPr/>
            <p:nvPr/>
          </p:nvSpPr>
          <p:spPr>
            <a:xfrm flipH="1">
              <a:off x="721968"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6" name="Google Shape;4910;p25"/>
            <p:cNvSpPr/>
            <p:nvPr/>
          </p:nvSpPr>
          <p:spPr>
            <a:xfrm flipH="1">
              <a:off x="764085"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7" name="Google Shape;4911;p25"/>
            <p:cNvSpPr/>
            <p:nvPr/>
          </p:nvSpPr>
          <p:spPr>
            <a:xfrm flipH="1">
              <a:off x="812217" y="38505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8" name="Google Shape;4912;p25"/>
            <p:cNvSpPr/>
            <p:nvPr/>
          </p:nvSpPr>
          <p:spPr>
            <a:xfrm flipH="1">
              <a:off x="866358"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9" name="Google Shape;4913;p25"/>
            <p:cNvSpPr/>
            <p:nvPr/>
          </p:nvSpPr>
          <p:spPr>
            <a:xfrm flipH="1">
              <a:off x="908475" y="385050"/>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0" name="Google Shape;4914;p25"/>
            <p:cNvSpPr/>
            <p:nvPr/>
          </p:nvSpPr>
          <p:spPr>
            <a:xfrm flipH="1">
              <a:off x="962627"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1" name="Google Shape;4915;p25"/>
            <p:cNvSpPr/>
            <p:nvPr/>
          </p:nvSpPr>
          <p:spPr>
            <a:xfrm flipH="1">
              <a:off x="1010759"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2" name="Google Shape;4916;p25"/>
            <p:cNvSpPr/>
            <p:nvPr/>
          </p:nvSpPr>
          <p:spPr>
            <a:xfrm flipH="1">
              <a:off x="1052876" y="38505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3" name="Google Shape;4917;p25"/>
            <p:cNvSpPr/>
            <p:nvPr/>
          </p:nvSpPr>
          <p:spPr>
            <a:xfrm flipH="1">
              <a:off x="1107017"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4" name="Google Shape;4918;p25"/>
            <p:cNvSpPr/>
            <p:nvPr/>
          </p:nvSpPr>
          <p:spPr>
            <a:xfrm flipH="1">
              <a:off x="1155150"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5" name="Google Shape;4919;p25"/>
            <p:cNvSpPr/>
            <p:nvPr/>
          </p:nvSpPr>
          <p:spPr>
            <a:xfrm flipH="1">
              <a:off x="1197267" y="385050"/>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6" name="Google Shape;4920;p25"/>
            <p:cNvSpPr/>
            <p:nvPr/>
          </p:nvSpPr>
          <p:spPr>
            <a:xfrm flipH="1">
              <a:off x="1251418"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7" name="Google Shape;4921;p25"/>
            <p:cNvSpPr/>
            <p:nvPr/>
          </p:nvSpPr>
          <p:spPr>
            <a:xfrm flipH="1">
              <a:off x="1299550" y="385050"/>
              <a:ext cx="4211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8" name="Google Shape;4922;p25"/>
            <p:cNvSpPr/>
            <p:nvPr/>
          </p:nvSpPr>
          <p:spPr>
            <a:xfrm flipH="1">
              <a:off x="721968"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9" name="Google Shape;4923;p25"/>
            <p:cNvSpPr/>
            <p:nvPr/>
          </p:nvSpPr>
          <p:spPr>
            <a:xfrm flipH="1">
              <a:off x="764085"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0" name="Google Shape;4924;p25"/>
            <p:cNvSpPr/>
            <p:nvPr/>
          </p:nvSpPr>
          <p:spPr>
            <a:xfrm flipH="1">
              <a:off x="812217"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1" name="Google Shape;4925;p25"/>
            <p:cNvSpPr/>
            <p:nvPr/>
          </p:nvSpPr>
          <p:spPr>
            <a:xfrm flipH="1">
              <a:off x="866358"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2" name="Google Shape;4926;p25"/>
            <p:cNvSpPr/>
            <p:nvPr/>
          </p:nvSpPr>
          <p:spPr>
            <a:xfrm flipH="1">
              <a:off x="908475" y="330903"/>
              <a:ext cx="5415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3" name="Google Shape;4927;p25"/>
            <p:cNvSpPr/>
            <p:nvPr/>
          </p:nvSpPr>
          <p:spPr>
            <a:xfrm flipH="1">
              <a:off x="962627"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4" name="Google Shape;4928;p25"/>
            <p:cNvSpPr/>
            <p:nvPr/>
          </p:nvSpPr>
          <p:spPr>
            <a:xfrm flipH="1">
              <a:off x="1010759"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5" name="Google Shape;4929;p25"/>
            <p:cNvSpPr/>
            <p:nvPr/>
          </p:nvSpPr>
          <p:spPr>
            <a:xfrm flipH="1">
              <a:off x="1052876"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6" name="Google Shape;4930;p25"/>
            <p:cNvSpPr/>
            <p:nvPr/>
          </p:nvSpPr>
          <p:spPr>
            <a:xfrm flipH="1">
              <a:off x="1107017"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7" name="Google Shape;4931;p25"/>
            <p:cNvSpPr/>
            <p:nvPr/>
          </p:nvSpPr>
          <p:spPr>
            <a:xfrm flipH="1">
              <a:off x="1155150"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8" name="Google Shape;4932;p25"/>
            <p:cNvSpPr/>
            <p:nvPr/>
          </p:nvSpPr>
          <p:spPr>
            <a:xfrm flipH="1">
              <a:off x="1197267" y="33090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9" name="Google Shape;4933;p25"/>
            <p:cNvSpPr/>
            <p:nvPr/>
          </p:nvSpPr>
          <p:spPr>
            <a:xfrm flipH="1">
              <a:off x="1251418"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0" name="Google Shape;4934;p25"/>
            <p:cNvSpPr/>
            <p:nvPr/>
          </p:nvSpPr>
          <p:spPr>
            <a:xfrm flipH="1">
              <a:off x="721968"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1" name="Google Shape;4935;p25"/>
            <p:cNvSpPr/>
            <p:nvPr/>
          </p:nvSpPr>
          <p:spPr>
            <a:xfrm flipH="1">
              <a:off x="764085"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2" name="Google Shape;4936;p25"/>
            <p:cNvSpPr/>
            <p:nvPr/>
          </p:nvSpPr>
          <p:spPr>
            <a:xfrm flipH="1">
              <a:off x="812217"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3" name="Google Shape;4937;p25"/>
            <p:cNvSpPr/>
            <p:nvPr/>
          </p:nvSpPr>
          <p:spPr>
            <a:xfrm flipH="1">
              <a:off x="866358"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4" name="Google Shape;4938;p25"/>
            <p:cNvSpPr/>
            <p:nvPr/>
          </p:nvSpPr>
          <p:spPr>
            <a:xfrm flipH="1">
              <a:off x="908475" y="288791"/>
              <a:ext cx="5415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5" name="Google Shape;4939;p25"/>
            <p:cNvSpPr/>
            <p:nvPr/>
          </p:nvSpPr>
          <p:spPr>
            <a:xfrm flipH="1">
              <a:off x="962627"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6" name="Google Shape;4940;p25"/>
            <p:cNvSpPr/>
            <p:nvPr/>
          </p:nvSpPr>
          <p:spPr>
            <a:xfrm flipH="1">
              <a:off x="1010759"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7" name="Google Shape;4941;p25"/>
            <p:cNvSpPr/>
            <p:nvPr/>
          </p:nvSpPr>
          <p:spPr>
            <a:xfrm flipH="1">
              <a:off x="1052876"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8" name="Google Shape;4942;p25"/>
            <p:cNvSpPr/>
            <p:nvPr/>
          </p:nvSpPr>
          <p:spPr>
            <a:xfrm flipH="1">
              <a:off x="1107017"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9" name="Google Shape;4943;p25"/>
            <p:cNvSpPr/>
            <p:nvPr/>
          </p:nvSpPr>
          <p:spPr>
            <a:xfrm flipH="1">
              <a:off x="1155150"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0" name="Google Shape;4944;p25"/>
            <p:cNvSpPr/>
            <p:nvPr/>
          </p:nvSpPr>
          <p:spPr>
            <a:xfrm flipH="1">
              <a:off x="1197267" y="288791"/>
              <a:ext cx="54149"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1" name="Google Shape;4945;p25"/>
            <p:cNvSpPr/>
            <p:nvPr/>
          </p:nvSpPr>
          <p:spPr>
            <a:xfrm flipH="1">
              <a:off x="1251418"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2" name="Google Shape;4946;p25"/>
            <p:cNvSpPr/>
            <p:nvPr/>
          </p:nvSpPr>
          <p:spPr>
            <a:xfrm flipH="1">
              <a:off x="721968"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3" name="Google Shape;4947;p25"/>
            <p:cNvSpPr/>
            <p:nvPr/>
          </p:nvSpPr>
          <p:spPr>
            <a:xfrm flipH="1">
              <a:off x="764085"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4" name="Google Shape;4948;p25"/>
            <p:cNvSpPr/>
            <p:nvPr/>
          </p:nvSpPr>
          <p:spPr>
            <a:xfrm flipH="1">
              <a:off x="812217"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5" name="Google Shape;4949;p25"/>
            <p:cNvSpPr/>
            <p:nvPr/>
          </p:nvSpPr>
          <p:spPr>
            <a:xfrm flipH="1">
              <a:off x="866358"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6" name="Google Shape;4950;p25"/>
            <p:cNvSpPr/>
            <p:nvPr/>
          </p:nvSpPr>
          <p:spPr>
            <a:xfrm flipH="1">
              <a:off x="908475" y="240659"/>
              <a:ext cx="5415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7" name="Google Shape;4951;p25"/>
            <p:cNvSpPr/>
            <p:nvPr/>
          </p:nvSpPr>
          <p:spPr>
            <a:xfrm flipH="1">
              <a:off x="962627"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8" name="Google Shape;4952;p25"/>
            <p:cNvSpPr/>
            <p:nvPr/>
          </p:nvSpPr>
          <p:spPr>
            <a:xfrm flipH="1">
              <a:off x="1010759"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9" name="Google Shape;4953;p25"/>
            <p:cNvSpPr/>
            <p:nvPr/>
          </p:nvSpPr>
          <p:spPr>
            <a:xfrm flipH="1">
              <a:off x="1052876"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0" name="Google Shape;4954;p25"/>
            <p:cNvSpPr/>
            <p:nvPr/>
          </p:nvSpPr>
          <p:spPr>
            <a:xfrm flipH="1">
              <a:off x="1107017"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1" name="Google Shape;4955;p25"/>
            <p:cNvSpPr/>
            <p:nvPr/>
          </p:nvSpPr>
          <p:spPr>
            <a:xfrm flipH="1">
              <a:off x="1155150"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2" name="Google Shape;4956;p25"/>
            <p:cNvSpPr/>
            <p:nvPr/>
          </p:nvSpPr>
          <p:spPr>
            <a:xfrm flipH="1">
              <a:off x="1197267" y="240659"/>
              <a:ext cx="54149"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3" name="Google Shape;4957;p25"/>
            <p:cNvSpPr/>
            <p:nvPr/>
          </p:nvSpPr>
          <p:spPr>
            <a:xfrm flipH="1">
              <a:off x="721968"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4" name="Google Shape;4958;p25"/>
            <p:cNvSpPr/>
            <p:nvPr/>
          </p:nvSpPr>
          <p:spPr>
            <a:xfrm flipH="1">
              <a:off x="764085"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5" name="Google Shape;4959;p25"/>
            <p:cNvSpPr/>
            <p:nvPr/>
          </p:nvSpPr>
          <p:spPr>
            <a:xfrm flipH="1">
              <a:off x="812217" y="186507"/>
              <a:ext cx="5414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6" name="Google Shape;4960;p25"/>
            <p:cNvSpPr/>
            <p:nvPr/>
          </p:nvSpPr>
          <p:spPr>
            <a:xfrm flipH="1">
              <a:off x="866358"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7" name="Google Shape;4961;p25"/>
            <p:cNvSpPr/>
            <p:nvPr/>
          </p:nvSpPr>
          <p:spPr>
            <a:xfrm flipH="1">
              <a:off x="908475" y="186507"/>
              <a:ext cx="5415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8" name="Google Shape;4962;p25"/>
            <p:cNvSpPr/>
            <p:nvPr/>
          </p:nvSpPr>
          <p:spPr>
            <a:xfrm flipH="1">
              <a:off x="962627"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9" name="Google Shape;4963;p25"/>
            <p:cNvSpPr/>
            <p:nvPr/>
          </p:nvSpPr>
          <p:spPr>
            <a:xfrm flipH="1">
              <a:off x="1010759"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0" name="Google Shape;4964;p25"/>
            <p:cNvSpPr/>
            <p:nvPr/>
          </p:nvSpPr>
          <p:spPr>
            <a:xfrm flipH="1">
              <a:off x="721968"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1" name="Google Shape;4965;p25"/>
            <p:cNvSpPr/>
            <p:nvPr/>
          </p:nvSpPr>
          <p:spPr>
            <a:xfrm flipH="1">
              <a:off x="764085"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2" name="Google Shape;4966;p25"/>
            <p:cNvSpPr/>
            <p:nvPr/>
          </p:nvSpPr>
          <p:spPr>
            <a:xfrm flipH="1">
              <a:off x="812217" y="144390"/>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3" name="Google Shape;4967;p25"/>
            <p:cNvSpPr/>
            <p:nvPr/>
          </p:nvSpPr>
          <p:spPr>
            <a:xfrm flipH="1">
              <a:off x="866358"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4" name="Google Shape;4968;p25"/>
            <p:cNvSpPr/>
            <p:nvPr/>
          </p:nvSpPr>
          <p:spPr>
            <a:xfrm flipH="1">
              <a:off x="908475" y="144390"/>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5" name="Google Shape;4969;p25"/>
            <p:cNvSpPr/>
            <p:nvPr/>
          </p:nvSpPr>
          <p:spPr>
            <a:xfrm flipH="1">
              <a:off x="962627"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6" name="Google Shape;4970;p25"/>
            <p:cNvSpPr/>
            <p:nvPr/>
          </p:nvSpPr>
          <p:spPr>
            <a:xfrm flipH="1">
              <a:off x="1010759"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7" name="Google Shape;4971;p25"/>
            <p:cNvSpPr/>
            <p:nvPr/>
          </p:nvSpPr>
          <p:spPr>
            <a:xfrm flipH="1">
              <a:off x="721968" y="9024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8" name="Google Shape;4972;p25"/>
            <p:cNvSpPr/>
            <p:nvPr/>
          </p:nvSpPr>
          <p:spPr>
            <a:xfrm flipH="1">
              <a:off x="764085"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9" name="Google Shape;4973;p25"/>
            <p:cNvSpPr/>
            <p:nvPr/>
          </p:nvSpPr>
          <p:spPr>
            <a:xfrm flipH="1">
              <a:off x="812217" y="9024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0" name="Google Shape;4974;p25"/>
            <p:cNvSpPr/>
            <p:nvPr/>
          </p:nvSpPr>
          <p:spPr>
            <a:xfrm flipH="1">
              <a:off x="866358" y="9024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1" name="Google Shape;4975;p25"/>
            <p:cNvSpPr/>
            <p:nvPr/>
          </p:nvSpPr>
          <p:spPr>
            <a:xfrm flipH="1">
              <a:off x="908475" y="90243"/>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2" name="Google Shape;4976;p25"/>
            <p:cNvSpPr/>
            <p:nvPr/>
          </p:nvSpPr>
          <p:spPr>
            <a:xfrm flipH="1">
              <a:off x="962627"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3" name="Google Shape;4977;p25"/>
            <p:cNvSpPr/>
            <p:nvPr/>
          </p:nvSpPr>
          <p:spPr>
            <a:xfrm flipH="1">
              <a:off x="721968" y="42117"/>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4" name="Google Shape;4978;p25"/>
            <p:cNvSpPr/>
            <p:nvPr/>
          </p:nvSpPr>
          <p:spPr>
            <a:xfrm flipH="1">
              <a:off x="764085"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5" name="Google Shape;4979;p25"/>
            <p:cNvSpPr/>
            <p:nvPr/>
          </p:nvSpPr>
          <p:spPr>
            <a:xfrm flipH="1">
              <a:off x="812217" y="42117"/>
              <a:ext cx="5414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6" name="Google Shape;4980;p25"/>
            <p:cNvSpPr/>
            <p:nvPr/>
          </p:nvSpPr>
          <p:spPr>
            <a:xfrm flipH="1">
              <a:off x="866358" y="42117"/>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7" name="Google Shape;4981;p25"/>
            <p:cNvSpPr/>
            <p:nvPr/>
          </p:nvSpPr>
          <p:spPr>
            <a:xfrm flipH="1">
              <a:off x="908475" y="42117"/>
              <a:ext cx="5415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8" name="Google Shape;4982;p25"/>
            <p:cNvSpPr/>
            <p:nvPr/>
          </p:nvSpPr>
          <p:spPr>
            <a:xfrm flipH="1">
              <a:off x="721968" y="-2"/>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9" name="Google Shape;4983;p25"/>
            <p:cNvSpPr/>
            <p:nvPr/>
          </p:nvSpPr>
          <p:spPr>
            <a:xfrm flipH="1">
              <a:off x="764085" y="-2"/>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0" name="Google Shape;4984;p25"/>
            <p:cNvSpPr/>
            <p:nvPr/>
          </p:nvSpPr>
          <p:spPr>
            <a:xfrm flipH="1">
              <a:off x="812217" y="-2"/>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1" name="Google Shape;4985;p25"/>
            <p:cNvSpPr/>
            <p:nvPr/>
          </p:nvSpPr>
          <p:spPr>
            <a:xfrm flipH="1">
              <a:off x="866358" y="-2"/>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2" name="Google Shape;4986;p25"/>
            <p:cNvSpPr/>
            <p:nvPr/>
          </p:nvSpPr>
          <p:spPr>
            <a:xfrm flipH="1">
              <a:off x="673841"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3" name="Google Shape;4987;p25"/>
            <p:cNvSpPr/>
            <p:nvPr/>
          </p:nvSpPr>
          <p:spPr>
            <a:xfrm flipH="1">
              <a:off x="631724"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4" name="Google Shape;4988;p25"/>
            <p:cNvSpPr/>
            <p:nvPr/>
          </p:nvSpPr>
          <p:spPr>
            <a:xfrm flipH="1">
              <a:off x="577572" y="673837"/>
              <a:ext cx="5415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5" name="Google Shape;4989;p25"/>
            <p:cNvSpPr/>
            <p:nvPr/>
          </p:nvSpPr>
          <p:spPr>
            <a:xfrm flipH="1">
              <a:off x="529440"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6" name="Google Shape;4990;p25"/>
            <p:cNvSpPr/>
            <p:nvPr/>
          </p:nvSpPr>
          <p:spPr>
            <a:xfrm flipH="1">
              <a:off x="481308"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7" name="Google Shape;4991;p25"/>
            <p:cNvSpPr/>
            <p:nvPr/>
          </p:nvSpPr>
          <p:spPr>
            <a:xfrm flipH="1">
              <a:off x="433176"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8" name="Google Shape;4992;p25"/>
            <p:cNvSpPr/>
            <p:nvPr/>
          </p:nvSpPr>
          <p:spPr>
            <a:xfrm flipH="1">
              <a:off x="385050"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9" name="Google Shape;4993;p25"/>
            <p:cNvSpPr/>
            <p:nvPr/>
          </p:nvSpPr>
          <p:spPr>
            <a:xfrm flipH="1">
              <a:off x="336918"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0" name="Google Shape;4994;p25"/>
            <p:cNvSpPr/>
            <p:nvPr/>
          </p:nvSpPr>
          <p:spPr>
            <a:xfrm flipH="1">
              <a:off x="288781" y="673837"/>
              <a:ext cx="4814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1" name="Google Shape;4995;p25"/>
            <p:cNvSpPr/>
            <p:nvPr/>
          </p:nvSpPr>
          <p:spPr>
            <a:xfrm flipH="1">
              <a:off x="240649"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2" name="Google Shape;4996;p25"/>
            <p:cNvSpPr/>
            <p:nvPr/>
          </p:nvSpPr>
          <p:spPr>
            <a:xfrm flipH="1">
              <a:off x="192517"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3" name="Google Shape;4997;p25"/>
            <p:cNvSpPr/>
            <p:nvPr/>
          </p:nvSpPr>
          <p:spPr>
            <a:xfrm flipH="1">
              <a:off x="144390"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4" name="Google Shape;4998;p25"/>
            <p:cNvSpPr/>
            <p:nvPr/>
          </p:nvSpPr>
          <p:spPr>
            <a:xfrm flipH="1">
              <a:off x="96258"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5" name="Google Shape;4999;p25"/>
            <p:cNvSpPr/>
            <p:nvPr/>
          </p:nvSpPr>
          <p:spPr>
            <a:xfrm flipH="1">
              <a:off x="673841"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6" name="Google Shape;5000;p25"/>
            <p:cNvSpPr/>
            <p:nvPr/>
          </p:nvSpPr>
          <p:spPr>
            <a:xfrm flipH="1">
              <a:off x="631724"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7" name="Google Shape;5001;p25"/>
            <p:cNvSpPr/>
            <p:nvPr/>
          </p:nvSpPr>
          <p:spPr>
            <a:xfrm flipH="1">
              <a:off x="577572" y="625710"/>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8" name="Google Shape;5002;p25"/>
            <p:cNvSpPr/>
            <p:nvPr/>
          </p:nvSpPr>
          <p:spPr>
            <a:xfrm flipH="1">
              <a:off x="529440"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9" name="Google Shape;5003;p25"/>
            <p:cNvSpPr/>
            <p:nvPr/>
          </p:nvSpPr>
          <p:spPr>
            <a:xfrm flipH="1">
              <a:off x="481308"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0" name="Google Shape;5004;p25"/>
            <p:cNvSpPr/>
            <p:nvPr/>
          </p:nvSpPr>
          <p:spPr>
            <a:xfrm flipH="1">
              <a:off x="433176"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1" name="Google Shape;5005;p25"/>
            <p:cNvSpPr/>
            <p:nvPr/>
          </p:nvSpPr>
          <p:spPr>
            <a:xfrm flipH="1">
              <a:off x="385050"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2" name="Google Shape;5006;p25"/>
            <p:cNvSpPr/>
            <p:nvPr/>
          </p:nvSpPr>
          <p:spPr>
            <a:xfrm flipH="1">
              <a:off x="336918"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3" name="Google Shape;5007;p25"/>
            <p:cNvSpPr/>
            <p:nvPr/>
          </p:nvSpPr>
          <p:spPr>
            <a:xfrm flipH="1">
              <a:off x="288781" y="625710"/>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4" name="Google Shape;5008;p25"/>
            <p:cNvSpPr/>
            <p:nvPr/>
          </p:nvSpPr>
          <p:spPr>
            <a:xfrm flipH="1">
              <a:off x="240649"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5" name="Google Shape;5009;p25"/>
            <p:cNvSpPr/>
            <p:nvPr/>
          </p:nvSpPr>
          <p:spPr>
            <a:xfrm flipH="1">
              <a:off x="192517"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6" name="Google Shape;5010;p25"/>
            <p:cNvSpPr/>
            <p:nvPr/>
          </p:nvSpPr>
          <p:spPr>
            <a:xfrm flipH="1">
              <a:off x="144390"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7" name="Google Shape;5011;p25"/>
            <p:cNvSpPr/>
            <p:nvPr/>
          </p:nvSpPr>
          <p:spPr>
            <a:xfrm flipH="1">
              <a:off x="96258"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8" name="Google Shape;5012;p25"/>
            <p:cNvSpPr/>
            <p:nvPr/>
          </p:nvSpPr>
          <p:spPr>
            <a:xfrm flipH="1">
              <a:off x="48127"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9" name="Google Shape;5013;p25"/>
            <p:cNvSpPr/>
            <p:nvPr/>
          </p:nvSpPr>
          <p:spPr>
            <a:xfrm flipH="1">
              <a:off x="0" y="625710"/>
              <a:ext cx="4812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0" name="Google Shape;5014;p25"/>
            <p:cNvSpPr/>
            <p:nvPr/>
          </p:nvSpPr>
          <p:spPr>
            <a:xfrm flipH="1">
              <a:off x="673841"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1" name="Google Shape;5015;p25"/>
            <p:cNvSpPr/>
            <p:nvPr/>
          </p:nvSpPr>
          <p:spPr>
            <a:xfrm flipH="1">
              <a:off x="631724"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2" name="Google Shape;5016;p25"/>
            <p:cNvSpPr/>
            <p:nvPr/>
          </p:nvSpPr>
          <p:spPr>
            <a:xfrm flipH="1">
              <a:off x="577572" y="571563"/>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3" name="Google Shape;5017;p25"/>
            <p:cNvSpPr/>
            <p:nvPr/>
          </p:nvSpPr>
          <p:spPr>
            <a:xfrm flipH="1">
              <a:off x="529440"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4" name="Google Shape;5018;p25"/>
            <p:cNvSpPr/>
            <p:nvPr/>
          </p:nvSpPr>
          <p:spPr>
            <a:xfrm flipH="1">
              <a:off x="481308"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5" name="Google Shape;5019;p25"/>
            <p:cNvSpPr/>
            <p:nvPr/>
          </p:nvSpPr>
          <p:spPr>
            <a:xfrm flipH="1">
              <a:off x="433176"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6" name="Google Shape;5020;p25"/>
            <p:cNvSpPr/>
            <p:nvPr/>
          </p:nvSpPr>
          <p:spPr>
            <a:xfrm flipH="1">
              <a:off x="385050"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7" name="Google Shape;5021;p25"/>
            <p:cNvSpPr/>
            <p:nvPr/>
          </p:nvSpPr>
          <p:spPr>
            <a:xfrm flipH="1">
              <a:off x="336918"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8" name="Google Shape;5022;p25"/>
            <p:cNvSpPr/>
            <p:nvPr/>
          </p:nvSpPr>
          <p:spPr>
            <a:xfrm flipH="1">
              <a:off x="288781" y="571563"/>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9" name="Google Shape;5023;p25"/>
            <p:cNvSpPr/>
            <p:nvPr/>
          </p:nvSpPr>
          <p:spPr>
            <a:xfrm flipH="1">
              <a:off x="240649"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0" name="Google Shape;5024;p25"/>
            <p:cNvSpPr/>
            <p:nvPr/>
          </p:nvSpPr>
          <p:spPr>
            <a:xfrm flipH="1">
              <a:off x="192517"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1" name="Google Shape;5025;p25"/>
            <p:cNvSpPr/>
            <p:nvPr/>
          </p:nvSpPr>
          <p:spPr>
            <a:xfrm flipH="1">
              <a:off x="144390"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2" name="Google Shape;5026;p25"/>
            <p:cNvSpPr/>
            <p:nvPr/>
          </p:nvSpPr>
          <p:spPr>
            <a:xfrm flipH="1">
              <a:off x="96258"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3" name="Google Shape;5027;p25"/>
            <p:cNvSpPr/>
            <p:nvPr/>
          </p:nvSpPr>
          <p:spPr>
            <a:xfrm flipH="1">
              <a:off x="48127"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4" name="Google Shape;5028;p25"/>
            <p:cNvSpPr/>
            <p:nvPr/>
          </p:nvSpPr>
          <p:spPr>
            <a:xfrm flipH="1">
              <a:off x="0" y="571563"/>
              <a:ext cx="4812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5" name="Google Shape;5029;p25"/>
            <p:cNvSpPr/>
            <p:nvPr/>
          </p:nvSpPr>
          <p:spPr>
            <a:xfrm flipH="1">
              <a:off x="673841"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6" name="Google Shape;5030;p25"/>
            <p:cNvSpPr/>
            <p:nvPr/>
          </p:nvSpPr>
          <p:spPr>
            <a:xfrm flipH="1">
              <a:off x="631724"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7" name="Google Shape;5031;p25"/>
            <p:cNvSpPr/>
            <p:nvPr/>
          </p:nvSpPr>
          <p:spPr>
            <a:xfrm flipH="1">
              <a:off x="577572" y="529446"/>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8" name="Google Shape;5032;p25"/>
            <p:cNvSpPr/>
            <p:nvPr/>
          </p:nvSpPr>
          <p:spPr>
            <a:xfrm flipH="1">
              <a:off x="529440"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9" name="Google Shape;5033;p25"/>
            <p:cNvSpPr/>
            <p:nvPr/>
          </p:nvSpPr>
          <p:spPr>
            <a:xfrm flipH="1">
              <a:off x="481308"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0" name="Google Shape;5034;p25"/>
            <p:cNvSpPr/>
            <p:nvPr/>
          </p:nvSpPr>
          <p:spPr>
            <a:xfrm flipH="1">
              <a:off x="433176"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1" name="Google Shape;5035;p25"/>
            <p:cNvSpPr/>
            <p:nvPr/>
          </p:nvSpPr>
          <p:spPr>
            <a:xfrm flipH="1">
              <a:off x="385050"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2" name="Google Shape;5036;p25"/>
            <p:cNvSpPr/>
            <p:nvPr/>
          </p:nvSpPr>
          <p:spPr>
            <a:xfrm flipH="1">
              <a:off x="336918"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3" name="Google Shape;5037;p25"/>
            <p:cNvSpPr/>
            <p:nvPr/>
          </p:nvSpPr>
          <p:spPr>
            <a:xfrm flipH="1">
              <a:off x="288781" y="529446"/>
              <a:ext cx="4814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4" name="Google Shape;5038;p25"/>
            <p:cNvSpPr/>
            <p:nvPr/>
          </p:nvSpPr>
          <p:spPr>
            <a:xfrm flipH="1">
              <a:off x="240649"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5" name="Google Shape;5039;p25"/>
            <p:cNvSpPr/>
            <p:nvPr/>
          </p:nvSpPr>
          <p:spPr>
            <a:xfrm flipH="1">
              <a:off x="192517"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6" name="Google Shape;5040;p25"/>
            <p:cNvSpPr/>
            <p:nvPr/>
          </p:nvSpPr>
          <p:spPr>
            <a:xfrm flipH="1">
              <a:off x="144390"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7" name="Google Shape;5041;p25"/>
            <p:cNvSpPr/>
            <p:nvPr/>
          </p:nvSpPr>
          <p:spPr>
            <a:xfrm flipH="1">
              <a:off x="96258"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8" name="Google Shape;5042;p25"/>
            <p:cNvSpPr/>
            <p:nvPr/>
          </p:nvSpPr>
          <p:spPr>
            <a:xfrm flipH="1">
              <a:off x="48127"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9" name="Google Shape;5043;p25"/>
            <p:cNvSpPr/>
            <p:nvPr/>
          </p:nvSpPr>
          <p:spPr>
            <a:xfrm flipH="1">
              <a:off x="0" y="529446"/>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0" name="Google Shape;5044;p25"/>
            <p:cNvSpPr/>
            <p:nvPr/>
          </p:nvSpPr>
          <p:spPr>
            <a:xfrm flipH="1">
              <a:off x="673841"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1" name="Google Shape;5045;p25"/>
            <p:cNvSpPr/>
            <p:nvPr/>
          </p:nvSpPr>
          <p:spPr>
            <a:xfrm flipH="1">
              <a:off x="631724"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2" name="Google Shape;5046;p25"/>
            <p:cNvSpPr/>
            <p:nvPr/>
          </p:nvSpPr>
          <p:spPr>
            <a:xfrm flipH="1">
              <a:off x="577572" y="475294"/>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3" name="Google Shape;5047;p25"/>
            <p:cNvSpPr/>
            <p:nvPr/>
          </p:nvSpPr>
          <p:spPr>
            <a:xfrm flipH="1">
              <a:off x="529440"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4" name="Google Shape;5048;p25"/>
            <p:cNvSpPr/>
            <p:nvPr/>
          </p:nvSpPr>
          <p:spPr>
            <a:xfrm flipH="1">
              <a:off x="481308"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5" name="Google Shape;5049;p25"/>
            <p:cNvSpPr/>
            <p:nvPr/>
          </p:nvSpPr>
          <p:spPr>
            <a:xfrm flipH="1">
              <a:off x="433176"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6" name="Google Shape;5050;p25"/>
            <p:cNvSpPr/>
            <p:nvPr/>
          </p:nvSpPr>
          <p:spPr>
            <a:xfrm flipH="1">
              <a:off x="385050"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7" name="Google Shape;5051;p25"/>
            <p:cNvSpPr/>
            <p:nvPr/>
          </p:nvSpPr>
          <p:spPr>
            <a:xfrm flipH="1">
              <a:off x="336918"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8" name="Google Shape;5052;p25"/>
            <p:cNvSpPr/>
            <p:nvPr/>
          </p:nvSpPr>
          <p:spPr>
            <a:xfrm flipH="1">
              <a:off x="288781" y="475294"/>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9" name="Google Shape;5053;p25"/>
            <p:cNvSpPr/>
            <p:nvPr/>
          </p:nvSpPr>
          <p:spPr>
            <a:xfrm flipH="1">
              <a:off x="240649"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0" name="Google Shape;5054;p25"/>
            <p:cNvSpPr/>
            <p:nvPr/>
          </p:nvSpPr>
          <p:spPr>
            <a:xfrm flipH="1">
              <a:off x="192517"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1" name="Google Shape;5055;p25"/>
            <p:cNvSpPr/>
            <p:nvPr/>
          </p:nvSpPr>
          <p:spPr>
            <a:xfrm flipH="1">
              <a:off x="144390"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2" name="Google Shape;5056;p25"/>
            <p:cNvSpPr/>
            <p:nvPr/>
          </p:nvSpPr>
          <p:spPr>
            <a:xfrm flipH="1">
              <a:off x="96258"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3" name="Google Shape;5057;p25"/>
            <p:cNvSpPr/>
            <p:nvPr/>
          </p:nvSpPr>
          <p:spPr>
            <a:xfrm flipH="1">
              <a:off x="48127"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4" name="Google Shape;5058;p25"/>
            <p:cNvSpPr/>
            <p:nvPr/>
          </p:nvSpPr>
          <p:spPr>
            <a:xfrm flipH="1">
              <a:off x="0" y="475294"/>
              <a:ext cx="4812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5" name="Google Shape;5059;p25"/>
            <p:cNvSpPr/>
            <p:nvPr/>
          </p:nvSpPr>
          <p:spPr>
            <a:xfrm flipH="1">
              <a:off x="673841"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6" name="Google Shape;5060;p25"/>
            <p:cNvSpPr/>
            <p:nvPr/>
          </p:nvSpPr>
          <p:spPr>
            <a:xfrm flipH="1">
              <a:off x="631724"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7" name="Google Shape;5061;p25"/>
            <p:cNvSpPr/>
            <p:nvPr/>
          </p:nvSpPr>
          <p:spPr>
            <a:xfrm flipH="1">
              <a:off x="577572" y="433177"/>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8" name="Google Shape;5062;p25"/>
            <p:cNvSpPr/>
            <p:nvPr/>
          </p:nvSpPr>
          <p:spPr>
            <a:xfrm flipH="1">
              <a:off x="529440"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9" name="Google Shape;5063;p25"/>
            <p:cNvSpPr/>
            <p:nvPr/>
          </p:nvSpPr>
          <p:spPr>
            <a:xfrm flipH="1">
              <a:off x="481308"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0" name="Google Shape;5064;p25"/>
            <p:cNvSpPr/>
            <p:nvPr/>
          </p:nvSpPr>
          <p:spPr>
            <a:xfrm flipH="1">
              <a:off x="433176"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1" name="Google Shape;5065;p25"/>
            <p:cNvSpPr/>
            <p:nvPr/>
          </p:nvSpPr>
          <p:spPr>
            <a:xfrm flipH="1">
              <a:off x="385050"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2" name="Google Shape;5066;p25"/>
            <p:cNvSpPr/>
            <p:nvPr/>
          </p:nvSpPr>
          <p:spPr>
            <a:xfrm flipH="1">
              <a:off x="336918"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3" name="Google Shape;5067;p25"/>
            <p:cNvSpPr/>
            <p:nvPr/>
          </p:nvSpPr>
          <p:spPr>
            <a:xfrm flipH="1">
              <a:off x="288781" y="433177"/>
              <a:ext cx="4814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4" name="Google Shape;5068;p25"/>
            <p:cNvSpPr/>
            <p:nvPr/>
          </p:nvSpPr>
          <p:spPr>
            <a:xfrm flipH="1">
              <a:off x="240649"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5" name="Google Shape;5069;p25"/>
            <p:cNvSpPr/>
            <p:nvPr/>
          </p:nvSpPr>
          <p:spPr>
            <a:xfrm flipH="1">
              <a:off x="192517"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6" name="Google Shape;5070;p25"/>
            <p:cNvSpPr/>
            <p:nvPr/>
          </p:nvSpPr>
          <p:spPr>
            <a:xfrm flipH="1">
              <a:off x="144390"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7" name="Google Shape;5071;p25"/>
            <p:cNvSpPr/>
            <p:nvPr/>
          </p:nvSpPr>
          <p:spPr>
            <a:xfrm flipH="1">
              <a:off x="96258"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8" name="Google Shape;5072;p25"/>
            <p:cNvSpPr/>
            <p:nvPr/>
          </p:nvSpPr>
          <p:spPr>
            <a:xfrm flipH="1">
              <a:off x="48127"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9" name="Google Shape;5073;p25"/>
            <p:cNvSpPr/>
            <p:nvPr/>
          </p:nvSpPr>
          <p:spPr>
            <a:xfrm flipH="1">
              <a:off x="0" y="433177"/>
              <a:ext cx="48129"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0" name="Google Shape;5074;p25"/>
            <p:cNvSpPr/>
            <p:nvPr/>
          </p:nvSpPr>
          <p:spPr>
            <a:xfrm flipH="1">
              <a:off x="673841"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1" name="Google Shape;5075;p25"/>
            <p:cNvSpPr/>
            <p:nvPr/>
          </p:nvSpPr>
          <p:spPr>
            <a:xfrm flipH="1">
              <a:off x="631724"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2" name="Google Shape;5076;p25"/>
            <p:cNvSpPr/>
            <p:nvPr/>
          </p:nvSpPr>
          <p:spPr>
            <a:xfrm flipH="1">
              <a:off x="577572" y="385050"/>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3" name="Google Shape;5077;p25"/>
            <p:cNvSpPr/>
            <p:nvPr/>
          </p:nvSpPr>
          <p:spPr>
            <a:xfrm flipH="1">
              <a:off x="529440"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4" name="Google Shape;5078;p25"/>
            <p:cNvSpPr/>
            <p:nvPr/>
          </p:nvSpPr>
          <p:spPr>
            <a:xfrm flipH="1">
              <a:off x="481308"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5" name="Google Shape;5079;p25"/>
            <p:cNvSpPr/>
            <p:nvPr/>
          </p:nvSpPr>
          <p:spPr>
            <a:xfrm flipH="1">
              <a:off x="433176"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6" name="Google Shape;5080;p25"/>
            <p:cNvSpPr/>
            <p:nvPr/>
          </p:nvSpPr>
          <p:spPr>
            <a:xfrm flipH="1">
              <a:off x="385050"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7" name="Google Shape;5081;p25"/>
            <p:cNvSpPr/>
            <p:nvPr/>
          </p:nvSpPr>
          <p:spPr>
            <a:xfrm flipH="1">
              <a:off x="336918"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8" name="Google Shape;5082;p25"/>
            <p:cNvSpPr/>
            <p:nvPr/>
          </p:nvSpPr>
          <p:spPr>
            <a:xfrm flipH="1">
              <a:off x="288781" y="385050"/>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9" name="Google Shape;5083;p25"/>
            <p:cNvSpPr/>
            <p:nvPr/>
          </p:nvSpPr>
          <p:spPr>
            <a:xfrm flipH="1">
              <a:off x="240649"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0" name="Google Shape;5084;p25"/>
            <p:cNvSpPr/>
            <p:nvPr/>
          </p:nvSpPr>
          <p:spPr>
            <a:xfrm flipH="1">
              <a:off x="192517"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1" name="Google Shape;5085;p25"/>
            <p:cNvSpPr/>
            <p:nvPr/>
          </p:nvSpPr>
          <p:spPr>
            <a:xfrm flipH="1">
              <a:off x="144390"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2" name="Google Shape;5086;p25"/>
            <p:cNvSpPr/>
            <p:nvPr/>
          </p:nvSpPr>
          <p:spPr>
            <a:xfrm flipH="1">
              <a:off x="96258"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3" name="Google Shape;5087;p25"/>
            <p:cNvSpPr/>
            <p:nvPr/>
          </p:nvSpPr>
          <p:spPr>
            <a:xfrm flipH="1">
              <a:off x="673841"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4" name="Google Shape;5088;p25"/>
            <p:cNvSpPr/>
            <p:nvPr/>
          </p:nvSpPr>
          <p:spPr>
            <a:xfrm flipH="1">
              <a:off x="631724"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5" name="Google Shape;5089;p25"/>
            <p:cNvSpPr/>
            <p:nvPr/>
          </p:nvSpPr>
          <p:spPr>
            <a:xfrm flipH="1">
              <a:off x="577572" y="330903"/>
              <a:ext cx="5415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6" name="Google Shape;5090;p25"/>
            <p:cNvSpPr/>
            <p:nvPr/>
          </p:nvSpPr>
          <p:spPr>
            <a:xfrm flipH="1">
              <a:off x="529440"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7" name="Google Shape;5091;p25"/>
            <p:cNvSpPr/>
            <p:nvPr/>
          </p:nvSpPr>
          <p:spPr>
            <a:xfrm flipH="1">
              <a:off x="481308"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8" name="Google Shape;5092;p25"/>
            <p:cNvSpPr/>
            <p:nvPr/>
          </p:nvSpPr>
          <p:spPr>
            <a:xfrm flipH="1">
              <a:off x="433176"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9" name="Google Shape;5093;p25"/>
            <p:cNvSpPr/>
            <p:nvPr/>
          </p:nvSpPr>
          <p:spPr>
            <a:xfrm flipH="1">
              <a:off x="385050"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0" name="Google Shape;5094;p25"/>
            <p:cNvSpPr/>
            <p:nvPr/>
          </p:nvSpPr>
          <p:spPr>
            <a:xfrm flipH="1">
              <a:off x="336918"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1" name="Google Shape;5095;p25"/>
            <p:cNvSpPr/>
            <p:nvPr/>
          </p:nvSpPr>
          <p:spPr>
            <a:xfrm flipH="1">
              <a:off x="288781" y="330903"/>
              <a:ext cx="4814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2" name="Google Shape;5096;p25"/>
            <p:cNvSpPr/>
            <p:nvPr/>
          </p:nvSpPr>
          <p:spPr>
            <a:xfrm flipH="1">
              <a:off x="240649"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3" name="Google Shape;5097;p25"/>
            <p:cNvSpPr/>
            <p:nvPr/>
          </p:nvSpPr>
          <p:spPr>
            <a:xfrm flipH="1">
              <a:off x="192517"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4" name="Google Shape;5098;p25"/>
            <p:cNvSpPr/>
            <p:nvPr/>
          </p:nvSpPr>
          <p:spPr>
            <a:xfrm flipH="1">
              <a:off x="144390"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5" name="Google Shape;5099;p25"/>
            <p:cNvSpPr/>
            <p:nvPr/>
          </p:nvSpPr>
          <p:spPr>
            <a:xfrm flipH="1">
              <a:off x="673841"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6" name="Google Shape;5100;p25"/>
            <p:cNvSpPr/>
            <p:nvPr/>
          </p:nvSpPr>
          <p:spPr>
            <a:xfrm flipH="1">
              <a:off x="631724"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7" name="Google Shape;5101;p25"/>
            <p:cNvSpPr/>
            <p:nvPr/>
          </p:nvSpPr>
          <p:spPr>
            <a:xfrm flipH="1">
              <a:off x="577572" y="288791"/>
              <a:ext cx="5415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8" name="Google Shape;5102;p25"/>
            <p:cNvSpPr/>
            <p:nvPr/>
          </p:nvSpPr>
          <p:spPr>
            <a:xfrm flipH="1">
              <a:off x="529440"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9" name="Google Shape;5103;p25"/>
            <p:cNvSpPr/>
            <p:nvPr/>
          </p:nvSpPr>
          <p:spPr>
            <a:xfrm flipH="1">
              <a:off x="481308"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0" name="Google Shape;5104;p25"/>
            <p:cNvSpPr/>
            <p:nvPr/>
          </p:nvSpPr>
          <p:spPr>
            <a:xfrm flipH="1">
              <a:off x="433176"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1" name="Google Shape;5105;p25"/>
            <p:cNvSpPr/>
            <p:nvPr/>
          </p:nvSpPr>
          <p:spPr>
            <a:xfrm flipH="1">
              <a:off x="385050"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2" name="Google Shape;5106;p25"/>
            <p:cNvSpPr/>
            <p:nvPr/>
          </p:nvSpPr>
          <p:spPr>
            <a:xfrm flipH="1">
              <a:off x="336918"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3" name="Google Shape;5107;p25"/>
            <p:cNvSpPr/>
            <p:nvPr/>
          </p:nvSpPr>
          <p:spPr>
            <a:xfrm flipH="1">
              <a:off x="288781" y="288791"/>
              <a:ext cx="4814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4" name="Google Shape;5108;p25"/>
            <p:cNvSpPr/>
            <p:nvPr/>
          </p:nvSpPr>
          <p:spPr>
            <a:xfrm flipH="1">
              <a:off x="240649"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5" name="Google Shape;5109;p25"/>
            <p:cNvSpPr/>
            <p:nvPr/>
          </p:nvSpPr>
          <p:spPr>
            <a:xfrm flipH="1">
              <a:off x="192517"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6" name="Google Shape;5110;p25"/>
            <p:cNvSpPr/>
            <p:nvPr/>
          </p:nvSpPr>
          <p:spPr>
            <a:xfrm flipH="1">
              <a:off x="144390"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7" name="Google Shape;5111;p25"/>
            <p:cNvSpPr/>
            <p:nvPr/>
          </p:nvSpPr>
          <p:spPr>
            <a:xfrm flipH="1">
              <a:off x="673841"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8" name="Google Shape;5112;p25"/>
            <p:cNvSpPr/>
            <p:nvPr/>
          </p:nvSpPr>
          <p:spPr>
            <a:xfrm flipH="1">
              <a:off x="631724"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9" name="Google Shape;5113;p25"/>
            <p:cNvSpPr/>
            <p:nvPr/>
          </p:nvSpPr>
          <p:spPr>
            <a:xfrm flipH="1">
              <a:off x="577572" y="240659"/>
              <a:ext cx="5415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0" name="Google Shape;5114;p25"/>
            <p:cNvSpPr/>
            <p:nvPr/>
          </p:nvSpPr>
          <p:spPr>
            <a:xfrm flipH="1">
              <a:off x="529440"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1" name="Google Shape;5115;p25"/>
            <p:cNvSpPr/>
            <p:nvPr/>
          </p:nvSpPr>
          <p:spPr>
            <a:xfrm flipH="1">
              <a:off x="481308"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2" name="Google Shape;5116;p25"/>
            <p:cNvSpPr/>
            <p:nvPr/>
          </p:nvSpPr>
          <p:spPr>
            <a:xfrm flipH="1">
              <a:off x="433176"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3" name="Google Shape;5117;p25"/>
            <p:cNvSpPr/>
            <p:nvPr/>
          </p:nvSpPr>
          <p:spPr>
            <a:xfrm flipH="1">
              <a:off x="385050"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4" name="Google Shape;5118;p25"/>
            <p:cNvSpPr/>
            <p:nvPr/>
          </p:nvSpPr>
          <p:spPr>
            <a:xfrm flipH="1">
              <a:off x="336918"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5" name="Google Shape;5119;p25"/>
            <p:cNvSpPr/>
            <p:nvPr/>
          </p:nvSpPr>
          <p:spPr>
            <a:xfrm flipH="1">
              <a:off x="288781" y="240659"/>
              <a:ext cx="4814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6" name="Google Shape;5120;p25"/>
            <p:cNvSpPr/>
            <p:nvPr/>
          </p:nvSpPr>
          <p:spPr>
            <a:xfrm flipH="1">
              <a:off x="240649"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7" name="Google Shape;5121;p25"/>
            <p:cNvSpPr/>
            <p:nvPr/>
          </p:nvSpPr>
          <p:spPr>
            <a:xfrm flipH="1">
              <a:off x="192517"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8" name="Google Shape;5122;p25"/>
            <p:cNvSpPr/>
            <p:nvPr/>
          </p:nvSpPr>
          <p:spPr>
            <a:xfrm flipH="1">
              <a:off x="673841"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9" name="Google Shape;5123;p25"/>
            <p:cNvSpPr/>
            <p:nvPr/>
          </p:nvSpPr>
          <p:spPr>
            <a:xfrm flipH="1">
              <a:off x="631724"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0" name="Google Shape;5124;p25"/>
            <p:cNvSpPr/>
            <p:nvPr/>
          </p:nvSpPr>
          <p:spPr>
            <a:xfrm flipH="1">
              <a:off x="577572" y="186507"/>
              <a:ext cx="5415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1" name="Google Shape;5125;p25"/>
            <p:cNvSpPr/>
            <p:nvPr/>
          </p:nvSpPr>
          <p:spPr>
            <a:xfrm flipH="1">
              <a:off x="529440"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2" name="Google Shape;5126;p25"/>
            <p:cNvSpPr/>
            <p:nvPr/>
          </p:nvSpPr>
          <p:spPr>
            <a:xfrm flipH="1">
              <a:off x="481308"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3" name="Google Shape;5127;p25"/>
            <p:cNvSpPr/>
            <p:nvPr/>
          </p:nvSpPr>
          <p:spPr>
            <a:xfrm flipH="1">
              <a:off x="433176"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4" name="Google Shape;5128;p25"/>
            <p:cNvSpPr/>
            <p:nvPr/>
          </p:nvSpPr>
          <p:spPr>
            <a:xfrm flipH="1">
              <a:off x="385050"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5" name="Google Shape;5129;p25"/>
            <p:cNvSpPr/>
            <p:nvPr/>
          </p:nvSpPr>
          <p:spPr>
            <a:xfrm flipH="1">
              <a:off x="673841"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6" name="Google Shape;5130;p25"/>
            <p:cNvSpPr/>
            <p:nvPr/>
          </p:nvSpPr>
          <p:spPr>
            <a:xfrm flipH="1">
              <a:off x="631724"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7" name="Google Shape;5131;p25"/>
            <p:cNvSpPr/>
            <p:nvPr/>
          </p:nvSpPr>
          <p:spPr>
            <a:xfrm flipH="1">
              <a:off x="577572" y="144390"/>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8" name="Google Shape;5132;p25"/>
            <p:cNvSpPr/>
            <p:nvPr/>
          </p:nvSpPr>
          <p:spPr>
            <a:xfrm flipH="1">
              <a:off x="529440"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9" name="Google Shape;5133;p25"/>
            <p:cNvSpPr/>
            <p:nvPr/>
          </p:nvSpPr>
          <p:spPr>
            <a:xfrm flipH="1">
              <a:off x="481308"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0" name="Google Shape;5134;p25"/>
            <p:cNvSpPr/>
            <p:nvPr/>
          </p:nvSpPr>
          <p:spPr>
            <a:xfrm flipH="1">
              <a:off x="433176"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1" name="Google Shape;5135;p25"/>
            <p:cNvSpPr/>
            <p:nvPr/>
          </p:nvSpPr>
          <p:spPr>
            <a:xfrm flipH="1">
              <a:off x="385050"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2" name="Google Shape;5136;p25"/>
            <p:cNvSpPr/>
            <p:nvPr/>
          </p:nvSpPr>
          <p:spPr>
            <a:xfrm flipH="1">
              <a:off x="673841" y="9024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3" name="Google Shape;5137;p25"/>
            <p:cNvSpPr/>
            <p:nvPr/>
          </p:nvSpPr>
          <p:spPr>
            <a:xfrm flipH="1">
              <a:off x="631724" y="9024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4" name="Google Shape;5138;p25"/>
            <p:cNvSpPr/>
            <p:nvPr/>
          </p:nvSpPr>
          <p:spPr>
            <a:xfrm flipH="1">
              <a:off x="577572" y="90243"/>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5" name="Google Shape;5139;p25"/>
            <p:cNvSpPr/>
            <p:nvPr/>
          </p:nvSpPr>
          <p:spPr>
            <a:xfrm flipH="1">
              <a:off x="529440"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6" name="Google Shape;5140;p25"/>
            <p:cNvSpPr/>
            <p:nvPr/>
          </p:nvSpPr>
          <p:spPr>
            <a:xfrm flipH="1">
              <a:off x="481308"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7" name="Google Shape;5141;p25"/>
            <p:cNvSpPr/>
            <p:nvPr/>
          </p:nvSpPr>
          <p:spPr>
            <a:xfrm flipH="1">
              <a:off x="433176"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8" name="Google Shape;5142;p25"/>
            <p:cNvSpPr/>
            <p:nvPr/>
          </p:nvSpPr>
          <p:spPr>
            <a:xfrm flipH="1">
              <a:off x="673841" y="42117"/>
              <a:ext cx="4813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9" name="Google Shape;5143;p25"/>
            <p:cNvSpPr/>
            <p:nvPr/>
          </p:nvSpPr>
          <p:spPr>
            <a:xfrm flipH="1">
              <a:off x="631724" y="42117"/>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40" name="Google Shape;5144;p25"/>
            <p:cNvSpPr/>
            <p:nvPr/>
          </p:nvSpPr>
          <p:spPr>
            <a:xfrm flipH="1">
              <a:off x="577572" y="42117"/>
              <a:ext cx="5415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41" name="Google Shape;5145;p25"/>
            <p:cNvSpPr/>
            <p:nvPr/>
          </p:nvSpPr>
          <p:spPr>
            <a:xfrm flipH="1">
              <a:off x="529440"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42" name="Google Shape;5146;p25"/>
            <p:cNvSpPr/>
            <p:nvPr/>
          </p:nvSpPr>
          <p:spPr>
            <a:xfrm flipH="1">
              <a:off x="481308"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43" name="Google Shape;5147;p25"/>
            <p:cNvSpPr/>
            <p:nvPr/>
          </p:nvSpPr>
          <p:spPr>
            <a:xfrm flipH="1">
              <a:off x="673841" y="-2"/>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44" name="Google Shape;5148;p25"/>
            <p:cNvSpPr/>
            <p:nvPr/>
          </p:nvSpPr>
          <p:spPr>
            <a:xfrm flipH="1">
              <a:off x="631724" y="-2"/>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45" name="Google Shape;5149;p25"/>
            <p:cNvSpPr/>
            <p:nvPr/>
          </p:nvSpPr>
          <p:spPr>
            <a:xfrm flipH="1">
              <a:off x="577572" y="-2"/>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46" name="Google Shape;5150;p25"/>
            <p:cNvSpPr/>
            <p:nvPr/>
          </p:nvSpPr>
          <p:spPr>
            <a:xfrm flipH="1">
              <a:off x="529440" y="-2"/>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577" name="Google Shape;5151;p25"/>
          <p:cNvGrpSpPr/>
          <p:nvPr/>
        </p:nvGrpSpPr>
        <p:grpSpPr>
          <a:xfrm>
            <a:off x="4062362" y="461841"/>
            <a:ext cx="1019285" cy="509641"/>
            <a:chOff x="0" y="0"/>
            <a:chExt cx="1019283" cy="509640"/>
          </a:xfrm>
        </p:grpSpPr>
        <p:sp>
          <p:nvSpPr>
            <p:cNvPr id="5248" name="Google Shape;5152;p25"/>
            <p:cNvSpPr/>
            <p:nvPr/>
          </p:nvSpPr>
          <p:spPr>
            <a:xfrm flipH="1">
              <a:off x="509639" y="475660"/>
              <a:ext cx="29734"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49" name="Google Shape;5153;p25"/>
            <p:cNvSpPr/>
            <p:nvPr/>
          </p:nvSpPr>
          <p:spPr>
            <a:xfrm flipH="1">
              <a:off x="539370" y="475660"/>
              <a:ext cx="33979"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0" name="Google Shape;5154;p25"/>
            <p:cNvSpPr/>
            <p:nvPr/>
          </p:nvSpPr>
          <p:spPr>
            <a:xfrm flipH="1">
              <a:off x="573346" y="475660"/>
              <a:ext cx="38221"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1" name="Google Shape;5155;p25"/>
            <p:cNvSpPr/>
            <p:nvPr/>
          </p:nvSpPr>
          <p:spPr>
            <a:xfrm flipH="1">
              <a:off x="611564" y="475660"/>
              <a:ext cx="29734"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2" name="Google Shape;5156;p25"/>
            <p:cNvSpPr/>
            <p:nvPr/>
          </p:nvSpPr>
          <p:spPr>
            <a:xfrm flipH="1">
              <a:off x="641295" y="475660"/>
              <a:ext cx="38225"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3" name="Google Shape;5157;p25"/>
            <p:cNvSpPr/>
            <p:nvPr/>
          </p:nvSpPr>
          <p:spPr>
            <a:xfrm flipH="1">
              <a:off x="679521" y="475660"/>
              <a:ext cx="33979"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4" name="Google Shape;5158;p25"/>
            <p:cNvSpPr/>
            <p:nvPr/>
          </p:nvSpPr>
          <p:spPr>
            <a:xfrm flipH="1">
              <a:off x="713497" y="475660"/>
              <a:ext cx="29733"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5" name="Google Shape;5159;p25"/>
            <p:cNvSpPr/>
            <p:nvPr/>
          </p:nvSpPr>
          <p:spPr>
            <a:xfrm flipH="1">
              <a:off x="743228" y="475660"/>
              <a:ext cx="38221"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6" name="Google Shape;5160;p25"/>
            <p:cNvSpPr/>
            <p:nvPr/>
          </p:nvSpPr>
          <p:spPr>
            <a:xfrm flipH="1">
              <a:off x="781446" y="475660"/>
              <a:ext cx="33979"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7" name="Google Shape;5161;p25"/>
            <p:cNvSpPr/>
            <p:nvPr/>
          </p:nvSpPr>
          <p:spPr>
            <a:xfrm flipH="1">
              <a:off x="815422" y="475660"/>
              <a:ext cx="29734"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8" name="Google Shape;5162;p25"/>
            <p:cNvSpPr/>
            <p:nvPr/>
          </p:nvSpPr>
          <p:spPr>
            <a:xfrm flipH="1">
              <a:off x="845153" y="475660"/>
              <a:ext cx="38225"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9" name="Google Shape;5163;p25"/>
            <p:cNvSpPr/>
            <p:nvPr/>
          </p:nvSpPr>
          <p:spPr>
            <a:xfrm flipH="1">
              <a:off x="883378" y="475660"/>
              <a:ext cx="33980"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0" name="Google Shape;5164;p25"/>
            <p:cNvSpPr/>
            <p:nvPr/>
          </p:nvSpPr>
          <p:spPr>
            <a:xfrm flipH="1">
              <a:off x="917355" y="475660"/>
              <a:ext cx="29733"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1" name="Google Shape;5165;p25"/>
            <p:cNvSpPr/>
            <p:nvPr/>
          </p:nvSpPr>
          <p:spPr>
            <a:xfrm flipH="1">
              <a:off x="509639" y="441688"/>
              <a:ext cx="29734"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2" name="Google Shape;5166;p25"/>
            <p:cNvSpPr/>
            <p:nvPr/>
          </p:nvSpPr>
          <p:spPr>
            <a:xfrm flipH="1">
              <a:off x="539370" y="441688"/>
              <a:ext cx="33979"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3" name="Google Shape;5167;p25"/>
            <p:cNvSpPr/>
            <p:nvPr/>
          </p:nvSpPr>
          <p:spPr>
            <a:xfrm flipH="1">
              <a:off x="573346" y="441688"/>
              <a:ext cx="38221"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4" name="Google Shape;5168;p25"/>
            <p:cNvSpPr/>
            <p:nvPr/>
          </p:nvSpPr>
          <p:spPr>
            <a:xfrm flipH="1">
              <a:off x="611564" y="441688"/>
              <a:ext cx="29734"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5" name="Google Shape;5169;p25"/>
            <p:cNvSpPr/>
            <p:nvPr/>
          </p:nvSpPr>
          <p:spPr>
            <a:xfrm flipH="1">
              <a:off x="641295" y="441688"/>
              <a:ext cx="38225"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6" name="Google Shape;5170;p25"/>
            <p:cNvSpPr/>
            <p:nvPr/>
          </p:nvSpPr>
          <p:spPr>
            <a:xfrm flipH="1">
              <a:off x="679521" y="441688"/>
              <a:ext cx="33979"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7" name="Google Shape;5171;p25"/>
            <p:cNvSpPr/>
            <p:nvPr/>
          </p:nvSpPr>
          <p:spPr>
            <a:xfrm flipH="1">
              <a:off x="713497" y="441688"/>
              <a:ext cx="29733"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8" name="Google Shape;5172;p25"/>
            <p:cNvSpPr/>
            <p:nvPr/>
          </p:nvSpPr>
          <p:spPr>
            <a:xfrm flipH="1">
              <a:off x="743228" y="441688"/>
              <a:ext cx="38221"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9" name="Google Shape;5173;p25"/>
            <p:cNvSpPr/>
            <p:nvPr/>
          </p:nvSpPr>
          <p:spPr>
            <a:xfrm flipH="1">
              <a:off x="781446" y="441688"/>
              <a:ext cx="33979"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0" name="Google Shape;5174;p25"/>
            <p:cNvSpPr/>
            <p:nvPr/>
          </p:nvSpPr>
          <p:spPr>
            <a:xfrm flipH="1">
              <a:off x="815422" y="441688"/>
              <a:ext cx="29734"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1" name="Google Shape;5175;p25"/>
            <p:cNvSpPr/>
            <p:nvPr/>
          </p:nvSpPr>
          <p:spPr>
            <a:xfrm flipH="1">
              <a:off x="845153" y="441688"/>
              <a:ext cx="38225"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2" name="Google Shape;5176;p25"/>
            <p:cNvSpPr/>
            <p:nvPr/>
          </p:nvSpPr>
          <p:spPr>
            <a:xfrm flipH="1">
              <a:off x="883378" y="441688"/>
              <a:ext cx="33980"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3" name="Google Shape;5177;p25"/>
            <p:cNvSpPr/>
            <p:nvPr/>
          </p:nvSpPr>
          <p:spPr>
            <a:xfrm flipH="1">
              <a:off x="917355" y="441688"/>
              <a:ext cx="29733"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4" name="Google Shape;5178;p25"/>
            <p:cNvSpPr/>
            <p:nvPr/>
          </p:nvSpPr>
          <p:spPr>
            <a:xfrm flipH="1">
              <a:off x="947085" y="441688"/>
              <a:ext cx="38222"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5" name="Google Shape;5179;p25"/>
            <p:cNvSpPr/>
            <p:nvPr/>
          </p:nvSpPr>
          <p:spPr>
            <a:xfrm flipH="1">
              <a:off x="985305" y="441688"/>
              <a:ext cx="33979"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6" name="Google Shape;5180;p25"/>
            <p:cNvSpPr/>
            <p:nvPr/>
          </p:nvSpPr>
          <p:spPr>
            <a:xfrm flipH="1">
              <a:off x="509639" y="403465"/>
              <a:ext cx="29734"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7" name="Google Shape;5181;p25"/>
            <p:cNvSpPr/>
            <p:nvPr/>
          </p:nvSpPr>
          <p:spPr>
            <a:xfrm flipH="1">
              <a:off x="539370" y="403465"/>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8" name="Google Shape;5182;p25"/>
            <p:cNvSpPr/>
            <p:nvPr/>
          </p:nvSpPr>
          <p:spPr>
            <a:xfrm flipH="1">
              <a:off x="573346" y="403465"/>
              <a:ext cx="38221"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9" name="Google Shape;5183;p25"/>
            <p:cNvSpPr/>
            <p:nvPr/>
          </p:nvSpPr>
          <p:spPr>
            <a:xfrm flipH="1">
              <a:off x="611564" y="403465"/>
              <a:ext cx="29734"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0" name="Google Shape;5184;p25"/>
            <p:cNvSpPr/>
            <p:nvPr/>
          </p:nvSpPr>
          <p:spPr>
            <a:xfrm flipH="1">
              <a:off x="641295" y="403465"/>
              <a:ext cx="38225"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1" name="Google Shape;5185;p25"/>
            <p:cNvSpPr/>
            <p:nvPr/>
          </p:nvSpPr>
          <p:spPr>
            <a:xfrm flipH="1">
              <a:off x="679521" y="403465"/>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2" name="Google Shape;5186;p25"/>
            <p:cNvSpPr/>
            <p:nvPr/>
          </p:nvSpPr>
          <p:spPr>
            <a:xfrm flipH="1">
              <a:off x="713497" y="403465"/>
              <a:ext cx="29733"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3" name="Google Shape;5187;p25"/>
            <p:cNvSpPr/>
            <p:nvPr/>
          </p:nvSpPr>
          <p:spPr>
            <a:xfrm flipH="1">
              <a:off x="743228" y="403465"/>
              <a:ext cx="38221"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4" name="Google Shape;5188;p25"/>
            <p:cNvSpPr/>
            <p:nvPr/>
          </p:nvSpPr>
          <p:spPr>
            <a:xfrm flipH="1">
              <a:off x="781446" y="403465"/>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5" name="Google Shape;5189;p25"/>
            <p:cNvSpPr/>
            <p:nvPr/>
          </p:nvSpPr>
          <p:spPr>
            <a:xfrm flipH="1">
              <a:off x="815422" y="403465"/>
              <a:ext cx="29734"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6" name="Google Shape;5190;p25"/>
            <p:cNvSpPr/>
            <p:nvPr/>
          </p:nvSpPr>
          <p:spPr>
            <a:xfrm flipH="1">
              <a:off x="845153" y="403465"/>
              <a:ext cx="38225"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7" name="Google Shape;5191;p25"/>
            <p:cNvSpPr/>
            <p:nvPr/>
          </p:nvSpPr>
          <p:spPr>
            <a:xfrm flipH="1">
              <a:off x="883378" y="403465"/>
              <a:ext cx="33980"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8" name="Google Shape;5192;p25"/>
            <p:cNvSpPr/>
            <p:nvPr/>
          </p:nvSpPr>
          <p:spPr>
            <a:xfrm flipH="1">
              <a:off x="917355" y="403465"/>
              <a:ext cx="29733"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9" name="Google Shape;5193;p25"/>
            <p:cNvSpPr/>
            <p:nvPr/>
          </p:nvSpPr>
          <p:spPr>
            <a:xfrm flipH="1">
              <a:off x="947085" y="403465"/>
              <a:ext cx="38222"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0" name="Google Shape;5194;p25"/>
            <p:cNvSpPr/>
            <p:nvPr/>
          </p:nvSpPr>
          <p:spPr>
            <a:xfrm flipH="1">
              <a:off x="985305" y="403465"/>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1" name="Google Shape;5195;p25"/>
            <p:cNvSpPr/>
            <p:nvPr/>
          </p:nvSpPr>
          <p:spPr>
            <a:xfrm flipH="1">
              <a:off x="509639" y="373735"/>
              <a:ext cx="29734"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2" name="Google Shape;5196;p25"/>
            <p:cNvSpPr/>
            <p:nvPr/>
          </p:nvSpPr>
          <p:spPr>
            <a:xfrm flipH="1">
              <a:off x="539370" y="373735"/>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3" name="Google Shape;5197;p25"/>
            <p:cNvSpPr/>
            <p:nvPr/>
          </p:nvSpPr>
          <p:spPr>
            <a:xfrm flipH="1">
              <a:off x="573346" y="373735"/>
              <a:ext cx="38221"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4" name="Google Shape;5198;p25"/>
            <p:cNvSpPr/>
            <p:nvPr/>
          </p:nvSpPr>
          <p:spPr>
            <a:xfrm flipH="1">
              <a:off x="611564" y="373735"/>
              <a:ext cx="29734"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5" name="Google Shape;5199;p25"/>
            <p:cNvSpPr/>
            <p:nvPr/>
          </p:nvSpPr>
          <p:spPr>
            <a:xfrm flipH="1">
              <a:off x="641295" y="373735"/>
              <a:ext cx="38225"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6" name="Google Shape;5200;p25"/>
            <p:cNvSpPr/>
            <p:nvPr/>
          </p:nvSpPr>
          <p:spPr>
            <a:xfrm flipH="1">
              <a:off x="679521" y="373735"/>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7" name="Google Shape;5201;p25"/>
            <p:cNvSpPr/>
            <p:nvPr/>
          </p:nvSpPr>
          <p:spPr>
            <a:xfrm flipH="1">
              <a:off x="713497" y="373735"/>
              <a:ext cx="29733"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8" name="Google Shape;5202;p25"/>
            <p:cNvSpPr/>
            <p:nvPr/>
          </p:nvSpPr>
          <p:spPr>
            <a:xfrm flipH="1">
              <a:off x="743228" y="373735"/>
              <a:ext cx="38221"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9" name="Google Shape;5203;p25"/>
            <p:cNvSpPr/>
            <p:nvPr/>
          </p:nvSpPr>
          <p:spPr>
            <a:xfrm flipH="1">
              <a:off x="781446" y="373735"/>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0" name="Google Shape;5204;p25"/>
            <p:cNvSpPr/>
            <p:nvPr/>
          </p:nvSpPr>
          <p:spPr>
            <a:xfrm flipH="1">
              <a:off x="815422" y="373735"/>
              <a:ext cx="29734"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1" name="Google Shape;5205;p25"/>
            <p:cNvSpPr/>
            <p:nvPr/>
          </p:nvSpPr>
          <p:spPr>
            <a:xfrm flipH="1">
              <a:off x="845153" y="373735"/>
              <a:ext cx="38225"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2" name="Google Shape;5206;p25"/>
            <p:cNvSpPr/>
            <p:nvPr/>
          </p:nvSpPr>
          <p:spPr>
            <a:xfrm flipH="1">
              <a:off x="883378" y="373735"/>
              <a:ext cx="33980"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3" name="Google Shape;5207;p25"/>
            <p:cNvSpPr/>
            <p:nvPr/>
          </p:nvSpPr>
          <p:spPr>
            <a:xfrm flipH="1">
              <a:off x="917355" y="373735"/>
              <a:ext cx="29733"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4" name="Google Shape;5208;p25"/>
            <p:cNvSpPr/>
            <p:nvPr/>
          </p:nvSpPr>
          <p:spPr>
            <a:xfrm flipH="1">
              <a:off x="947085" y="373735"/>
              <a:ext cx="38222"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5" name="Google Shape;5209;p25"/>
            <p:cNvSpPr/>
            <p:nvPr/>
          </p:nvSpPr>
          <p:spPr>
            <a:xfrm flipH="1">
              <a:off x="985305" y="373735"/>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6" name="Google Shape;5210;p25"/>
            <p:cNvSpPr/>
            <p:nvPr/>
          </p:nvSpPr>
          <p:spPr>
            <a:xfrm flipH="1">
              <a:off x="509639" y="335509"/>
              <a:ext cx="29734"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7" name="Google Shape;5211;p25"/>
            <p:cNvSpPr/>
            <p:nvPr/>
          </p:nvSpPr>
          <p:spPr>
            <a:xfrm flipH="1">
              <a:off x="539370" y="335509"/>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8" name="Google Shape;5212;p25"/>
            <p:cNvSpPr/>
            <p:nvPr/>
          </p:nvSpPr>
          <p:spPr>
            <a:xfrm flipH="1">
              <a:off x="573346" y="335509"/>
              <a:ext cx="38221"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9" name="Google Shape;5213;p25"/>
            <p:cNvSpPr/>
            <p:nvPr/>
          </p:nvSpPr>
          <p:spPr>
            <a:xfrm flipH="1">
              <a:off x="611564" y="335509"/>
              <a:ext cx="29734"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0" name="Google Shape;5214;p25"/>
            <p:cNvSpPr/>
            <p:nvPr/>
          </p:nvSpPr>
          <p:spPr>
            <a:xfrm flipH="1">
              <a:off x="641295" y="335509"/>
              <a:ext cx="38225"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1" name="Google Shape;5215;p25"/>
            <p:cNvSpPr/>
            <p:nvPr/>
          </p:nvSpPr>
          <p:spPr>
            <a:xfrm flipH="1">
              <a:off x="679521" y="335509"/>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2" name="Google Shape;5216;p25"/>
            <p:cNvSpPr/>
            <p:nvPr/>
          </p:nvSpPr>
          <p:spPr>
            <a:xfrm flipH="1">
              <a:off x="713497" y="335509"/>
              <a:ext cx="29733"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3" name="Google Shape;5217;p25"/>
            <p:cNvSpPr/>
            <p:nvPr/>
          </p:nvSpPr>
          <p:spPr>
            <a:xfrm flipH="1">
              <a:off x="743228" y="335509"/>
              <a:ext cx="38221"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4" name="Google Shape;5218;p25"/>
            <p:cNvSpPr/>
            <p:nvPr/>
          </p:nvSpPr>
          <p:spPr>
            <a:xfrm flipH="1">
              <a:off x="781446" y="335509"/>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5" name="Google Shape;5219;p25"/>
            <p:cNvSpPr/>
            <p:nvPr/>
          </p:nvSpPr>
          <p:spPr>
            <a:xfrm flipH="1">
              <a:off x="815422" y="335509"/>
              <a:ext cx="29734"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6" name="Google Shape;5220;p25"/>
            <p:cNvSpPr/>
            <p:nvPr/>
          </p:nvSpPr>
          <p:spPr>
            <a:xfrm flipH="1">
              <a:off x="845153" y="335509"/>
              <a:ext cx="38225"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7" name="Google Shape;5221;p25"/>
            <p:cNvSpPr/>
            <p:nvPr/>
          </p:nvSpPr>
          <p:spPr>
            <a:xfrm flipH="1">
              <a:off x="883378" y="335509"/>
              <a:ext cx="33980"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8" name="Google Shape;5222;p25"/>
            <p:cNvSpPr/>
            <p:nvPr/>
          </p:nvSpPr>
          <p:spPr>
            <a:xfrm flipH="1">
              <a:off x="917355" y="335509"/>
              <a:ext cx="29733"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9" name="Google Shape;5223;p25"/>
            <p:cNvSpPr/>
            <p:nvPr/>
          </p:nvSpPr>
          <p:spPr>
            <a:xfrm flipH="1">
              <a:off x="947085" y="335509"/>
              <a:ext cx="38222"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0" name="Google Shape;5224;p25"/>
            <p:cNvSpPr/>
            <p:nvPr/>
          </p:nvSpPr>
          <p:spPr>
            <a:xfrm flipH="1">
              <a:off x="985305" y="335509"/>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1" name="Google Shape;5225;p25"/>
            <p:cNvSpPr/>
            <p:nvPr/>
          </p:nvSpPr>
          <p:spPr>
            <a:xfrm flipH="1">
              <a:off x="509639" y="305779"/>
              <a:ext cx="29734"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2" name="Google Shape;5226;p25"/>
            <p:cNvSpPr/>
            <p:nvPr/>
          </p:nvSpPr>
          <p:spPr>
            <a:xfrm flipH="1">
              <a:off x="539370" y="305779"/>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3" name="Google Shape;5227;p25"/>
            <p:cNvSpPr/>
            <p:nvPr/>
          </p:nvSpPr>
          <p:spPr>
            <a:xfrm flipH="1">
              <a:off x="573346" y="305779"/>
              <a:ext cx="38221"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4" name="Google Shape;5228;p25"/>
            <p:cNvSpPr/>
            <p:nvPr/>
          </p:nvSpPr>
          <p:spPr>
            <a:xfrm flipH="1">
              <a:off x="611564" y="305779"/>
              <a:ext cx="29734"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5" name="Google Shape;5229;p25"/>
            <p:cNvSpPr/>
            <p:nvPr/>
          </p:nvSpPr>
          <p:spPr>
            <a:xfrm flipH="1">
              <a:off x="641295" y="305779"/>
              <a:ext cx="38225"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6" name="Google Shape;5230;p25"/>
            <p:cNvSpPr/>
            <p:nvPr/>
          </p:nvSpPr>
          <p:spPr>
            <a:xfrm flipH="1">
              <a:off x="679521" y="305779"/>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7" name="Google Shape;5231;p25"/>
            <p:cNvSpPr/>
            <p:nvPr/>
          </p:nvSpPr>
          <p:spPr>
            <a:xfrm flipH="1">
              <a:off x="713497" y="305779"/>
              <a:ext cx="29733"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8" name="Google Shape;5232;p25"/>
            <p:cNvSpPr/>
            <p:nvPr/>
          </p:nvSpPr>
          <p:spPr>
            <a:xfrm flipH="1">
              <a:off x="743228" y="305779"/>
              <a:ext cx="38221"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9" name="Google Shape;5233;p25"/>
            <p:cNvSpPr/>
            <p:nvPr/>
          </p:nvSpPr>
          <p:spPr>
            <a:xfrm flipH="1">
              <a:off x="781446" y="305779"/>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0" name="Google Shape;5234;p25"/>
            <p:cNvSpPr/>
            <p:nvPr/>
          </p:nvSpPr>
          <p:spPr>
            <a:xfrm flipH="1">
              <a:off x="815422" y="305779"/>
              <a:ext cx="29734"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1" name="Google Shape;5235;p25"/>
            <p:cNvSpPr/>
            <p:nvPr/>
          </p:nvSpPr>
          <p:spPr>
            <a:xfrm flipH="1">
              <a:off x="845153" y="305779"/>
              <a:ext cx="38225"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2" name="Google Shape;5236;p25"/>
            <p:cNvSpPr/>
            <p:nvPr/>
          </p:nvSpPr>
          <p:spPr>
            <a:xfrm flipH="1">
              <a:off x="883378" y="305779"/>
              <a:ext cx="33980"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3" name="Google Shape;5237;p25"/>
            <p:cNvSpPr/>
            <p:nvPr/>
          </p:nvSpPr>
          <p:spPr>
            <a:xfrm flipH="1">
              <a:off x="917355" y="305779"/>
              <a:ext cx="29733"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4" name="Google Shape;5238;p25"/>
            <p:cNvSpPr/>
            <p:nvPr/>
          </p:nvSpPr>
          <p:spPr>
            <a:xfrm flipH="1">
              <a:off x="947085" y="305779"/>
              <a:ext cx="38222"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5" name="Google Shape;5239;p25"/>
            <p:cNvSpPr/>
            <p:nvPr/>
          </p:nvSpPr>
          <p:spPr>
            <a:xfrm flipH="1">
              <a:off x="509639" y="271806"/>
              <a:ext cx="29734"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6" name="Google Shape;5240;p25"/>
            <p:cNvSpPr/>
            <p:nvPr/>
          </p:nvSpPr>
          <p:spPr>
            <a:xfrm flipH="1">
              <a:off x="539370" y="271806"/>
              <a:ext cx="33979"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7" name="Google Shape;5241;p25"/>
            <p:cNvSpPr/>
            <p:nvPr/>
          </p:nvSpPr>
          <p:spPr>
            <a:xfrm flipH="1">
              <a:off x="573346" y="271806"/>
              <a:ext cx="38221"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8" name="Google Shape;5242;p25"/>
            <p:cNvSpPr/>
            <p:nvPr/>
          </p:nvSpPr>
          <p:spPr>
            <a:xfrm flipH="1">
              <a:off x="611564" y="271806"/>
              <a:ext cx="29734"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9" name="Google Shape;5243;p25"/>
            <p:cNvSpPr/>
            <p:nvPr/>
          </p:nvSpPr>
          <p:spPr>
            <a:xfrm flipH="1">
              <a:off x="641295" y="271806"/>
              <a:ext cx="38225"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0" name="Google Shape;5244;p25"/>
            <p:cNvSpPr/>
            <p:nvPr/>
          </p:nvSpPr>
          <p:spPr>
            <a:xfrm flipH="1">
              <a:off x="679521" y="271806"/>
              <a:ext cx="33979"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1" name="Google Shape;5245;p25"/>
            <p:cNvSpPr/>
            <p:nvPr/>
          </p:nvSpPr>
          <p:spPr>
            <a:xfrm flipH="1">
              <a:off x="713497" y="271806"/>
              <a:ext cx="29733"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2" name="Google Shape;5246;p25"/>
            <p:cNvSpPr/>
            <p:nvPr/>
          </p:nvSpPr>
          <p:spPr>
            <a:xfrm flipH="1">
              <a:off x="743228" y="271806"/>
              <a:ext cx="38221"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3" name="Google Shape;5247;p25"/>
            <p:cNvSpPr/>
            <p:nvPr/>
          </p:nvSpPr>
          <p:spPr>
            <a:xfrm flipH="1">
              <a:off x="781446" y="271806"/>
              <a:ext cx="33979"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4" name="Google Shape;5248;p25"/>
            <p:cNvSpPr/>
            <p:nvPr/>
          </p:nvSpPr>
          <p:spPr>
            <a:xfrm flipH="1">
              <a:off x="815422" y="271806"/>
              <a:ext cx="29734"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5" name="Google Shape;5249;p25"/>
            <p:cNvSpPr/>
            <p:nvPr/>
          </p:nvSpPr>
          <p:spPr>
            <a:xfrm flipH="1">
              <a:off x="845153" y="271806"/>
              <a:ext cx="38225"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6" name="Google Shape;5250;p25"/>
            <p:cNvSpPr/>
            <p:nvPr/>
          </p:nvSpPr>
          <p:spPr>
            <a:xfrm flipH="1">
              <a:off x="883378" y="271806"/>
              <a:ext cx="33980"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7" name="Google Shape;5251;p25"/>
            <p:cNvSpPr/>
            <p:nvPr/>
          </p:nvSpPr>
          <p:spPr>
            <a:xfrm flipH="1">
              <a:off x="917355" y="271806"/>
              <a:ext cx="29726"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8" name="Google Shape;5252;p25"/>
            <p:cNvSpPr/>
            <p:nvPr/>
          </p:nvSpPr>
          <p:spPr>
            <a:xfrm flipH="1">
              <a:off x="509639" y="233584"/>
              <a:ext cx="29734"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9" name="Google Shape;5253;p25"/>
            <p:cNvSpPr/>
            <p:nvPr/>
          </p:nvSpPr>
          <p:spPr>
            <a:xfrm flipH="1">
              <a:off x="539370" y="233584"/>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0" name="Google Shape;5254;p25"/>
            <p:cNvSpPr/>
            <p:nvPr/>
          </p:nvSpPr>
          <p:spPr>
            <a:xfrm flipH="1">
              <a:off x="573346" y="233584"/>
              <a:ext cx="38221"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1" name="Google Shape;5255;p25"/>
            <p:cNvSpPr/>
            <p:nvPr/>
          </p:nvSpPr>
          <p:spPr>
            <a:xfrm flipH="1">
              <a:off x="611564" y="233584"/>
              <a:ext cx="29734"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2" name="Google Shape;5256;p25"/>
            <p:cNvSpPr/>
            <p:nvPr/>
          </p:nvSpPr>
          <p:spPr>
            <a:xfrm flipH="1">
              <a:off x="641295" y="233584"/>
              <a:ext cx="38225"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3" name="Google Shape;5257;p25"/>
            <p:cNvSpPr/>
            <p:nvPr/>
          </p:nvSpPr>
          <p:spPr>
            <a:xfrm flipH="1">
              <a:off x="679521" y="233584"/>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4" name="Google Shape;5258;p25"/>
            <p:cNvSpPr/>
            <p:nvPr/>
          </p:nvSpPr>
          <p:spPr>
            <a:xfrm flipH="1">
              <a:off x="713497" y="233584"/>
              <a:ext cx="29733"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5" name="Google Shape;5259;p25"/>
            <p:cNvSpPr/>
            <p:nvPr/>
          </p:nvSpPr>
          <p:spPr>
            <a:xfrm flipH="1">
              <a:off x="743228" y="233584"/>
              <a:ext cx="38221"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6" name="Google Shape;5260;p25"/>
            <p:cNvSpPr/>
            <p:nvPr/>
          </p:nvSpPr>
          <p:spPr>
            <a:xfrm flipH="1">
              <a:off x="781446" y="233584"/>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7" name="Google Shape;5261;p25"/>
            <p:cNvSpPr/>
            <p:nvPr/>
          </p:nvSpPr>
          <p:spPr>
            <a:xfrm flipH="1">
              <a:off x="815422" y="233584"/>
              <a:ext cx="29734"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8" name="Google Shape;5262;p25"/>
            <p:cNvSpPr/>
            <p:nvPr/>
          </p:nvSpPr>
          <p:spPr>
            <a:xfrm flipH="1">
              <a:off x="845153" y="233584"/>
              <a:ext cx="38225"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9" name="Google Shape;5263;p25"/>
            <p:cNvSpPr/>
            <p:nvPr/>
          </p:nvSpPr>
          <p:spPr>
            <a:xfrm flipH="1">
              <a:off x="883378" y="233584"/>
              <a:ext cx="33980"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0" name="Google Shape;5264;p25"/>
            <p:cNvSpPr/>
            <p:nvPr/>
          </p:nvSpPr>
          <p:spPr>
            <a:xfrm flipH="1">
              <a:off x="509639" y="203857"/>
              <a:ext cx="29734"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1" name="Google Shape;5265;p25"/>
            <p:cNvSpPr/>
            <p:nvPr/>
          </p:nvSpPr>
          <p:spPr>
            <a:xfrm flipH="1">
              <a:off x="539370" y="203857"/>
              <a:ext cx="33979"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2" name="Google Shape;5266;p25"/>
            <p:cNvSpPr/>
            <p:nvPr/>
          </p:nvSpPr>
          <p:spPr>
            <a:xfrm flipH="1">
              <a:off x="573346" y="203857"/>
              <a:ext cx="38221"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3" name="Google Shape;5267;p25"/>
            <p:cNvSpPr/>
            <p:nvPr/>
          </p:nvSpPr>
          <p:spPr>
            <a:xfrm flipH="1">
              <a:off x="611564" y="203857"/>
              <a:ext cx="29734"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4" name="Google Shape;5268;p25"/>
            <p:cNvSpPr/>
            <p:nvPr/>
          </p:nvSpPr>
          <p:spPr>
            <a:xfrm flipH="1">
              <a:off x="641295" y="203857"/>
              <a:ext cx="38225"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5" name="Google Shape;5269;p25"/>
            <p:cNvSpPr/>
            <p:nvPr/>
          </p:nvSpPr>
          <p:spPr>
            <a:xfrm flipH="1">
              <a:off x="679521" y="203857"/>
              <a:ext cx="33979"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6" name="Google Shape;5270;p25"/>
            <p:cNvSpPr/>
            <p:nvPr/>
          </p:nvSpPr>
          <p:spPr>
            <a:xfrm flipH="1">
              <a:off x="713497" y="203857"/>
              <a:ext cx="29733"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7" name="Google Shape;5271;p25"/>
            <p:cNvSpPr/>
            <p:nvPr/>
          </p:nvSpPr>
          <p:spPr>
            <a:xfrm flipH="1">
              <a:off x="743228" y="203857"/>
              <a:ext cx="38221"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8" name="Google Shape;5272;p25"/>
            <p:cNvSpPr/>
            <p:nvPr/>
          </p:nvSpPr>
          <p:spPr>
            <a:xfrm flipH="1">
              <a:off x="781446" y="203857"/>
              <a:ext cx="33979"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9" name="Google Shape;5273;p25"/>
            <p:cNvSpPr/>
            <p:nvPr/>
          </p:nvSpPr>
          <p:spPr>
            <a:xfrm flipH="1">
              <a:off x="815422" y="203857"/>
              <a:ext cx="29734"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0" name="Google Shape;5274;p25"/>
            <p:cNvSpPr/>
            <p:nvPr/>
          </p:nvSpPr>
          <p:spPr>
            <a:xfrm flipH="1">
              <a:off x="845153" y="203857"/>
              <a:ext cx="38225"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1" name="Google Shape;5275;p25"/>
            <p:cNvSpPr/>
            <p:nvPr/>
          </p:nvSpPr>
          <p:spPr>
            <a:xfrm flipH="1">
              <a:off x="883378" y="203857"/>
              <a:ext cx="33980"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2" name="Google Shape;5276;p25"/>
            <p:cNvSpPr/>
            <p:nvPr/>
          </p:nvSpPr>
          <p:spPr>
            <a:xfrm flipH="1">
              <a:off x="509639" y="169881"/>
              <a:ext cx="29734"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3" name="Google Shape;5277;p25"/>
            <p:cNvSpPr/>
            <p:nvPr/>
          </p:nvSpPr>
          <p:spPr>
            <a:xfrm flipH="1">
              <a:off x="539370" y="169881"/>
              <a:ext cx="33979"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4" name="Google Shape;5278;p25"/>
            <p:cNvSpPr/>
            <p:nvPr/>
          </p:nvSpPr>
          <p:spPr>
            <a:xfrm flipH="1">
              <a:off x="573346" y="169881"/>
              <a:ext cx="38221"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5" name="Google Shape;5279;p25"/>
            <p:cNvSpPr/>
            <p:nvPr/>
          </p:nvSpPr>
          <p:spPr>
            <a:xfrm flipH="1">
              <a:off x="611564" y="169881"/>
              <a:ext cx="29734"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6" name="Google Shape;5280;p25"/>
            <p:cNvSpPr/>
            <p:nvPr/>
          </p:nvSpPr>
          <p:spPr>
            <a:xfrm flipH="1">
              <a:off x="641295" y="169881"/>
              <a:ext cx="38225"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7" name="Google Shape;5281;p25"/>
            <p:cNvSpPr/>
            <p:nvPr/>
          </p:nvSpPr>
          <p:spPr>
            <a:xfrm flipH="1">
              <a:off x="679521" y="169881"/>
              <a:ext cx="33979"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8" name="Google Shape;5282;p25"/>
            <p:cNvSpPr/>
            <p:nvPr/>
          </p:nvSpPr>
          <p:spPr>
            <a:xfrm flipH="1">
              <a:off x="713497" y="169881"/>
              <a:ext cx="29733"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9" name="Google Shape;5283;p25"/>
            <p:cNvSpPr/>
            <p:nvPr/>
          </p:nvSpPr>
          <p:spPr>
            <a:xfrm flipH="1">
              <a:off x="743228" y="169881"/>
              <a:ext cx="38221"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0" name="Google Shape;5284;p25"/>
            <p:cNvSpPr/>
            <p:nvPr/>
          </p:nvSpPr>
          <p:spPr>
            <a:xfrm flipH="1">
              <a:off x="781446" y="169881"/>
              <a:ext cx="33979"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1" name="Google Shape;5285;p25"/>
            <p:cNvSpPr/>
            <p:nvPr/>
          </p:nvSpPr>
          <p:spPr>
            <a:xfrm flipH="1">
              <a:off x="815422" y="169881"/>
              <a:ext cx="29734"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2" name="Google Shape;5286;p25"/>
            <p:cNvSpPr/>
            <p:nvPr/>
          </p:nvSpPr>
          <p:spPr>
            <a:xfrm flipH="1">
              <a:off x="845153" y="169881"/>
              <a:ext cx="38225"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3" name="Google Shape;5287;p25"/>
            <p:cNvSpPr/>
            <p:nvPr/>
          </p:nvSpPr>
          <p:spPr>
            <a:xfrm flipH="1">
              <a:off x="509639" y="131655"/>
              <a:ext cx="29734" cy="382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4" name="Google Shape;5288;p25"/>
            <p:cNvSpPr/>
            <p:nvPr/>
          </p:nvSpPr>
          <p:spPr>
            <a:xfrm flipH="1">
              <a:off x="539370" y="131655"/>
              <a:ext cx="33979" cy="382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5" name="Google Shape;5289;p25"/>
            <p:cNvSpPr/>
            <p:nvPr/>
          </p:nvSpPr>
          <p:spPr>
            <a:xfrm flipH="1">
              <a:off x="573346" y="131655"/>
              <a:ext cx="38221" cy="382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6" name="Google Shape;5290;p25"/>
            <p:cNvSpPr/>
            <p:nvPr/>
          </p:nvSpPr>
          <p:spPr>
            <a:xfrm flipH="1">
              <a:off x="611564" y="131655"/>
              <a:ext cx="29734" cy="382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7" name="Google Shape;5291;p25"/>
            <p:cNvSpPr/>
            <p:nvPr/>
          </p:nvSpPr>
          <p:spPr>
            <a:xfrm flipH="1">
              <a:off x="641295" y="131655"/>
              <a:ext cx="38225" cy="382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8" name="Google Shape;5292;p25"/>
            <p:cNvSpPr/>
            <p:nvPr/>
          </p:nvSpPr>
          <p:spPr>
            <a:xfrm flipH="1">
              <a:off x="679521" y="131655"/>
              <a:ext cx="33979" cy="382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9" name="Google Shape;5293;p25"/>
            <p:cNvSpPr/>
            <p:nvPr/>
          </p:nvSpPr>
          <p:spPr>
            <a:xfrm flipH="1">
              <a:off x="713497" y="131655"/>
              <a:ext cx="29733" cy="382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0" name="Google Shape;5294;p25"/>
            <p:cNvSpPr/>
            <p:nvPr/>
          </p:nvSpPr>
          <p:spPr>
            <a:xfrm flipH="1">
              <a:off x="509639" y="101925"/>
              <a:ext cx="29734"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1" name="Google Shape;5295;p25"/>
            <p:cNvSpPr/>
            <p:nvPr/>
          </p:nvSpPr>
          <p:spPr>
            <a:xfrm flipH="1">
              <a:off x="539370" y="101925"/>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2" name="Google Shape;5296;p25"/>
            <p:cNvSpPr/>
            <p:nvPr/>
          </p:nvSpPr>
          <p:spPr>
            <a:xfrm flipH="1">
              <a:off x="573346" y="101925"/>
              <a:ext cx="38221"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3" name="Google Shape;5297;p25"/>
            <p:cNvSpPr/>
            <p:nvPr/>
          </p:nvSpPr>
          <p:spPr>
            <a:xfrm flipH="1">
              <a:off x="611564" y="101925"/>
              <a:ext cx="29734"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4" name="Google Shape;5298;p25"/>
            <p:cNvSpPr/>
            <p:nvPr/>
          </p:nvSpPr>
          <p:spPr>
            <a:xfrm flipH="1">
              <a:off x="641295" y="101925"/>
              <a:ext cx="38225"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5" name="Google Shape;5299;p25"/>
            <p:cNvSpPr/>
            <p:nvPr/>
          </p:nvSpPr>
          <p:spPr>
            <a:xfrm flipH="1">
              <a:off x="679521" y="101925"/>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6" name="Google Shape;5300;p25"/>
            <p:cNvSpPr/>
            <p:nvPr/>
          </p:nvSpPr>
          <p:spPr>
            <a:xfrm flipH="1">
              <a:off x="713497" y="101925"/>
              <a:ext cx="29733"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7" name="Google Shape;5301;p25"/>
            <p:cNvSpPr/>
            <p:nvPr/>
          </p:nvSpPr>
          <p:spPr>
            <a:xfrm flipH="1">
              <a:off x="509639" y="63703"/>
              <a:ext cx="29734"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8" name="Google Shape;5302;p25"/>
            <p:cNvSpPr/>
            <p:nvPr/>
          </p:nvSpPr>
          <p:spPr>
            <a:xfrm flipH="1">
              <a:off x="539370" y="63703"/>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9" name="Google Shape;5303;p25"/>
            <p:cNvSpPr/>
            <p:nvPr/>
          </p:nvSpPr>
          <p:spPr>
            <a:xfrm flipH="1">
              <a:off x="573346" y="63703"/>
              <a:ext cx="38221"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0" name="Google Shape;5304;p25"/>
            <p:cNvSpPr/>
            <p:nvPr/>
          </p:nvSpPr>
          <p:spPr>
            <a:xfrm flipH="1">
              <a:off x="611564" y="63703"/>
              <a:ext cx="29734"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1" name="Google Shape;5305;p25"/>
            <p:cNvSpPr/>
            <p:nvPr/>
          </p:nvSpPr>
          <p:spPr>
            <a:xfrm flipH="1">
              <a:off x="641295" y="63703"/>
              <a:ext cx="38225"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2" name="Google Shape;5306;p25"/>
            <p:cNvSpPr/>
            <p:nvPr/>
          </p:nvSpPr>
          <p:spPr>
            <a:xfrm flipH="1">
              <a:off x="679521" y="63703"/>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3" name="Google Shape;5307;p25"/>
            <p:cNvSpPr/>
            <p:nvPr/>
          </p:nvSpPr>
          <p:spPr>
            <a:xfrm flipH="1">
              <a:off x="509639" y="29730"/>
              <a:ext cx="29734"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4" name="Google Shape;5308;p25"/>
            <p:cNvSpPr/>
            <p:nvPr/>
          </p:nvSpPr>
          <p:spPr>
            <a:xfrm flipH="1">
              <a:off x="539370" y="29730"/>
              <a:ext cx="33979"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5" name="Google Shape;5309;p25"/>
            <p:cNvSpPr/>
            <p:nvPr/>
          </p:nvSpPr>
          <p:spPr>
            <a:xfrm flipH="1">
              <a:off x="573346" y="29730"/>
              <a:ext cx="38221"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6" name="Google Shape;5310;p25"/>
            <p:cNvSpPr/>
            <p:nvPr/>
          </p:nvSpPr>
          <p:spPr>
            <a:xfrm flipH="1">
              <a:off x="611564" y="29730"/>
              <a:ext cx="29734"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7" name="Google Shape;5311;p25"/>
            <p:cNvSpPr/>
            <p:nvPr/>
          </p:nvSpPr>
          <p:spPr>
            <a:xfrm flipH="1">
              <a:off x="641295" y="29730"/>
              <a:ext cx="38225"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8" name="Google Shape;5312;p25"/>
            <p:cNvSpPr/>
            <p:nvPr/>
          </p:nvSpPr>
          <p:spPr>
            <a:xfrm flipH="1">
              <a:off x="509639" y="-1"/>
              <a:ext cx="29734"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9" name="Google Shape;5313;p25"/>
            <p:cNvSpPr/>
            <p:nvPr/>
          </p:nvSpPr>
          <p:spPr>
            <a:xfrm flipH="1">
              <a:off x="539370" y="-1"/>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0" name="Google Shape;5314;p25"/>
            <p:cNvSpPr/>
            <p:nvPr/>
          </p:nvSpPr>
          <p:spPr>
            <a:xfrm flipH="1">
              <a:off x="573346" y="-1"/>
              <a:ext cx="38221"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1" name="Google Shape;5315;p25"/>
            <p:cNvSpPr/>
            <p:nvPr/>
          </p:nvSpPr>
          <p:spPr>
            <a:xfrm flipH="1">
              <a:off x="611564" y="-1"/>
              <a:ext cx="29734"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2" name="Google Shape;5316;p25"/>
            <p:cNvSpPr/>
            <p:nvPr/>
          </p:nvSpPr>
          <p:spPr>
            <a:xfrm flipH="1">
              <a:off x="475665" y="475660"/>
              <a:ext cx="33976"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3" name="Google Shape;5317;p25"/>
            <p:cNvSpPr/>
            <p:nvPr/>
          </p:nvSpPr>
          <p:spPr>
            <a:xfrm flipH="1">
              <a:off x="445934" y="475660"/>
              <a:ext cx="29733"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4" name="Google Shape;5318;p25"/>
            <p:cNvSpPr/>
            <p:nvPr/>
          </p:nvSpPr>
          <p:spPr>
            <a:xfrm flipH="1">
              <a:off x="407708" y="475660"/>
              <a:ext cx="38229"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5" name="Google Shape;5319;p25"/>
            <p:cNvSpPr/>
            <p:nvPr/>
          </p:nvSpPr>
          <p:spPr>
            <a:xfrm flipH="1">
              <a:off x="373732" y="475660"/>
              <a:ext cx="33979"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6" name="Google Shape;5320;p25"/>
            <p:cNvSpPr/>
            <p:nvPr/>
          </p:nvSpPr>
          <p:spPr>
            <a:xfrm flipH="1">
              <a:off x="339756" y="475660"/>
              <a:ext cx="33979"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7" name="Google Shape;5321;p25"/>
            <p:cNvSpPr/>
            <p:nvPr/>
          </p:nvSpPr>
          <p:spPr>
            <a:xfrm flipH="1">
              <a:off x="305779" y="475660"/>
              <a:ext cx="33980"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8" name="Google Shape;5322;p25"/>
            <p:cNvSpPr/>
            <p:nvPr/>
          </p:nvSpPr>
          <p:spPr>
            <a:xfrm flipH="1">
              <a:off x="271806" y="475660"/>
              <a:ext cx="33976"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9" name="Google Shape;5323;p25"/>
            <p:cNvSpPr/>
            <p:nvPr/>
          </p:nvSpPr>
          <p:spPr>
            <a:xfrm flipH="1">
              <a:off x="237830" y="475660"/>
              <a:ext cx="33980"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0" name="Google Shape;5324;p25"/>
            <p:cNvSpPr/>
            <p:nvPr/>
          </p:nvSpPr>
          <p:spPr>
            <a:xfrm flipH="1">
              <a:off x="203850" y="475660"/>
              <a:ext cx="33983"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1" name="Google Shape;5325;p25"/>
            <p:cNvSpPr/>
            <p:nvPr/>
          </p:nvSpPr>
          <p:spPr>
            <a:xfrm flipH="1">
              <a:off x="169874" y="475660"/>
              <a:ext cx="33979"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2" name="Google Shape;5326;p25"/>
            <p:cNvSpPr/>
            <p:nvPr/>
          </p:nvSpPr>
          <p:spPr>
            <a:xfrm flipH="1">
              <a:off x="135898" y="475660"/>
              <a:ext cx="33979"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3" name="Google Shape;5327;p25"/>
            <p:cNvSpPr/>
            <p:nvPr/>
          </p:nvSpPr>
          <p:spPr>
            <a:xfrm flipH="1">
              <a:off x="101925" y="475660"/>
              <a:ext cx="33976"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4" name="Google Shape;5328;p25"/>
            <p:cNvSpPr/>
            <p:nvPr/>
          </p:nvSpPr>
          <p:spPr>
            <a:xfrm flipH="1">
              <a:off x="67949" y="475660"/>
              <a:ext cx="33979" cy="3398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5" name="Google Shape;5329;p25"/>
            <p:cNvSpPr/>
            <p:nvPr/>
          </p:nvSpPr>
          <p:spPr>
            <a:xfrm flipH="1">
              <a:off x="475665" y="441688"/>
              <a:ext cx="33976"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6" name="Google Shape;5330;p25"/>
            <p:cNvSpPr/>
            <p:nvPr/>
          </p:nvSpPr>
          <p:spPr>
            <a:xfrm flipH="1">
              <a:off x="445934" y="441688"/>
              <a:ext cx="29733"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7" name="Google Shape;5331;p25"/>
            <p:cNvSpPr/>
            <p:nvPr/>
          </p:nvSpPr>
          <p:spPr>
            <a:xfrm flipH="1">
              <a:off x="407708" y="441688"/>
              <a:ext cx="38229"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8" name="Google Shape;5332;p25"/>
            <p:cNvSpPr/>
            <p:nvPr/>
          </p:nvSpPr>
          <p:spPr>
            <a:xfrm flipH="1">
              <a:off x="373732" y="441688"/>
              <a:ext cx="33979"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9" name="Google Shape;5333;p25"/>
            <p:cNvSpPr/>
            <p:nvPr/>
          </p:nvSpPr>
          <p:spPr>
            <a:xfrm flipH="1">
              <a:off x="339756" y="441688"/>
              <a:ext cx="33979"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0" name="Google Shape;5334;p25"/>
            <p:cNvSpPr/>
            <p:nvPr/>
          </p:nvSpPr>
          <p:spPr>
            <a:xfrm flipH="1">
              <a:off x="305779" y="441688"/>
              <a:ext cx="33980"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1" name="Google Shape;5335;p25"/>
            <p:cNvSpPr/>
            <p:nvPr/>
          </p:nvSpPr>
          <p:spPr>
            <a:xfrm flipH="1">
              <a:off x="271806" y="441688"/>
              <a:ext cx="33976"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2" name="Google Shape;5336;p25"/>
            <p:cNvSpPr/>
            <p:nvPr/>
          </p:nvSpPr>
          <p:spPr>
            <a:xfrm flipH="1">
              <a:off x="237830" y="441688"/>
              <a:ext cx="33980"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3" name="Google Shape;5337;p25"/>
            <p:cNvSpPr/>
            <p:nvPr/>
          </p:nvSpPr>
          <p:spPr>
            <a:xfrm flipH="1">
              <a:off x="203850" y="441688"/>
              <a:ext cx="33983"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4" name="Google Shape;5338;p25"/>
            <p:cNvSpPr/>
            <p:nvPr/>
          </p:nvSpPr>
          <p:spPr>
            <a:xfrm flipH="1">
              <a:off x="169874" y="441688"/>
              <a:ext cx="33979"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5" name="Google Shape;5339;p25"/>
            <p:cNvSpPr/>
            <p:nvPr/>
          </p:nvSpPr>
          <p:spPr>
            <a:xfrm flipH="1">
              <a:off x="135898" y="441688"/>
              <a:ext cx="33979"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6" name="Google Shape;5340;p25"/>
            <p:cNvSpPr/>
            <p:nvPr/>
          </p:nvSpPr>
          <p:spPr>
            <a:xfrm flipH="1">
              <a:off x="101925" y="441688"/>
              <a:ext cx="33976"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7" name="Google Shape;5341;p25"/>
            <p:cNvSpPr/>
            <p:nvPr/>
          </p:nvSpPr>
          <p:spPr>
            <a:xfrm flipH="1">
              <a:off x="67949" y="441688"/>
              <a:ext cx="33979"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8" name="Google Shape;5342;p25"/>
            <p:cNvSpPr/>
            <p:nvPr/>
          </p:nvSpPr>
          <p:spPr>
            <a:xfrm flipH="1">
              <a:off x="33972" y="441688"/>
              <a:ext cx="33980"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9" name="Google Shape;5343;p25"/>
            <p:cNvSpPr/>
            <p:nvPr/>
          </p:nvSpPr>
          <p:spPr>
            <a:xfrm flipH="1">
              <a:off x="0" y="441688"/>
              <a:ext cx="33975"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0" name="Google Shape;5344;p25"/>
            <p:cNvSpPr/>
            <p:nvPr/>
          </p:nvSpPr>
          <p:spPr>
            <a:xfrm flipH="1">
              <a:off x="475665" y="403465"/>
              <a:ext cx="33976"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1" name="Google Shape;5345;p25"/>
            <p:cNvSpPr/>
            <p:nvPr/>
          </p:nvSpPr>
          <p:spPr>
            <a:xfrm flipH="1">
              <a:off x="445934" y="403465"/>
              <a:ext cx="29733"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2" name="Google Shape;5346;p25"/>
            <p:cNvSpPr/>
            <p:nvPr/>
          </p:nvSpPr>
          <p:spPr>
            <a:xfrm flipH="1">
              <a:off x="407708" y="403465"/>
              <a:ext cx="3822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3" name="Google Shape;5347;p25"/>
            <p:cNvSpPr/>
            <p:nvPr/>
          </p:nvSpPr>
          <p:spPr>
            <a:xfrm flipH="1">
              <a:off x="373732" y="403465"/>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4" name="Google Shape;5348;p25"/>
            <p:cNvSpPr/>
            <p:nvPr/>
          </p:nvSpPr>
          <p:spPr>
            <a:xfrm flipH="1">
              <a:off x="339756" y="403465"/>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5" name="Google Shape;5349;p25"/>
            <p:cNvSpPr/>
            <p:nvPr/>
          </p:nvSpPr>
          <p:spPr>
            <a:xfrm flipH="1">
              <a:off x="305779" y="403465"/>
              <a:ext cx="33980"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6" name="Google Shape;5350;p25"/>
            <p:cNvSpPr/>
            <p:nvPr/>
          </p:nvSpPr>
          <p:spPr>
            <a:xfrm flipH="1">
              <a:off x="271806" y="403465"/>
              <a:ext cx="33976"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7" name="Google Shape;5351;p25"/>
            <p:cNvSpPr/>
            <p:nvPr/>
          </p:nvSpPr>
          <p:spPr>
            <a:xfrm flipH="1">
              <a:off x="237830" y="403465"/>
              <a:ext cx="33980"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8" name="Google Shape;5352;p25"/>
            <p:cNvSpPr/>
            <p:nvPr/>
          </p:nvSpPr>
          <p:spPr>
            <a:xfrm flipH="1">
              <a:off x="203850" y="403465"/>
              <a:ext cx="33983"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9" name="Google Shape;5353;p25"/>
            <p:cNvSpPr/>
            <p:nvPr/>
          </p:nvSpPr>
          <p:spPr>
            <a:xfrm flipH="1">
              <a:off x="169874" y="403465"/>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0" name="Google Shape;5354;p25"/>
            <p:cNvSpPr/>
            <p:nvPr/>
          </p:nvSpPr>
          <p:spPr>
            <a:xfrm flipH="1">
              <a:off x="135898" y="403465"/>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1" name="Google Shape;5355;p25"/>
            <p:cNvSpPr/>
            <p:nvPr/>
          </p:nvSpPr>
          <p:spPr>
            <a:xfrm flipH="1">
              <a:off x="101925" y="403465"/>
              <a:ext cx="33976"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2" name="Google Shape;5356;p25"/>
            <p:cNvSpPr/>
            <p:nvPr/>
          </p:nvSpPr>
          <p:spPr>
            <a:xfrm flipH="1">
              <a:off x="67949" y="403465"/>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3" name="Google Shape;5357;p25"/>
            <p:cNvSpPr/>
            <p:nvPr/>
          </p:nvSpPr>
          <p:spPr>
            <a:xfrm flipH="1">
              <a:off x="33972" y="403465"/>
              <a:ext cx="33980"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4" name="Google Shape;5358;p25"/>
            <p:cNvSpPr/>
            <p:nvPr/>
          </p:nvSpPr>
          <p:spPr>
            <a:xfrm flipH="1">
              <a:off x="0" y="403465"/>
              <a:ext cx="33975"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5" name="Google Shape;5359;p25"/>
            <p:cNvSpPr/>
            <p:nvPr/>
          </p:nvSpPr>
          <p:spPr>
            <a:xfrm flipH="1">
              <a:off x="475665" y="373735"/>
              <a:ext cx="33976"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6" name="Google Shape;5360;p25"/>
            <p:cNvSpPr/>
            <p:nvPr/>
          </p:nvSpPr>
          <p:spPr>
            <a:xfrm flipH="1">
              <a:off x="445934" y="373735"/>
              <a:ext cx="29733"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7" name="Google Shape;5361;p25"/>
            <p:cNvSpPr/>
            <p:nvPr/>
          </p:nvSpPr>
          <p:spPr>
            <a:xfrm flipH="1">
              <a:off x="407708" y="373735"/>
              <a:ext cx="3822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8" name="Google Shape;5362;p25"/>
            <p:cNvSpPr/>
            <p:nvPr/>
          </p:nvSpPr>
          <p:spPr>
            <a:xfrm flipH="1">
              <a:off x="373732" y="373735"/>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9" name="Google Shape;5363;p25"/>
            <p:cNvSpPr/>
            <p:nvPr/>
          </p:nvSpPr>
          <p:spPr>
            <a:xfrm flipH="1">
              <a:off x="339756" y="373735"/>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0" name="Google Shape;5364;p25"/>
            <p:cNvSpPr/>
            <p:nvPr/>
          </p:nvSpPr>
          <p:spPr>
            <a:xfrm flipH="1">
              <a:off x="305779" y="373735"/>
              <a:ext cx="33980"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1" name="Google Shape;5365;p25"/>
            <p:cNvSpPr/>
            <p:nvPr/>
          </p:nvSpPr>
          <p:spPr>
            <a:xfrm flipH="1">
              <a:off x="271806" y="373735"/>
              <a:ext cx="33976"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2" name="Google Shape;5366;p25"/>
            <p:cNvSpPr/>
            <p:nvPr/>
          </p:nvSpPr>
          <p:spPr>
            <a:xfrm flipH="1">
              <a:off x="237830" y="373735"/>
              <a:ext cx="33980"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3" name="Google Shape;5367;p25"/>
            <p:cNvSpPr/>
            <p:nvPr/>
          </p:nvSpPr>
          <p:spPr>
            <a:xfrm flipH="1">
              <a:off x="203850" y="373735"/>
              <a:ext cx="33983"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4" name="Google Shape;5368;p25"/>
            <p:cNvSpPr/>
            <p:nvPr/>
          </p:nvSpPr>
          <p:spPr>
            <a:xfrm flipH="1">
              <a:off x="169874" y="373735"/>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5" name="Google Shape;5369;p25"/>
            <p:cNvSpPr/>
            <p:nvPr/>
          </p:nvSpPr>
          <p:spPr>
            <a:xfrm flipH="1">
              <a:off x="135898" y="373735"/>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6" name="Google Shape;5370;p25"/>
            <p:cNvSpPr/>
            <p:nvPr/>
          </p:nvSpPr>
          <p:spPr>
            <a:xfrm flipH="1">
              <a:off x="101925" y="373735"/>
              <a:ext cx="33976"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7" name="Google Shape;5371;p25"/>
            <p:cNvSpPr/>
            <p:nvPr/>
          </p:nvSpPr>
          <p:spPr>
            <a:xfrm flipH="1">
              <a:off x="67949" y="373735"/>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8" name="Google Shape;5372;p25"/>
            <p:cNvSpPr/>
            <p:nvPr/>
          </p:nvSpPr>
          <p:spPr>
            <a:xfrm flipH="1">
              <a:off x="33972" y="373735"/>
              <a:ext cx="33980"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9" name="Google Shape;5373;p25"/>
            <p:cNvSpPr/>
            <p:nvPr/>
          </p:nvSpPr>
          <p:spPr>
            <a:xfrm flipH="1">
              <a:off x="0" y="373735"/>
              <a:ext cx="33975"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0" name="Google Shape;5374;p25"/>
            <p:cNvSpPr/>
            <p:nvPr/>
          </p:nvSpPr>
          <p:spPr>
            <a:xfrm flipH="1">
              <a:off x="475665" y="335509"/>
              <a:ext cx="33976"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1" name="Google Shape;5375;p25"/>
            <p:cNvSpPr/>
            <p:nvPr/>
          </p:nvSpPr>
          <p:spPr>
            <a:xfrm flipH="1">
              <a:off x="445934" y="335509"/>
              <a:ext cx="29733"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2" name="Google Shape;5376;p25"/>
            <p:cNvSpPr/>
            <p:nvPr/>
          </p:nvSpPr>
          <p:spPr>
            <a:xfrm flipH="1">
              <a:off x="407708" y="335509"/>
              <a:ext cx="3822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3" name="Google Shape;5377;p25"/>
            <p:cNvSpPr/>
            <p:nvPr/>
          </p:nvSpPr>
          <p:spPr>
            <a:xfrm flipH="1">
              <a:off x="373732" y="335509"/>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4" name="Google Shape;5378;p25"/>
            <p:cNvSpPr/>
            <p:nvPr/>
          </p:nvSpPr>
          <p:spPr>
            <a:xfrm flipH="1">
              <a:off x="339756" y="335509"/>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5" name="Google Shape;5379;p25"/>
            <p:cNvSpPr/>
            <p:nvPr/>
          </p:nvSpPr>
          <p:spPr>
            <a:xfrm flipH="1">
              <a:off x="305779" y="335509"/>
              <a:ext cx="33980"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6" name="Google Shape;5380;p25"/>
            <p:cNvSpPr/>
            <p:nvPr/>
          </p:nvSpPr>
          <p:spPr>
            <a:xfrm flipH="1">
              <a:off x="271806" y="335509"/>
              <a:ext cx="33976"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7" name="Google Shape;5381;p25"/>
            <p:cNvSpPr/>
            <p:nvPr/>
          </p:nvSpPr>
          <p:spPr>
            <a:xfrm flipH="1">
              <a:off x="237830" y="335509"/>
              <a:ext cx="33980"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8" name="Google Shape;5382;p25"/>
            <p:cNvSpPr/>
            <p:nvPr/>
          </p:nvSpPr>
          <p:spPr>
            <a:xfrm flipH="1">
              <a:off x="203850" y="335509"/>
              <a:ext cx="33983"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9" name="Google Shape;5383;p25"/>
            <p:cNvSpPr/>
            <p:nvPr/>
          </p:nvSpPr>
          <p:spPr>
            <a:xfrm flipH="1">
              <a:off x="169874" y="335509"/>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0" name="Google Shape;5384;p25"/>
            <p:cNvSpPr/>
            <p:nvPr/>
          </p:nvSpPr>
          <p:spPr>
            <a:xfrm flipH="1">
              <a:off x="135898" y="335509"/>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1" name="Google Shape;5385;p25"/>
            <p:cNvSpPr/>
            <p:nvPr/>
          </p:nvSpPr>
          <p:spPr>
            <a:xfrm flipH="1">
              <a:off x="101925" y="335509"/>
              <a:ext cx="33976"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2" name="Google Shape;5386;p25"/>
            <p:cNvSpPr/>
            <p:nvPr/>
          </p:nvSpPr>
          <p:spPr>
            <a:xfrm flipH="1">
              <a:off x="67949" y="335509"/>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3" name="Google Shape;5387;p25"/>
            <p:cNvSpPr/>
            <p:nvPr/>
          </p:nvSpPr>
          <p:spPr>
            <a:xfrm flipH="1">
              <a:off x="33972" y="335509"/>
              <a:ext cx="33980"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4" name="Google Shape;5388;p25"/>
            <p:cNvSpPr/>
            <p:nvPr/>
          </p:nvSpPr>
          <p:spPr>
            <a:xfrm flipH="1">
              <a:off x="0" y="335509"/>
              <a:ext cx="33975"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5" name="Google Shape;5389;p25"/>
            <p:cNvSpPr/>
            <p:nvPr/>
          </p:nvSpPr>
          <p:spPr>
            <a:xfrm flipH="1">
              <a:off x="475665" y="305779"/>
              <a:ext cx="33976"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6" name="Google Shape;5390;p25"/>
            <p:cNvSpPr/>
            <p:nvPr/>
          </p:nvSpPr>
          <p:spPr>
            <a:xfrm flipH="1">
              <a:off x="445934" y="305779"/>
              <a:ext cx="29733"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7" name="Google Shape;5391;p25"/>
            <p:cNvSpPr/>
            <p:nvPr/>
          </p:nvSpPr>
          <p:spPr>
            <a:xfrm flipH="1">
              <a:off x="407708" y="305779"/>
              <a:ext cx="3822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8" name="Google Shape;5392;p25"/>
            <p:cNvSpPr/>
            <p:nvPr/>
          </p:nvSpPr>
          <p:spPr>
            <a:xfrm flipH="1">
              <a:off x="373732" y="305779"/>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9" name="Google Shape;5393;p25"/>
            <p:cNvSpPr/>
            <p:nvPr/>
          </p:nvSpPr>
          <p:spPr>
            <a:xfrm flipH="1">
              <a:off x="339756" y="305779"/>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0" name="Google Shape;5394;p25"/>
            <p:cNvSpPr/>
            <p:nvPr/>
          </p:nvSpPr>
          <p:spPr>
            <a:xfrm flipH="1">
              <a:off x="305779" y="305779"/>
              <a:ext cx="33980"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1" name="Google Shape;5395;p25"/>
            <p:cNvSpPr/>
            <p:nvPr/>
          </p:nvSpPr>
          <p:spPr>
            <a:xfrm flipH="1">
              <a:off x="271806" y="305779"/>
              <a:ext cx="33976"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2" name="Google Shape;5396;p25"/>
            <p:cNvSpPr/>
            <p:nvPr/>
          </p:nvSpPr>
          <p:spPr>
            <a:xfrm flipH="1">
              <a:off x="237830" y="305779"/>
              <a:ext cx="33980"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3" name="Google Shape;5397;p25"/>
            <p:cNvSpPr/>
            <p:nvPr/>
          </p:nvSpPr>
          <p:spPr>
            <a:xfrm flipH="1">
              <a:off x="203850" y="305779"/>
              <a:ext cx="33983"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4" name="Google Shape;5398;p25"/>
            <p:cNvSpPr/>
            <p:nvPr/>
          </p:nvSpPr>
          <p:spPr>
            <a:xfrm flipH="1">
              <a:off x="169874" y="305779"/>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5" name="Google Shape;5399;p25"/>
            <p:cNvSpPr/>
            <p:nvPr/>
          </p:nvSpPr>
          <p:spPr>
            <a:xfrm flipH="1">
              <a:off x="135898" y="305779"/>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6" name="Google Shape;5400;p25"/>
            <p:cNvSpPr/>
            <p:nvPr/>
          </p:nvSpPr>
          <p:spPr>
            <a:xfrm flipH="1">
              <a:off x="101925" y="305779"/>
              <a:ext cx="33976"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7" name="Google Shape;5401;p25"/>
            <p:cNvSpPr/>
            <p:nvPr/>
          </p:nvSpPr>
          <p:spPr>
            <a:xfrm flipH="1">
              <a:off x="67949" y="305779"/>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8" name="Google Shape;5402;p25"/>
            <p:cNvSpPr/>
            <p:nvPr/>
          </p:nvSpPr>
          <p:spPr>
            <a:xfrm flipH="1">
              <a:off x="33972" y="305779"/>
              <a:ext cx="33980"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9" name="Google Shape;5403;p25"/>
            <p:cNvSpPr/>
            <p:nvPr/>
          </p:nvSpPr>
          <p:spPr>
            <a:xfrm flipH="1">
              <a:off x="0" y="305779"/>
              <a:ext cx="33975"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0" name="Google Shape;5404;p25"/>
            <p:cNvSpPr/>
            <p:nvPr/>
          </p:nvSpPr>
          <p:spPr>
            <a:xfrm flipH="1">
              <a:off x="475665" y="271806"/>
              <a:ext cx="33976"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1" name="Google Shape;5405;p25"/>
            <p:cNvSpPr/>
            <p:nvPr/>
          </p:nvSpPr>
          <p:spPr>
            <a:xfrm flipH="1">
              <a:off x="445934" y="271806"/>
              <a:ext cx="29733"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2" name="Google Shape;5406;p25"/>
            <p:cNvSpPr/>
            <p:nvPr/>
          </p:nvSpPr>
          <p:spPr>
            <a:xfrm flipH="1">
              <a:off x="407708" y="271806"/>
              <a:ext cx="38229"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3" name="Google Shape;5407;p25"/>
            <p:cNvSpPr/>
            <p:nvPr/>
          </p:nvSpPr>
          <p:spPr>
            <a:xfrm flipH="1">
              <a:off x="373732" y="271806"/>
              <a:ext cx="33979"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4" name="Google Shape;5408;p25"/>
            <p:cNvSpPr/>
            <p:nvPr/>
          </p:nvSpPr>
          <p:spPr>
            <a:xfrm flipH="1">
              <a:off x="339756" y="271806"/>
              <a:ext cx="33979"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5" name="Google Shape;5409;p25"/>
            <p:cNvSpPr/>
            <p:nvPr/>
          </p:nvSpPr>
          <p:spPr>
            <a:xfrm flipH="1">
              <a:off x="305779" y="271806"/>
              <a:ext cx="33980"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6" name="Google Shape;5410;p25"/>
            <p:cNvSpPr/>
            <p:nvPr/>
          </p:nvSpPr>
          <p:spPr>
            <a:xfrm flipH="1">
              <a:off x="271806" y="271806"/>
              <a:ext cx="33976"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7" name="Google Shape;5411;p25"/>
            <p:cNvSpPr/>
            <p:nvPr/>
          </p:nvSpPr>
          <p:spPr>
            <a:xfrm flipH="1">
              <a:off x="237830" y="271806"/>
              <a:ext cx="33980"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8" name="Google Shape;5412;p25"/>
            <p:cNvSpPr/>
            <p:nvPr/>
          </p:nvSpPr>
          <p:spPr>
            <a:xfrm flipH="1">
              <a:off x="203850" y="271806"/>
              <a:ext cx="33983"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9" name="Google Shape;5413;p25"/>
            <p:cNvSpPr/>
            <p:nvPr/>
          </p:nvSpPr>
          <p:spPr>
            <a:xfrm flipH="1">
              <a:off x="169874" y="271806"/>
              <a:ext cx="33979"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0" name="Google Shape;5414;p25"/>
            <p:cNvSpPr/>
            <p:nvPr/>
          </p:nvSpPr>
          <p:spPr>
            <a:xfrm flipH="1">
              <a:off x="135898" y="271806"/>
              <a:ext cx="33979"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1" name="Google Shape;5415;p25"/>
            <p:cNvSpPr/>
            <p:nvPr/>
          </p:nvSpPr>
          <p:spPr>
            <a:xfrm flipH="1">
              <a:off x="101925" y="271806"/>
              <a:ext cx="33976"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2" name="Google Shape;5416;p25"/>
            <p:cNvSpPr/>
            <p:nvPr/>
          </p:nvSpPr>
          <p:spPr>
            <a:xfrm flipH="1">
              <a:off x="67949" y="271806"/>
              <a:ext cx="33979"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3" name="Google Shape;5417;p25"/>
            <p:cNvSpPr/>
            <p:nvPr/>
          </p:nvSpPr>
          <p:spPr>
            <a:xfrm flipH="1">
              <a:off x="475665" y="233584"/>
              <a:ext cx="33976"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4" name="Google Shape;5418;p25"/>
            <p:cNvSpPr/>
            <p:nvPr/>
          </p:nvSpPr>
          <p:spPr>
            <a:xfrm flipH="1">
              <a:off x="445934" y="233584"/>
              <a:ext cx="29733"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5" name="Google Shape;5419;p25"/>
            <p:cNvSpPr/>
            <p:nvPr/>
          </p:nvSpPr>
          <p:spPr>
            <a:xfrm flipH="1">
              <a:off x="407708" y="233584"/>
              <a:ext cx="3822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6" name="Google Shape;5420;p25"/>
            <p:cNvSpPr/>
            <p:nvPr/>
          </p:nvSpPr>
          <p:spPr>
            <a:xfrm flipH="1">
              <a:off x="373732" y="233584"/>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7" name="Google Shape;5421;p25"/>
            <p:cNvSpPr/>
            <p:nvPr/>
          </p:nvSpPr>
          <p:spPr>
            <a:xfrm flipH="1">
              <a:off x="339756" y="233584"/>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8" name="Google Shape;5422;p25"/>
            <p:cNvSpPr/>
            <p:nvPr/>
          </p:nvSpPr>
          <p:spPr>
            <a:xfrm flipH="1">
              <a:off x="305779" y="233584"/>
              <a:ext cx="33980"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9" name="Google Shape;5423;p25"/>
            <p:cNvSpPr/>
            <p:nvPr/>
          </p:nvSpPr>
          <p:spPr>
            <a:xfrm flipH="1">
              <a:off x="271806" y="233584"/>
              <a:ext cx="33976"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0" name="Google Shape;5424;p25"/>
            <p:cNvSpPr/>
            <p:nvPr/>
          </p:nvSpPr>
          <p:spPr>
            <a:xfrm flipH="1">
              <a:off x="237830" y="233584"/>
              <a:ext cx="33980"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1" name="Google Shape;5425;p25"/>
            <p:cNvSpPr/>
            <p:nvPr/>
          </p:nvSpPr>
          <p:spPr>
            <a:xfrm flipH="1">
              <a:off x="203850" y="233584"/>
              <a:ext cx="33983"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2" name="Google Shape;5426;p25"/>
            <p:cNvSpPr/>
            <p:nvPr/>
          </p:nvSpPr>
          <p:spPr>
            <a:xfrm flipH="1">
              <a:off x="169874" y="233584"/>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3" name="Google Shape;5427;p25"/>
            <p:cNvSpPr/>
            <p:nvPr/>
          </p:nvSpPr>
          <p:spPr>
            <a:xfrm flipH="1">
              <a:off x="135898" y="233584"/>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4" name="Google Shape;5428;p25"/>
            <p:cNvSpPr/>
            <p:nvPr/>
          </p:nvSpPr>
          <p:spPr>
            <a:xfrm flipH="1">
              <a:off x="101925" y="233584"/>
              <a:ext cx="33976"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5" name="Google Shape;5429;p25"/>
            <p:cNvSpPr/>
            <p:nvPr/>
          </p:nvSpPr>
          <p:spPr>
            <a:xfrm flipH="1">
              <a:off x="475665" y="203857"/>
              <a:ext cx="33976"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6" name="Google Shape;5430;p25"/>
            <p:cNvSpPr/>
            <p:nvPr/>
          </p:nvSpPr>
          <p:spPr>
            <a:xfrm flipH="1">
              <a:off x="445934" y="203857"/>
              <a:ext cx="29733"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7" name="Google Shape;5431;p25"/>
            <p:cNvSpPr/>
            <p:nvPr/>
          </p:nvSpPr>
          <p:spPr>
            <a:xfrm flipH="1">
              <a:off x="407708" y="203857"/>
              <a:ext cx="38229"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8" name="Google Shape;5432;p25"/>
            <p:cNvSpPr/>
            <p:nvPr/>
          </p:nvSpPr>
          <p:spPr>
            <a:xfrm flipH="1">
              <a:off x="373732" y="203857"/>
              <a:ext cx="33979"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9" name="Google Shape;5433;p25"/>
            <p:cNvSpPr/>
            <p:nvPr/>
          </p:nvSpPr>
          <p:spPr>
            <a:xfrm flipH="1">
              <a:off x="339756" y="203857"/>
              <a:ext cx="33979"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0" name="Google Shape;5434;p25"/>
            <p:cNvSpPr/>
            <p:nvPr/>
          </p:nvSpPr>
          <p:spPr>
            <a:xfrm flipH="1">
              <a:off x="305779" y="203857"/>
              <a:ext cx="33980"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1" name="Google Shape;5435;p25"/>
            <p:cNvSpPr/>
            <p:nvPr/>
          </p:nvSpPr>
          <p:spPr>
            <a:xfrm flipH="1">
              <a:off x="271806" y="203857"/>
              <a:ext cx="33976"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2" name="Google Shape;5436;p25"/>
            <p:cNvSpPr/>
            <p:nvPr/>
          </p:nvSpPr>
          <p:spPr>
            <a:xfrm flipH="1">
              <a:off x="237830" y="203857"/>
              <a:ext cx="33980"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3" name="Google Shape;5437;p25"/>
            <p:cNvSpPr/>
            <p:nvPr/>
          </p:nvSpPr>
          <p:spPr>
            <a:xfrm flipH="1">
              <a:off x="203850" y="203857"/>
              <a:ext cx="33983"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4" name="Google Shape;5438;p25"/>
            <p:cNvSpPr/>
            <p:nvPr/>
          </p:nvSpPr>
          <p:spPr>
            <a:xfrm flipH="1">
              <a:off x="169874" y="203857"/>
              <a:ext cx="33979"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5" name="Google Shape;5439;p25"/>
            <p:cNvSpPr/>
            <p:nvPr/>
          </p:nvSpPr>
          <p:spPr>
            <a:xfrm flipH="1">
              <a:off x="135898" y="203857"/>
              <a:ext cx="33979"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6" name="Google Shape;5440;p25"/>
            <p:cNvSpPr/>
            <p:nvPr/>
          </p:nvSpPr>
          <p:spPr>
            <a:xfrm flipH="1">
              <a:off x="101925" y="203857"/>
              <a:ext cx="33976" cy="297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7" name="Google Shape;5441;p25"/>
            <p:cNvSpPr/>
            <p:nvPr/>
          </p:nvSpPr>
          <p:spPr>
            <a:xfrm flipH="1">
              <a:off x="475665" y="169881"/>
              <a:ext cx="33976"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8" name="Google Shape;5442;p25"/>
            <p:cNvSpPr/>
            <p:nvPr/>
          </p:nvSpPr>
          <p:spPr>
            <a:xfrm flipH="1">
              <a:off x="445934" y="169881"/>
              <a:ext cx="29733"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9" name="Google Shape;5443;p25"/>
            <p:cNvSpPr/>
            <p:nvPr/>
          </p:nvSpPr>
          <p:spPr>
            <a:xfrm flipH="1">
              <a:off x="407708" y="169881"/>
              <a:ext cx="38229"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0" name="Google Shape;5444;p25"/>
            <p:cNvSpPr/>
            <p:nvPr/>
          </p:nvSpPr>
          <p:spPr>
            <a:xfrm flipH="1">
              <a:off x="373732" y="169881"/>
              <a:ext cx="33979"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1" name="Google Shape;5445;p25"/>
            <p:cNvSpPr/>
            <p:nvPr/>
          </p:nvSpPr>
          <p:spPr>
            <a:xfrm flipH="1">
              <a:off x="339756" y="169881"/>
              <a:ext cx="33979"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2" name="Google Shape;5446;p25"/>
            <p:cNvSpPr/>
            <p:nvPr/>
          </p:nvSpPr>
          <p:spPr>
            <a:xfrm flipH="1">
              <a:off x="305779" y="169881"/>
              <a:ext cx="33980"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3" name="Google Shape;5447;p25"/>
            <p:cNvSpPr/>
            <p:nvPr/>
          </p:nvSpPr>
          <p:spPr>
            <a:xfrm flipH="1">
              <a:off x="271806" y="169881"/>
              <a:ext cx="33976"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4" name="Google Shape;5448;p25"/>
            <p:cNvSpPr/>
            <p:nvPr/>
          </p:nvSpPr>
          <p:spPr>
            <a:xfrm flipH="1">
              <a:off x="237830" y="169881"/>
              <a:ext cx="33980"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5" name="Google Shape;5449;p25"/>
            <p:cNvSpPr/>
            <p:nvPr/>
          </p:nvSpPr>
          <p:spPr>
            <a:xfrm flipH="1">
              <a:off x="203850" y="169881"/>
              <a:ext cx="33983"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6" name="Google Shape;5450;p25"/>
            <p:cNvSpPr/>
            <p:nvPr/>
          </p:nvSpPr>
          <p:spPr>
            <a:xfrm flipH="1">
              <a:off x="169874" y="169881"/>
              <a:ext cx="33979"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7" name="Google Shape;5451;p25"/>
            <p:cNvSpPr/>
            <p:nvPr/>
          </p:nvSpPr>
          <p:spPr>
            <a:xfrm flipH="1">
              <a:off x="135898" y="169881"/>
              <a:ext cx="33979"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8" name="Google Shape;5452;p25"/>
            <p:cNvSpPr/>
            <p:nvPr/>
          </p:nvSpPr>
          <p:spPr>
            <a:xfrm flipH="1">
              <a:off x="475665" y="131655"/>
              <a:ext cx="33976" cy="382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9" name="Google Shape;5453;p25"/>
            <p:cNvSpPr/>
            <p:nvPr/>
          </p:nvSpPr>
          <p:spPr>
            <a:xfrm flipH="1">
              <a:off x="445934" y="131655"/>
              <a:ext cx="29733" cy="382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0" name="Google Shape;5454;p25"/>
            <p:cNvSpPr/>
            <p:nvPr/>
          </p:nvSpPr>
          <p:spPr>
            <a:xfrm flipH="1">
              <a:off x="407708" y="131655"/>
              <a:ext cx="38229" cy="382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1" name="Google Shape;5455;p25"/>
            <p:cNvSpPr/>
            <p:nvPr/>
          </p:nvSpPr>
          <p:spPr>
            <a:xfrm flipH="1">
              <a:off x="373732" y="131655"/>
              <a:ext cx="33979" cy="382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2" name="Google Shape;5456;p25"/>
            <p:cNvSpPr/>
            <p:nvPr/>
          </p:nvSpPr>
          <p:spPr>
            <a:xfrm flipH="1">
              <a:off x="339756" y="131655"/>
              <a:ext cx="33979" cy="382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3" name="Google Shape;5457;p25"/>
            <p:cNvSpPr/>
            <p:nvPr/>
          </p:nvSpPr>
          <p:spPr>
            <a:xfrm flipH="1">
              <a:off x="305779" y="131655"/>
              <a:ext cx="33980" cy="382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4" name="Google Shape;5458;p25"/>
            <p:cNvSpPr/>
            <p:nvPr/>
          </p:nvSpPr>
          <p:spPr>
            <a:xfrm flipH="1">
              <a:off x="271806" y="131655"/>
              <a:ext cx="33976" cy="382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5" name="Google Shape;5459;p25"/>
            <p:cNvSpPr/>
            <p:nvPr/>
          </p:nvSpPr>
          <p:spPr>
            <a:xfrm flipH="1">
              <a:off x="475665" y="101925"/>
              <a:ext cx="33976"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6" name="Google Shape;5460;p25"/>
            <p:cNvSpPr/>
            <p:nvPr/>
          </p:nvSpPr>
          <p:spPr>
            <a:xfrm flipH="1">
              <a:off x="445934" y="101925"/>
              <a:ext cx="29733"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7" name="Google Shape;5461;p25"/>
            <p:cNvSpPr/>
            <p:nvPr/>
          </p:nvSpPr>
          <p:spPr>
            <a:xfrm flipH="1">
              <a:off x="407708" y="101925"/>
              <a:ext cx="3822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8" name="Google Shape;5462;p25"/>
            <p:cNvSpPr/>
            <p:nvPr/>
          </p:nvSpPr>
          <p:spPr>
            <a:xfrm flipH="1">
              <a:off x="373732" y="101925"/>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9" name="Google Shape;5463;p25"/>
            <p:cNvSpPr/>
            <p:nvPr/>
          </p:nvSpPr>
          <p:spPr>
            <a:xfrm flipH="1">
              <a:off x="339756" y="101925"/>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0" name="Google Shape;5464;p25"/>
            <p:cNvSpPr/>
            <p:nvPr/>
          </p:nvSpPr>
          <p:spPr>
            <a:xfrm flipH="1">
              <a:off x="305779" y="101925"/>
              <a:ext cx="33980"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1" name="Google Shape;5465;p25"/>
            <p:cNvSpPr/>
            <p:nvPr/>
          </p:nvSpPr>
          <p:spPr>
            <a:xfrm flipH="1">
              <a:off x="271806" y="101925"/>
              <a:ext cx="33976"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2" name="Google Shape;5466;p25"/>
            <p:cNvSpPr/>
            <p:nvPr/>
          </p:nvSpPr>
          <p:spPr>
            <a:xfrm flipH="1">
              <a:off x="475665" y="63703"/>
              <a:ext cx="33976"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3" name="Google Shape;5467;p25"/>
            <p:cNvSpPr/>
            <p:nvPr/>
          </p:nvSpPr>
          <p:spPr>
            <a:xfrm flipH="1">
              <a:off x="445934" y="63703"/>
              <a:ext cx="29733"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4" name="Google Shape;5468;p25"/>
            <p:cNvSpPr/>
            <p:nvPr/>
          </p:nvSpPr>
          <p:spPr>
            <a:xfrm flipH="1">
              <a:off x="407708" y="63703"/>
              <a:ext cx="3822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5" name="Google Shape;5469;p25"/>
            <p:cNvSpPr/>
            <p:nvPr/>
          </p:nvSpPr>
          <p:spPr>
            <a:xfrm flipH="1">
              <a:off x="373732" y="63703"/>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6" name="Google Shape;5470;p25"/>
            <p:cNvSpPr/>
            <p:nvPr/>
          </p:nvSpPr>
          <p:spPr>
            <a:xfrm flipH="1">
              <a:off x="339756" y="63703"/>
              <a:ext cx="33979"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7" name="Google Shape;5471;p25"/>
            <p:cNvSpPr/>
            <p:nvPr/>
          </p:nvSpPr>
          <p:spPr>
            <a:xfrm flipH="1">
              <a:off x="305779" y="63703"/>
              <a:ext cx="33980" cy="3822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8" name="Google Shape;5472;p25"/>
            <p:cNvSpPr/>
            <p:nvPr/>
          </p:nvSpPr>
          <p:spPr>
            <a:xfrm flipH="1">
              <a:off x="475665" y="29730"/>
              <a:ext cx="33976"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9" name="Google Shape;5473;p25"/>
            <p:cNvSpPr/>
            <p:nvPr/>
          </p:nvSpPr>
          <p:spPr>
            <a:xfrm flipH="1">
              <a:off x="445934" y="29730"/>
              <a:ext cx="29733"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70" name="Google Shape;5474;p25"/>
            <p:cNvSpPr/>
            <p:nvPr/>
          </p:nvSpPr>
          <p:spPr>
            <a:xfrm flipH="1">
              <a:off x="407708" y="29730"/>
              <a:ext cx="38229"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71" name="Google Shape;5475;p25"/>
            <p:cNvSpPr/>
            <p:nvPr/>
          </p:nvSpPr>
          <p:spPr>
            <a:xfrm flipH="1">
              <a:off x="373732" y="29730"/>
              <a:ext cx="33979"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72" name="Google Shape;5476;p25"/>
            <p:cNvSpPr/>
            <p:nvPr/>
          </p:nvSpPr>
          <p:spPr>
            <a:xfrm flipH="1">
              <a:off x="339756" y="29730"/>
              <a:ext cx="33979" cy="3397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73" name="Google Shape;5477;p25"/>
            <p:cNvSpPr/>
            <p:nvPr/>
          </p:nvSpPr>
          <p:spPr>
            <a:xfrm flipH="1">
              <a:off x="475665" y="-1"/>
              <a:ext cx="33976"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74" name="Google Shape;5478;p25"/>
            <p:cNvSpPr/>
            <p:nvPr/>
          </p:nvSpPr>
          <p:spPr>
            <a:xfrm flipH="1">
              <a:off x="445934" y="-1"/>
              <a:ext cx="29733"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75" name="Google Shape;5479;p25"/>
            <p:cNvSpPr/>
            <p:nvPr/>
          </p:nvSpPr>
          <p:spPr>
            <a:xfrm flipH="1">
              <a:off x="407708" y="-1"/>
              <a:ext cx="3822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76" name="Google Shape;5480;p25"/>
            <p:cNvSpPr/>
            <p:nvPr/>
          </p:nvSpPr>
          <p:spPr>
            <a:xfrm flipH="1">
              <a:off x="373732" y="-1"/>
              <a:ext cx="33979" cy="297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55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_5">
    <p:spTree>
      <p:nvGrpSpPr>
        <p:cNvPr id="1" name=""/>
        <p:cNvGrpSpPr/>
        <p:nvPr/>
      </p:nvGrpSpPr>
      <p:grpSpPr>
        <a:xfrm>
          <a:off x="0" y="0"/>
          <a:ext cx="0" cy="0"/>
          <a:chOff x="0" y="0"/>
          <a:chExt cx="0" cy="0"/>
        </a:xfrm>
      </p:grpSpPr>
      <p:sp>
        <p:nvSpPr>
          <p:cNvPr id="5585" name="Body Level One…"/>
          <p:cNvSpPr txBox="1"/>
          <p:nvPr>
            <p:ph type="body" sz="half" idx="1"/>
          </p:nvPr>
        </p:nvSpPr>
        <p:spPr>
          <a:xfrm>
            <a:off x="616974" y="1302398"/>
            <a:ext cx="3974104" cy="3266403"/>
          </a:xfrm>
          <a:prstGeom prst="rect">
            <a:avLst/>
          </a:prstGeom>
        </p:spPr>
        <p:txBody>
          <a:bodyPr/>
          <a:lstStyle>
            <a:lvl1pPr indent="-330200">
              <a:buSzPts val="1600"/>
              <a:defRPr sz="1600"/>
            </a:lvl1pPr>
            <a:lvl2pPr indent="-330200">
              <a:buSzPts val="1600"/>
              <a:defRPr sz="1600"/>
            </a:lvl2pPr>
            <a:lvl3pPr indent="-330200">
              <a:buSzPts val="1600"/>
              <a:defRPr sz="1600"/>
            </a:lvl3pPr>
            <a:lvl4pPr indent="-330200">
              <a:buSzPts val="1600"/>
              <a:defRPr sz="1600"/>
            </a:lvl4pPr>
            <a:lvl5pPr indent="-330200">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5586" name="Google Shape;5483;p26"/>
          <p:cNvSpPr txBox="1"/>
          <p:nvPr>
            <p:ph type="body" sz="half" idx="21"/>
          </p:nvPr>
        </p:nvSpPr>
        <p:spPr>
          <a:xfrm>
            <a:off x="4419600" y="1302398"/>
            <a:ext cx="4114800" cy="3266402"/>
          </a:xfrm>
          <a:prstGeom prst="rect">
            <a:avLst/>
          </a:prstGeom>
        </p:spPr>
        <p:txBody>
          <a:bodyPr/>
          <a:lstStyle/>
          <a:p>
            <a:pPr/>
          </a:p>
        </p:txBody>
      </p:sp>
      <p:sp>
        <p:nvSpPr>
          <p:cNvPr id="5587" name="Title Text"/>
          <p:cNvSpPr txBox="1"/>
          <p:nvPr>
            <p:ph type="title"/>
          </p:nvPr>
        </p:nvSpPr>
        <p:spPr>
          <a:prstGeom prst="rect">
            <a:avLst/>
          </a:prstGeom>
        </p:spPr>
        <p:txBody>
          <a:bodyPr/>
          <a:lstStyle/>
          <a:p>
            <a:pPr/>
            <a:r>
              <a:t>Title Text</a:t>
            </a:r>
          </a:p>
        </p:txBody>
      </p:sp>
      <p:sp>
        <p:nvSpPr>
          <p:cNvPr id="55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0E2A47"/>
        </a:solidFill>
      </p:bgPr>
    </p:bg>
    <p:spTree>
      <p:nvGrpSpPr>
        <p:cNvPr id="1" name=""/>
        <p:cNvGrpSpPr/>
        <p:nvPr/>
      </p:nvGrpSpPr>
      <p:grpSpPr>
        <a:xfrm>
          <a:off x="0" y="0"/>
          <a:ext cx="0" cy="0"/>
          <a:chOff x="0" y="0"/>
          <a:chExt cx="0" cy="0"/>
        </a:xfrm>
      </p:grpSpPr>
      <p:sp>
        <p:nvSpPr>
          <p:cNvPr id="55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74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5" name="Title Text"/>
          <p:cNvSpPr txBox="1"/>
          <p:nvPr>
            <p:ph type="title"/>
          </p:nvPr>
        </p:nvSpPr>
        <p:spPr>
          <a:prstGeom prst="rect">
            <a:avLst/>
          </a:prstGeom>
        </p:spPr>
        <p:txBody>
          <a:bodyPr/>
          <a:lstStyle/>
          <a:p>
            <a:pPr/>
            <a:r>
              <a:t>Title Text</a:t>
            </a:r>
          </a:p>
        </p:txBody>
      </p:sp>
      <p:sp>
        <p:nvSpPr>
          <p:cNvPr id="7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753" name="Body Level One…"/>
          <p:cNvSpPr txBox="1"/>
          <p:nvPr>
            <p:ph type="body" sz="quarter" idx="1"/>
          </p:nvPr>
        </p:nvSpPr>
        <p:spPr>
          <a:xfrm>
            <a:off x="1524000" y="3286278"/>
            <a:ext cx="2743200" cy="274203"/>
          </a:xfrm>
          <a:prstGeom prst="rect">
            <a:avLst/>
          </a:prstGeom>
        </p:spPr>
        <p:txBody>
          <a:bodyPr lIns="0" tIns="0" rIns="0" bIns="0" anchor="ctr"/>
          <a:lstStyle>
            <a:lvl1pPr marL="114300" indent="0" algn="ctr">
              <a:buClrTx/>
              <a:buSzTx/>
              <a:buFontTx/>
              <a:buNone/>
              <a:defRPr sz="1600">
                <a:latin typeface="Orbitron ExtraBold"/>
                <a:ea typeface="Orbitron ExtraBold"/>
                <a:cs typeface="Orbitron ExtraBold"/>
                <a:sym typeface="Orbitron ExtraBold"/>
              </a:defRPr>
            </a:lvl1pPr>
            <a:lvl2pPr marL="114300" indent="114300" algn="ctr">
              <a:buClrTx/>
              <a:buSzTx/>
              <a:buFontTx/>
              <a:buNone/>
              <a:defRPr sz="1600">
                <a:latin typeface="Orbitron ExtraBold"/>
                <a:ea typeface="Orbitron ExtraBold"/>
                <a:cs typeface="Orbitron ExtraBold"/>
                <a:sym typeface="Orbitron ExtraBold"/>
              </a:defRPr>
            </a:lvl2pPr>
            <a:lvl3pPr marL="114300" indent="114300" algn="ctr">
              <a:buClrTx/>
              <a:buSzTx/>
              <a:buFontTx/>
              <a:buNone/>
              <a:defRPr sz="1600">
                <a:latin typeface="Orbitron ExtraBold"/>
                <a:ea typeface="Orbitron ExtraBold"/>
                <a:cs typeface="Orbitron ExtraBold"/>
                <a:sym typeface="Orbitron ExtraBold"/>
              </a:defRPr>
            </a:lvl3pPr>
            <a:lvl4pPr marL="114300" indent="114300" algn="ctr">
              <a:buClrTx/>
              <a:buSzTx/>
              <a:buFontTx/>
              <a:buNone/>
              <a:defRPr sz="1600">
                <a:latin typeface="Orbitron ExtraBold"/>
                <a:ea typeface="Orbitron ExtraBold"/>
                <a:cs typeface="Orbitron ExtraBold"/>
                <a:sym typeface="Orbitron ExtraBold"/>
              </a:defRPr>
            </a:lvl4pPr>
            <a:lvl5pPr marL="114300" indent="114300" algn="ctr">
              <a:buClrTx/>
              <a:buSzTx/>
              <a:buFontTx/>
              <a:buNone/>
              <a:defRPr sz="1600">
                <a:latin typeface="Orbitron ExtraBold"/>
                <a:ea typeface="Orbitron ExtraBold"/>
                <a:cs typeface="Orbitron ExtraBold"/>
                <a:sym typeface="Orbitron ExtraBold"/>
              </a:defRPr>
            </a:lvl5pPr>
          </a:lstStyle>
          <a:p>
            <a:pPr/>
            <a:r>
              <a:t>Body Level One</a:t>
            </a:r>
          </a:p>
          <a:p>
            <a:pPr lvl="1"/>
            <a:r>
              <a:t>Body Level Two</a:t>
            </a:r>
          </a:p>
          <a:p>
            <a:pPr lvl="2"/>
            <a:r>
              <a:t>Body Level Three</a:t>
            </a:r>
          </a:p>
          <a:p>
            <a:pPr lvl="3"/>
            <a:r>
              <a:t>Body Level Four</a:t>
            </a:r>
          </a:p>
          <a:p>
            <a:pPr lvl="4"/>
            <a:r>
              <a:t>Body Level Five</a:t>
            </a:r>
          </a:p>
        </p:txBody>
      </p:sp>
      <p:sp>
        <p:nvSpPr>
          <p:cNvPr id="754" name="Title Text"/>
          <p:cNvSpPr txBox="1"/>
          <p:nvPr>
            <p:ph type="title"/>
          </p:nvPr>
        </p:nvSpPr>
        <p:spPr>
          <a:prstGeom prst="rect">
            <a:avLst/>
          </a:prstGeom>
        </p:spPr>
        <p:txBody>
          <a:bodyPr/>
          <a:lstStyle/>
          <a:p>
            <a:pPr/>
            <a:r>
              <a:t>Title Text</a:t>
            </a:r>
          </a:p>
        </p:txBody>
      </p:sp>
      <p:sp>
        <p:nvSpPr>
          <p:cNvPr id="7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762" name="Title Text"/>
          <p:cNvSpPr txBox="1"/>
          <p:nvPr>
            <p:ph type="title"/>
          </p:nvPr>
        </p:nvSpPr>
        <p:spPr>
          <a:prstGeom prst="rect">
            <a:avLst/>
          </a:prstGeom>
        </p:spPr>
        <p:txBody>
          <a:bodyPr/>
          <a:lstStyle/>
          <a:p>
            <a:pPr/>
            <a:r>
              <a:t>Title Text</a:t>
            </a:r>
          </a:p>
        </p:txBody>
      </p:sp>
      <p:sp>
        <p:nvSpPr>
          <p:cNvPr id="7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770" name="Body Level One…"/>
          <p:cNvSpPr txBox="1"/>
          <p:nvPr>
            <p:ph type="body" sz="quarter" idx="1"/>
          </p:nvPr>
        </p:nvSpPr>
        <p:spPr>
          <a:xfrm>
            <a:off x="3038699" y="1995800"/>
            <a:ext cx="3066602" cy="1968603"/>
          </a:xfrm>
          <a:prstGeom prst="rect">
            <a:avLst/>
          </a:prstGeom>
        </p:spPr>
        <p:txBody>
          <a:bodyPr/>
          <a:lstStyle>
            <a:lvl1pPr indent="-330200" algn="ctr">
              <a:buClr>
                <a:srgbClr val="FFFFFF"/>
              </a:buClr>
              <a:buSzPts val="1600"/>
              <a:defRPr sz="1600">
                <a:solidFill>
                  <a:srgbClr val="FFFFFF"/>
                </a:solidFill>
              </a:defRPr>
            </a:lvl1pPr>
            <a:lvl2pPr indent="-330200" algn="ctr">
              <a:buClr>
                <a:srgbClr val="FFFFFF"/>
              </a:buClr>
              <a:buSzPts val="1600"/>
              <a:defRPr sz="1600">
                <a:solidFill>
                  <a:srgbClr val="FFFFFF"/>
                </a:solidFill>
              </a:defRPr>
            </a:lvl2pPr>
            <a:lvl3pPr indent="-330200" algn="ctr">
              <a:buClr>
                <a:srgbClr val="FFFFFF"/>
              </a:buClr>
              <a:buSzPts val="1600"/>
              <a:defRPr sz="1600">
                <a:solidFill>
                  <a:srgbClr val="FFFFFF"/>
                </a:solidFill>
              </a:defRPr>
            </a:lvl3pPr>
            <a:lvl4pPr indent="-330200" algn="ctr">
              <a:buClr>
                <a:srgbClr val="FFFFFF"/>
              </a:buClr>
              <a:buSzPts val="1600"/>
              <a:defRPr sz="1600">
                <a:solidFill>
                  <a:srgbClr val="FFFFFF"/>
                </a:solidFill>
              </a:defRPr>
            </a:lvl4pPr>
            <a:lvl5pPr indent="-330200" algn="ctr">
              <a:buClr>
                <a:srgbClr val="FFFFFF"/>
              </a:buClr>
              <a:buSzPts val="1600"/>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771" name="Title Text"/>
          <p:cNvSpPr txBox="1"/>
          <p:nvPr>
            <p:ph type="title"/>
          </p:nvPr>
        </p:nvSpPr>
        <p:spPr>
          <a:prstGeom prst="rect">
            <a:avLst/>
          </a:prstGeom>
        </p:spPr>
        <p:txBody>
          <a:bodyPr/>
          <a:lstStyle/>
          <a:p>
            <a:pPr/>
            <a:r>
              <a:t>Title Text</a:t>
            </a:r>
          </a:p>
        </p:txBody>
      </p:sp>
      <p:sp>
        <p:nvSpPr>
          <p:cNvPr id="7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grpSp>
        <p:nvGrpSpPr>
          <p:cNvPr id="965" name="Google Shape;745;p8"/>
          <p:cNvGrpSpPr/>
          <p:nvPr/>
        </p:nvGrpSpPr>
        <p:grpSpPr>
          <a:xfrm>
            <a:off x="3794686" y="3966895"/>
            <a:ext cx="882048" cy="932707"/>
            <a:chOff x="-2" y="-2"/>
            <a:chExt cx="882046" cy="932706"/>
          </a:xfrm>
        </p:grpSpPr>
        <p:grpSp>
          <p:nvGrpSpPr>
            <p:cNvPr id="817" name="Google Shape;746;p8"/>
            <p:cNvGrpSpPr/>
            <p:nvPr/>
          </p:nvGrpSpPr>
          <p:grpSpPr>
            <a:xfrm>
              <a:off x="194658" y="490573"/>
              <a:ext cx="444068" cy="442132"/>
              <a:chOff x="0" y="0"/>
              <a:chExt cx="444067" cy="442131"/>
            </a:xfrm>
          </p:grpSpPr>
          <p:sp>
            <p:nvSpPr>
              <p:cNvPr id="779" name="Google Shape;747;p8"/>
              <p:cNvSpPr/>
              <p:nvPr/>
            </p:nvSpPr>
            <p:spPr>
              <a:xfrm>
                <a:off x="291978" y="387608"/>
                <a:ext cx="54763" cy="5452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0" name="Google Shape;748;p8"/>
              <p:cNvSpPr/>
              <p:nvPr/>
            </p:nvSpPr>
            <p:spPr>
              <a:xfrm>
                <a:off x="249401" y="387608"/>
                <a:ext cx="42590" cy="5452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1" name="Google Shape;749;p8"/>
              <p:cNvSpPr/>
              <p:nvPr/>
            </p:nvSpPr>
            <p:spPr>
              <a:xfrm>
                <a:off x="200738" y="387608"/>
                <a:ext cx="48676" cy="5452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2" name="Google Shape;750;p8"/>
              <p:cNvSpPr/>
              <p:nvPr/>
            </p:nvSpPr>
            <p:spPr>
              <a:xfrm>
                <a:off x="145986" y="387608"/>
                <a:ext cx="54767" cy="5452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3" name="Google Shape;751;p8"/>
              <p:cNvSpPr/>
              <p:nvPr/>
            </p:nvSpPr>
            <p:spPr>
              <a:xfrm>
                <a:off x="291978" y="339158"/>
                <a:ext cx="54763" cy="4846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4" name="Google Shape;752;p8"/>
              <p:cNvSpPr/>
              <p:nvPr/>
            </p:nvSpPr>
            <p:spPr>
              <a:xfrm>
                <a:off x="249401" y="339158"/>
                <a:ext cx="42590" cy="4846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5" name="Google Shape;753;p8"/>
              <p:cNvSpPr/>
              <p:nvPr/>
            </p:nvSpPr>
            <p:spPr>
              <a:xfrm>
                <a:off x="200738" y="339158"/>
                <a:ext cx="48676" cy="4846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6" name="Google Shape;754;p8"/>
              <p:cNvSpPr/>
              <p:nvPr/>
            </p:nvSpPr>
            <p:spPr>
              <a:xfrm>
                <a:off x="145986" y="339158"/>
                <a:ext cx="54767" cy="4846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7" name="Google Shape;755;p8"/>
              <p:cNvSpPr/>
              <p:nvPr/>
            </p:nvSpPr>
            <p:spPr>
              <a:xfrm>
                <a:off x="291978" y="290703"/>
                <a:ext cx="54763" cy="4846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8" name="Google Shape;756;p8"/>
              <p:cNvSpPr/>
              <p:nvPr/>
            </p:nvSpPr>
            <p:spPr>
              <a:xfrm>
                <a:off x="249401" y="290703"/>
                <a:ext cx="42590" cy="4846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9" name="Google Shape;757;p8"/>
              <p:cNvSpPr/>
              <p:nvPr/>
            </p:nvSpPr>
            <p:spPr>
              <a:xfrm>
                <a:off x="200738" y="290703"/>
                <a:ext cx="48676" cy="4846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0" name="Google Shape;758;p8"/>
              <p:cNvSpPr/>
              <p:nvPr/>
            </p:nvSpPr>
            <p:spPr>
              <a:xfrm>
                <a:off x="145986" y="290703"/>
                <a:ext cx="54767" cy="4846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1" name="Google Shape;759;p8"/>
              <p:cNvSpPr/>
              <p:nvPr/>
            </p:nvSpPr>
            <p:spPr>
              <a:xfrm>
                <a:off x="291978" y="242253"/>
                <a:ext cx="54763" cy="4846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2" name="Google Shape;760;p8"/>
              <p:cNvSpPr/>
              <p:nvPr/>
            </p:nvSpPr>
            <p:spPr>
              <a:xfrm>
                <a:off x="249401" y="242253"/>
                <a:ext cx="42590" cy="4846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3" name="Google Shape;761;p8"/>
              <p:cNvSpPr/>
              <p:nvPr/>
            </p:nvSpPr>
            <p:spPr>
              <a:xfrm>
                <a:off x="200738" y="242253"/>
                <a:ext cx="48676" cy="4846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4" name="Google Shape;762;p8"/>
              <p:cNvSpPr/>
              <p:nvPr/>
            </p:nvSpPr>
            <p:spPr>
              <a:xfrm>
                <a:off x="145986" y="242253"/>
                <a:ext cx="54767" cy="4846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5" name="Google Shape;763;p8"/>
              <p:cNvSpPr/>
              <p:nvPr/>
            </p:nvSpPr>
            <p:spPr>
              <a:xfrm>
                <a:off x="291978" y="193803"/>
                <a:ext cx="54763" cy="4846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6" name="Google Shape;764;p8"/>
              <p:cNvSpPr/>
              <p:nvPr/>
            </p:nvSpPr>
            <p:spPr>
              <a:xfrm>
                <a:off x="249401" y="193803"/>
                <a:ext cx="42590" cy="4846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7" name="Google Shape;765;p8"/>
              <p:cNvSpPr/>
              <p:nvPr/>
            </p:nvSpPr>
            <p:spPr>
              <a:xfrm>
                <a:off x="200738" y="193803"/>
                <a:ext cx="48676" cy="4846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8" name="Google Shape;766;p8"/>
              <p:cNvSpPr/>
              <p:nvPr/>
            </p:nvSpPr>
            <p:spPr>
              <a:xfrm>
                <a:off x="145986" y="193803"/>
                <a:ext cx="54767" cy="4846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9" name="Google Shape;767;p8"/>
              <p:cNvSpPr/>
              <p:nvPr/>
            </p:nvSpPr>
            <p:spPr>
              <a:xfrm>
                <a:off x="395388" y="145349"/>
                <a:ext cx="48680" cy="4846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0" name="Google Shape;768;p8"/>
              <p:cNvSpPr/>
              <p:nvPr/>
            </p:nvSpPr>
            <p:spPr>
              <a:xfrm>
                <a:off x="346725" y="145349"/>
                <a:ext cx="48676" cy="4846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1" name="Google Shape;769;p8"/>
              <p:cNvSpPr/>
              <p:nvPr/>
            </p:nvSpPr>
            <p:spPr>
              <a:xfrm>
                <a:off x="291978" y="145349"/>
                <a:ext cx="54763" cy="4846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2" name="Google Shape;770;p8"/>
              <p:cNvSpPr/>
              <p:nvPr/>
            </p:nvSpPr>
            <p:spPr>
              <a:xfrm>
                <a:off x="249401" y="145349"/>
                <a:ext cx="42590" cy="4846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3" name="Google Shape;771;p8"/>
              <p:cNvSpPr/>
              <p:nvPr/>
            </p:nvSpPr>
            <p:spPr>
              <a:xfrm>
                <a:off x="200738" y="145349"/>
                <a:ext cx="48676" cy="4846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4" name="Google Shape;772;p8"/>
              <p:cNvSpPr/>
              <p:nvPr/>
            </p:nvSpPr>
            <p:spPr>
              <a:xfrm>
                <a:off x="145986" y="145349"/>
                <a:ext cx="54767" cy="4846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5" name="Google Shape;773;p8"/>
              <p:cNvSpPr/>
              <p:nvPr/>
            </p:nvSpPr>
            <p:spPr>
              <a:xfrm>
                <a:off x="103409" y="145349"/>
                <a:ext cx="42594" cy="4846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6" name="Google Shape;774;p8"/>
              <p:cNvSpPr/>
              <p:nvPr/>
            </p:nvSpPr>
            <p:spPr>
              <a:xfrm>
                <a:off x="54742" y="145349"/>
                <a:ext cx="48681" cy="4846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7" name="Google Shape;775;p8"/>
              <p:cNvSpPr/>
              <p:nvPr/>
            </p:nvSpPr>
            <p:spPr>
              <a:xfrm>
                <a:off x="-1" y="145349"/>
                <a:ext cx="54758" cy="4846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8" name="Google Shape;776;p8"/>
              <p:cNvSpPr/>
              <p:nvPr/>
            </p:nvSpPr>
            <p:spPr>
              <a:xfrm>
                <a:off x="395388" y="96899"/>
                <a:ext cx="48680" cy="4846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9" name="Google Shape;777;p8"/>
              <p:cNvSpPr/>
              <p:nvPr/>
            </p:nvSpPr>
            <p:spPr>
              <a:xfrm>
                <a:off x="200738" y="96899"/>
                <a:ext cx="48676" cy="4846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10" name="Google Shape;778;p8"/>
              <p:cNvSpPr/>
              <p:nvPr/>
            </p:nvSpPr>
            <p:spPr>
              <a:xfrm>
                <a:off x="-1" y="96899"/>
                <a:ext cx="54758" cy="4846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11" name="Google Shape;779;p8"/>
              <p:cNvSpPr/>
              <p:nvPr/>
            </p:nvSpPr>
            <p:spPr>
              <a:xfrm>
                <a:off x="395388" y="48445"/>
                <a:ext cx="48680" cy="4846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12" name="Google Shape;780;p8"/>
              <p:cNvSpPr/>
              <p:nvPr/>
            </p:nvSpPr>
            <p:spPr>
              <a:xfrm>
                <a:off x="200738" y="48445"/>
                <a:ext cx="48676" cy="4846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13" name="Google Shape;781;p8"/>
              <p:cNvSpPr/>
              <p:nvPr/>
            </p:nvSpPr>
            <p:spPr>
              <a:xfrm>
                <a:off x="-1" y="48445"/>
                <a:ext cx="54758" cy="4846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14" name="Google Shape;782;p8"/>
              <p:cNvSpPr/>
              <p:nvPr/>
            </p:nvSpPr>
            <p:spPr>
              <a:xfrm>
                <a:off x="395388" y="-1"/>
                <a:ext cx="48680" cy="4846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15" name="Google Shape;783;p8"/>
              <p:cNvSpPr/>
              <p:nvPr/>
            </p:nvSpPr>
            <p:spPr>
              <a:xfrm>
                <a:off x="200738" y="-1"/>
                <a:ext cx="48676" cy="4846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16" name="Google Shape;784;p8"/>
              <p:cNvSpPr/>
              <p:nvPr/>
            </p:nvSpPr>
            <p:spPr>
              <a:xfrm>
                <a:off x="-1" y="-1"/>
                <a:ext cx="54758" cy="4846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818" name="Google Shape;785;p8"/>
            <p:cNvSpPr/>
            <p:nvPr/>
          </p:nvSpPr>
          <p:spPr>
            <a:xfrm>
              <a:off x="784701" y="151412"/>
              <a:ext cx="48676" cy="4846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19" name="Google Shape;786;p8"/>
            <p:cNvSpPr/>
            <p:nvPr/>
          </p:nvSpPr>
          <p:spPr>
            <a:xfrm>
              <a:off x="590044" y="151412"/>
              <a:ext cx="48680" cy="4846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0" name="Google Shape;787;p8"/>
            <p:cNvSpPr/>
            <p:nvPr/>
          </p:nvSpPr>
          <p:spPr>
            <a:xfrm>
              <a:off x="340644" y="96904"/>
              <a:ext cx="54767" cy="5452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1" name="Google Shape;788;p8"/>
            <p:cNvSpPr/>
            <p:nvPr/>
          </p:nvSpPr>
          <p:spPr>
            <a:xfrm>
              <a:off x="-1" y="54508"/>
              <a:ext cx="48676" cy="545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2" name="Google Shape;789;p8"/>
            <p:cNvSpPr/>
            <p:nvPr/>
          </p:nvSpPr>
          <p:spPr>
            <a:xfrm>
              <a:off x="-1" y="151412"/>
              <a:ext cx="48676" cy="4846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3" name="Google Shape;790;p8"/>
            <p:cNvSpPr/>
            <p:nvPr/>
          </p:nvSpPr>
          <p:spPr>
            <a:xfrm>
              <a:off x="298067" y="-1"/>
              <a:ext cx="42594" cy="5452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4" name="Google Shape;791;p8"/>
            <p:cNvSpPr/>
            <p:nvPr/>
          </p:nvSpPr>
          <p:spPr>
            <a:xfrm>
              <a:off x="249400" y="-1"/>
              <a:ext cx="48681" cy="5452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nvGrpSpPr>
            <p:cNvPr id="964" name="Google Shape;792;p8"/>
            <p:cNvGrpSpPr/>
            <p:nvPr/>
          </p:nvGrpSpPr>
          <p:grpSpPr>
            <a:xfrm>
              <a:off x="-3" y="-3"/>
              <a:ext cx="882048" cy="490588"/>
              <a:chOff x="-1" y="-1"/>
              <a:chExt cx="882046" cy="490586"/>
            </a:xfrm>
          </p:grpSpPr>
          <p:sp>
            <p:nvSpPr>
              <p:cNvPr id="825" name="Google Shape;793;p8"/>
              <p:cNvSpPr/>
              <p:nvPr/>
            </p:nvSpPr>
            <p:spPr>
              <a:xfrm>
                <a:off x="784704" y="442122"/>
                <a:ext cx="48676"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6" name="Google Shape;794;p8"/>
              <p:cNvSpPr/>
              <p:nvPr/>
            </p:nvSpPr>
            <p:spPr>
              <a:xfrm>
                <a:off x="736037" y="442122"/>
                <a:ext cx="48681"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7" name="Google Shape;795;p8"/>
              <p:cNvSpPr/>
              <p:nvPr/>
            </p:nvSpPr>
            <p:spPr>
              <a:xfrm>
                <a:off x="687375" y="442122"/>
                <a:ext cx="48677"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8" name="Google Shape;796;p8"/>
              <p:cNvSpPr/>
              <p:nvPr/>
            </p:nvSpPr>
            <p:spPr>
              <a:xfrm>
                <a:off x="638712" y="442122"/>
                <a:ext cx="48676"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9" name="Google Shape;797;p8"/>
              <p:cNvSpPr/>
              <p:nvPr/>
            </p:nvSpPr>
            <p:spPr>
              <a:xfrm>
                <a:off x="590046" y="442122"/>
                <a:ext cx="48680"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0" name="Google Shape;798;p8"/>
              <p:cNvSpPr/>
              <p:nvPr/>
            </p:nvSpPr>
            <p:spPr>
              <a:xfrm>
                <a:off x="541383" y="442122"/>
                <a:ext cx="48676"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1" name="Google Shape;799;p8"/>
              <p:cNvSpPr/>
              <p:nvPr/>
            </p:nvSpPr>
            <p:spPr>
              <a:xfrm>
                <a:off x="486636" y="442122"/>
                <a:ext cx="54763"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2" name="Google Shape;800;p8"/>
              <p:cNvSpPr/>
              <p:nvPr/>
            </p:nvSpPr>
            <p:spPr>
              <a:xfrm>
                <a:off x="444059" y="442122"/>
                <a:ext cx="42590"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3" name="Google Shape;801;p8"/>
              <p:cNvSpPr/>
              <p:nvPr/>
            </p:nvSpPr>
            <p:spPr>
              <a:xfrm>
                <a:off x="395396" y="442122"/>
                <a:ext cx="48676"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4" name="Google Shape;802;p8"/>
              <p:cNvSpPr/>
              <p:nvPr/>
            </p:nvSpPr>
            <p:spPr>
              <a:xfrm>
                <a:off x="340645" y="442122"/>
                <a:ext cx="54767"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5" name="Google Shape;803;p8"/>
              <p:cNvSpPr/>
              <p:nvPr/>
            </p:nvSpPr>
            <p:spPr>
              <a:xfrm>
                <a:off x="298067" y="442122"/>
                <a:ext cx="42594"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6" name="Google Shape;804;p8"/>
              <p:cNvSpPr/>
              <p:nvPr/>
            </p:nvSpPr>
            <p:spPr>
              <a:xfrm>
                <a:off x="249400" y="442122"/>
                <a:ext cx="48681"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7" name="Google Shape;805;p8"/>
              <p:cNvSpPr/>
              <p:nvPr/>
            </p:nvSpPr>
            <p:spPr>
              <a:xfrm>
                <a:off x="194657" y="442122"/>
                <a:ext cx="54758"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8" name="Google Shape;806;p8"/>
              <p:cNvSpPr/>
              <p:nvPr/>
            </p:nvSpPr>
            <p:spPr>
              <a:xfrm>
                <a:off x="152075" y="442122"/>
                <a:ext cx="42594"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9" name="Google Shape;807;p8"/>
              <p:cNvSpPr/>
              <p:nvPr/>
            </p:nvSpPr>
            <p:spPr>
              <a:xfrm>
                <a:off x="103409" y="442122"/>
                <a:ext cx="48681"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0" name="Google Shape;808;p8"/>
              <p:cNvSpPr/>
              <p:nvPr/>
            </p:nvSpPr>
            <p:spPr>
              <a:xfrm>
                <a:off x="48662" y="442122"/>
                <a:ext cx="54763"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1" name="Google Shape;809;p8"/>
              <p:cNvSpPr/>
              <p:nvPr/>
            </p:nvSpPr>
            <p:spPr>
              <a:xfrm>
                <a:off x="784704" y="387618"/>
                <a:ext cx="48676" cy="545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2" name="Google Shape;810;p8"/>
              <p:cNvSpPr/>
              <p:nvPr/>
            </p:nvSpPr>
            <p:spPr>
              <a:xfrm>
                <a:off x="736037" y="387618"/>
                <a:ext cx="48681" cy="545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3" name="Google Shape;811;p8"/>
              <p:cNvSpPr/>
              <p:nvPr/>
            </p:nvSpPr>
            <p:spPr>
              <a:xfrm>
                <a:off x="687375" y="387618"/>
                <a:ext cx="48677" cy="545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4" name="Google Shape;812;p8"/>
              <p:cNvSpPr/>
              <p:nvPr/>
            </p:nvSpPr>
            <p:spPr>
              <a:xfrm>
                <a:off x="638712" y="387618"/>
                <a:ext cx="48676" cy="545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5" name="Google Shape;813;p8"/>
              <p:cNvSpPr/>
              <p:nvPr/>
            </p:nvSpPr>
            <p:spPr>
              <a:xfrm>
                <a:off x="590046" y="387618"/>
                <a:ext cx="48680" cy="545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6" name="Google Shape;814;p8"/>
              <p:cNvSpPr/>
              <p:nvPr/>
            </p:nvSpPr>
            <p:spPr>
              <a:xfrm>
                <a:off x="541383" y="387618"/>
                <a:ext cx="48676" cy="545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7" name="Google Shape;815;p8"/>
              <p:cNvSpPr/>
              <p:nvPr/>
            </p:nvSpPr>
            <p:spPr>
              <a:xfrm>
                <a:off x="486636" y="387618"/>
                <a:ext cx="54763" cy="545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8" name="Google Shape;816;p8"/>
              <p:cNvSpPr/>
              <p:nvPr/>
            </p:nvSpPr>
            <p:spPr>
              <a:xfrm>
                <a:off x="444059" y="387618"/>
                <a:ext cx="42590" cy="545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9" name="Google Shape;817;p8"/>
              <p:cNvSpPr/>
              <p:nvPr/>
            </p:nvSpPr>
            <p:spPr>
              <a:xfrm>
                <a:off x="395396" y="387618"/>
                <a:ext cx="48676" cy="545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0" name="Google Shape;818;p8"/>
              <p:cNvSpPr/>
              <p:nvPr/>
            </p:nvSpPr>
            <p:spPr>
              <a:xfrm>
                <a:off x="340645" y="387618"/>
                <a:ext cx="54767" cy="545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1" name="Google Shape;819;p8"/>
              <p:cNvSpPr/>
              <p:nvPr/>
            </p:nvSpPr>
            <p:spPr>
              <a:xfrm>
                <a:off x="298067" y="387618"/>
                <a:ext cx="42594" cy="545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2" name="Google Shape;820;p8"/>
              <p:cNvSpPr/>
              <p:nvPr/>
            </p:nvSpPr>
            <p:spPr>
              <a:xfrm>
                <a:off x="249400" y="387618"/>
                <a:ext cx="48681" cy="545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3" name="Google Shape;821;p8"/>
              <p:cNvSpPr/>
              <p:nvPr/>
            </p:nvSpPr>
            <p:spPr>
              <a:xfrm>
                <a:off x="194657" y="387618"/>
                <a:ext cx="54758" cy="545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4" name="Google Shape;822;p8"/>
              <p:cNvSpPr/>
              <p:nvPr/>
            </p:nvSpPr>
            <p:spPr>
              <a:xfrm>
                <a:off x="152075" y="387618"/>
                <a:ext cx="42594" cy="545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5" name="Google Shape;823;p8"/>
              <p:cNvSpPr/>
              <p:nvPr/>
            </p:nvSpPr>
            <p:spPr>
              <a:xfrm>
                <a:off x="103409" y="387618"/>
                <a:ext cx="48681" cy="545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6" name="Google Shape;824;p8"/>
              <p:cNvSpPr/>
              <p:nvPr/>
            </p:nvSpPr>
            <p:spPr>
              <a:xfrm>
                <a:off x="48662" y="387618"/>
                <a:ext cx="54763" cy="545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7" name="Google Shape;825;p8"/>
              <p:cNvSpPr/>
              <p:nvPr/>
            </p:nvSpPr>
            <p:spPr>
              <a:xfrm>
                <a:off x="784704" y="345217"/>
                <a:ext cx="48676" cy="42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8" name="Google Shape;826;p8"/>
              <p:cNvSpPr/>
              <p:nvPr/>
            </p:nvSpPr>
            <p:spPr>
              <a:xfrm>
                <a:off x="736037" y="345217"/>
                <a:ext cx="48681" cy="42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9" name="Google Shape;827;p8"/>
              <p:cNvSpPr/>
              <p:nvPr/>
            </p:nvSpPr>
            <p:spPr>
              <a:xfrm>
                <a:off x="687375" y="345217"/>
                <a:ext cx="48677" cy="42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0" name="Google Shape;828;p8"/>
              <p:cNvSpPr/>
              <p:nvPr/>
            </p:nvSpPr>
            <p:spPr>
              <a:xfrm>
                <a:off x="638712" y="345217"/>
                <a:ext cx="48676" cy="42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1" name="Google Shape;829;p8"/>
              <p:cNvSpPr/>
              <p:nvPr/>
            </p:nvSpPr>
            <p:spPr>
              <a:xfrm>
                <a:off x="590046" y="345217"/>
                <a:ext cx="48680" cy="42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2" name="Google Shape;830;p8"/>
              <p:cNvSpPr/>
              <p:nvPr/>
            </p:nvSpPr>
            <p:spPr>
              <a:xfrm>
                <a:off x="541383" y="345217"/>
                <a:ext cx="48676" cy="42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3" name="Google Shape;831;p8"/>
              <p:cNvSpPr/>
              <p:nvPr/>
            </p:nvSpPr>
            <p:spPr>
              <a:xfrm>
                <a:off x="486636" y="345217"/>
                <a:ext cx="54763" cy="42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4" name="Google Shape;832;p8"/>
              <p:cNvSpPr/>
              <p:nvPr/>
            </p:nvSpPr>
            <p:spPr>
              <a:xfrm>
                <a:off x="444059" y="345217"/>
                <a:ext cx="42590" cy="42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5" name="Google Shape;833;p8"/>
              <p:cNvSpPr/>
              <p:nvPr/>
            </p:nvSpPr>
            <p:spPr>
              <a:xfrm>
                <a:off x="395396" y="345217"/>
                <a:ext cx="48676" cy="42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6" name="Google Shape;834;p8"/>
              <p:cNvSpPr/>
              <p:nvPr/>
            </p:nvSpPr>
            <p:spPr>
              <a:xfrm>
                <a:off x="340645" y="345217"/>
                <a:ext cx="54767" cy="42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7" name="Google Shape;835;p8"/>
              <p:cNvSpPr/>
              <p:nvPr/>
            </p:nvSpPr>
            <p:spPr>
              <a:xfrm>
                <a:off x="298067" y="345217"/>
                <a:ext cx="42594" cy="42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8" name="Google Shape;836;p8"/>
              <p:cNvSpPr/>
              <p:nvPr/>
            </p:nvSpPr>
            <p:spPr>
              <a:xfrm>
                <a:off x="249400" y="345217"/>
                <a:ext cx="48681" cy="42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9" name="Google Shape;837;p8"/>
              <p:cNvSpPr/>
              <p:nvPr/>
            </p:nvSpPr>
            <p:spPr>
              <a:xfrm>
                <a:off x="194657" y="345217"/>
                <a:ext cx="54758" cy="42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0" name="Google Shape;838;p8"/>
              <p:cNvSpPr/>
              <p:nvPr/>
            </p:nvSpPr>
            <p:spPr>
              <a:xfrm>
                <a:off x="152075" y="345217"/>
                <a:ext cx="42594" cy="42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1" name="Google Shape;839;p8"/>
              <p:cNvSpPr/>
              <p:nvPr/>
            </p:nvSpPr>
            <p:spPr>
              <a:xfrm>
                <a:off x="103409" y="345217"/>
                <a:ext cx="48681" cy="42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2" name="Google Shape;840;p8"/>
              <p:cNvSpPr/>
              <p:nvPr/>
            </p:nvSpPr>
            <p:spPr>
              <a:xfrm>
                <a:off x="48662" y="345217"/>
                <a:ext cx="54763" cy="42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3" name="Google Shape;841;p8"/>
              <p:cNvSpPr/>
              <p:nvPr/>
            </p:nvSpPr>
            <p:spPr>
              <a:xfrm>
                <a:off x="784704" y="296767"/>
                <a:ext cx="48676"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4" name="Google Shape;842;p8"/>
              <p:cNvSpPr/>
              <p:nvPr/>
            </p:nvSpPr>
            <p:spPr>
              <a:xfrm>
                <a:off x="736037" y="296767"/>
                <a:ext cx="48681"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5" name="Google Shape;843;p8"/>
              <p:cNvSpPr/>
              <p:nvPr/>
            </p:nvSpPr>
            <p:spPr>
              <a:xfrm>
                <a:off x="687375" y="296767"/>
                <a:ext cx="48677"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6" name="Google Shape;844;p8"/>
              <p:cNvSpPr/>
              <p:nvPr/>
            </p:nvSpPr>
            <p:spPr>
              <a:xfrm>
                <a:off x="638712" y="296767"/>
                <a:ext cx="48676"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7" name="Google Shape;845;p8"/>
              <p:cNvSpPr/>
              <p:nvPr/>
            </p:nvSpPr>
            <p:spPr>
              <a:xfrm>
                <a:off x="590046" y="296767"/>
                <a:ext cx="48680"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8" name="Google Shape;846;p8"/>
              <p:cNvSpPr/>
              <p:nvPr/>
            </p:nvSpPr>
            <p:spPr>
              <a:xfrm>
                <a:off x="541383" y="296767"/>
                <a:ext cx="48676"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9" name="Google Shape;847;p8"/>
              <p:cNvSpPr/>
              <p:nvPr/>
            </p:nvSpPr>
            <p:spPr>
              <a:xfrm>
                <a:off x="486636" y="296767"/>
                <a:ext cx="54763"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0" name="Google Shape;848;p8"/>
              <p:cNvSpPr/>
              <p:nvPr/>
            </p:nvSpPr>
            <p:spPr>
              <a:xfrm>
                <a:off x="444059" y="296767"/>
                <a:ext cx="42590"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1" name="Google Shape;849;p8"/>
              <p:cNvSpPr/>
              <p:nvPr/>
            </p:nvSpPr>
            <p:spPr>
              <a:xfrm>
                <a:off x="395396" y="296767"/>
                <a:ext cx="48676"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2" name="Google Shape;850;p8"/>
              <p:cNvSpPr/>
              <p:nvPr/>
            </p:nvSpPr>
            <p:spPr>
              <a:xfrm>
                <a:off x="340645" y="296767"/>
                <a:ext cx="54767"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3" name="Google Shape;851;p8"/>
              <p:cNvSpPr/>
              <p:nvPr/>
            </p:nvSpPr>
            <p:spPr>
              <a:xfrm>
                <a:off x="298067" y="296767"/>
                <a:ext cx="42594"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4" name="Google Shape;852;p8"/>
              <p:cNvSpPr/>
              <p:nvPr/>
            </p:nvSpPr>
            <p:spPr>
              <a:xfrm>
                <a:off x="249400" y="296767"/>
                <a:ext cx="48681"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5" name="Google Shape;853;p8"/>
              <p:cNvSpPr/>
              <p:nvPr/>
            </p:nvSpPr>
            <p:spPr>
              <a:xfrm>
                <a:off x="194657" y="296767"/>
                <a:ext cx="54758"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6" name="Google Shape;854;p8"/>
              <p:cNvSpPr/>
              <p:nvPr/>
            </p:nvSpPr>
            <p:spPr>
              <a:xfrm>
                <a:off x="152075" y="296767"/>
                <a:ext cx="42594"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7" name="Google Shape;855;p8"/>
              <p:cNvSpPr/>
              <p:nvPr/>
            </p:nvSpPr>
            <p:spPr>
              <a:xfrm>
                <a:off x="103409" y="296767"/>
                <a:ext cx="48681"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8" name="Google Shape;856;p8"/>
              <p:cNvSpPr/>
              <p:nvPr/>
            </p:nvSpPr>
            <p:spPr>
              <a:xfrm>
                <a:off x="48662" y="296767"/>
                <a:ext cx="54763"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9" name="Google Shape;857;p8"/>
              <p:cNvSpPr/>
              <p:nvPr/>
            </p:nvSpPr>
            <p:spPr>
              <a:xfrm>
                <a:off x="784704" y="242258"/>
                <a:ext cx="48676" cy="5452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0" name="Google Shape;858;p8"/>
              <p:cNvSpPr/>
              <p:nvPr/>
            </p:nvSpPr>
            <p:spPr>
              <a:xfrm>
                <a:off x="736037" y="242258"/>
                <a:ext cx="48681" cy="5452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1" name="Google Shape;859;p8"/>
              <p:cNvSpPr/>
              <p:nvPr/>
            </p:nvSpPr>
            <p:spPr>
              <a:xfrm>
                <a:off x="687375" y="242258"/>
                <a:ext cx="48677" cy="5452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2" name="Google Shape;860;p8"/>
              <p:cNvSpPr/>
              <p:nvPr/>
            </p:nvSpPr>
            <p:spPr>
              <a:xfrm>
                <a:off x="638712" y="242258"/>
                <a:ext cx="48676" cy="5452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3" name="Google Shape;861;p8"/>
              <p:cNvSpPr/>
              <p:nvPr/>
            </p:nvSpPr>
            <p:spPr>
              <a:xfrm>
                <a:off x="590046" y="242258"/>
                <a:ext cx="48680" cy="5452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4" name="Google Shape;862;p8"/>
              <p:cNvSpPr/>
              <p:nvPr/>
            </p:nvSpPr>
            <p:spPr>
              <a:xfrm>
                <a:off x="541383" y="242258"/>
                <a:ext cx="48676" cy="5452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5" name="Google Shape;863;p8"/>
              <p:cNvSpPr/>
              <p:nvPr/>
            </p:nvSpPr>
            <p:spPr>
              <a:xfrm>
                <a:off x="486636" y="242258"/>
                <a:ext cx="54763" cy="5452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6" name="Google Shape;864;p8"/>
              <p:cNvSpPr/>
              <p:nvPr/>
            </p:nvSpPr>
            <p:spPr>
              <a:xfrm>
                <a:off x="444059" y="242258"/>
                <a:ext cx="42590" cy="5452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7" name="Google Shape;865;p8"/>
              <p:cNvSpPr/>
              <p:nvPr/>
            </p:nvSpPr>
            <p:spPr>
              <a:xfrm>
                <a:off x="395396" y="242258"/>
                <a:ext cx="48676" cy="5452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8" name="Google Shape;866;p8"/>
              <p:cNvSpPr/>
              <p:nvPr/>
            </p:nvSpPr>
            <p:spPr>
              <a:xfrm>
                <a:off x="340645" y="242258"/>
                <a:ext cx="54767" cy="5452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9" name="Google Shape;867;p8"/>
              <p:cNvSpPr/>
              <p:nvPr/>
            </p:nvSpPr>
            <p:spPr>
              <a:xfrm>
                <a:off x="298067" y="242258"/>
                <a:ext cx="42594" cy="5452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0" name="Google Shape;868;p8"/>
              <p:cNvSpPr/>
              <p:nvPr/>
            </p:nvSpPr>
            <p:spPr>
              <a:xfrm>
                <a:off x="249400" y="242258"/>
                <a:ext cx="48681" cy="5452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1" name="Google Shape;869;p8"/>
              <p:cNvSpPr/>
              <p:nvPr/>
            </p:nvSpPr>
            <p:spPr>
              <a:xfrm>
                <a:off x="194657" y="242258"/>
                <a:ext cx="54758" cy="5452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2" name="Google Shape;870;p8"/>
              <p:cNvSpPr/>
              <p:nvPr/>
            </p:nvSpPr>
            <p:spPr>
              <a:xfrm>
                <a:off x="152075" y="242258"/>
                <a:ext cx="42594" cy="5452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3" name="Google Shape;871;p8"/>
              <p:cNvSpPr/>
              <p:nvPr/>
            </p:nvSpPr>
            <p:spPr>
              <a:xfrm>
                <a:off x="103409" y="242258"/>
                <a:ext cx="48681" cy="5452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4" name="Google Shape;872;p8"/>
              <p:cNvSpPr/>
              <p:nvPr/>
            </p:nvSpPr>
            <p:spPr>
              <a:xfrm>
                <a:off x="48662" y="242258"/>
                <a:ext cx="54763" cy="5452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5" name="Google Shape;873;p8"/>
              <p:cNvSpPr/>
              <p:nvPr/>
            </p:nvSpPr>
            <p:spPr>
              <a:xfrm>
                <a:off x="784704" y="199863"/>
                <a:ext cx="48676"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6" name="Google Shape;874;p8"/>
              <p:cNvSpPr/>
              <p:nvPr/>
            </p:nvSpPr>
            <p:spPr>
              <a:xfrm>
                <a:off x="736037" y="199863"/>
                <a:ext cx="48681"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7" name="Google Shape;875;p8"/>
              <p:cNvSpPr/>
              <p:nvPr/>
            </p:nvSpPr>
            <p:spPr>
              <a:xfrm>
                <a:off x="687375" y="199863"/>
                <a:ext cx="48677"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8" name="Google Shape;876;p8"/>
              <p:cNvSpPr/>
              <p:nvPr/>
            </p:nvSpPr>
            <p:spPr>
              <a:xfrm>
                <a:off x="638712" y="199863"/>
                <a:ext cx="48676"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9" name="Google Shape;877;p8"/>
              <p:cNvSpPr/>
              <p:nvPr/>
            </p:nvSpPr>
            <p:spPr>
              <a:xfrm>
                <a:off x="590046" y="199863"/>
                <a:ext cx="48680"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0" name="Google Shape;878;p8"/>
              <p:cNvSpPr/>
              <p:nvPr/>
            </p:nvSpPr>
            <p:spPr>
              <a:xfrm>
                <a:off x="541383" y="199863"/>
                <a:ext cx="48676"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1" name="Google Shape;879;p8"/>
              <p:cNvSpPr/>
              <p:nvPr/>
            </p:nvSpPr>
            <p:spPr>
              <a:xfrm>
                <a:off x="486636" y="199863"/>
                <a:ext cx="54763"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2" name="Google Shape;880;p8"/>
              <p:cNvSpPr/>
              <p:nvPr/>
            </p:nvSpPr>
            <p:spPr>
              <a:xfrm>
                <a:off x="444059" y="199863"/>
                <a:ext cx="42590"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3" name="Google Shape;881;p8"/>
              <p:cNvSpPr/>
              <p:nvPr/>
            </p:nvSpPr>
            <p:spPr>
              <a:xfrm>
                <a:off x="395396" y="199863"/>
                <a:ext cx="48676"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4" name="Google Shape;882;p8"/>
              <p:cNvSpPr/>
              <p:nvPr/>
            </p:nvSpPr>
            <p:spPr>
              <a:xfrm>
                <a:off x="340645" y="199863"/>
                <a:ext cx="54767"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5" name="Google Shape;883;p8"/>
              <p:cNvSpPr/>
              <p:nvPr/>
            </p:nvSpPr>
            <p:spPr>
              <a:xfrm>
                <a:off x="298067" y="199863"/>
                <a:ext cx="42594"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6" name="Google Shape;884;p8"/>
              <p:cNvSpPr/>
              <p:nvPr/>
            </p:nvSpPr>
            <p:spPr>
              <a:xfrm>
                <a:off x="249400" y="199863"/>
                <a:ext cx="48681"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7" name="Google Shape;885;p8"/>
              <p:cNvSpPr/>
              <p:nvPr/>
            </p:nvSpPr>
            <p:spPr>
              <a:xfrm>
                <a:off x="194657" y="199863"/>
                <a:ext cx="54758"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8" name="Google Shape;886;p8"/>
              <p:cNvSpPr/>
              <p:nvPr/>
            </p:nvSpPr>
            <p:spPr>
              <a:xfrm>
                <a:off x="152075" y="199863"/>
                <a:ext cx="42594"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9" name="Google Shape;887;p8"/>
              <p:cNvSpPr/>
              <p:nvPr/>
            </p:nvSpPr>
            <p:spPr>
              <a:xfrm>
                <a:off x="103409" y="199863"/>
                <a:ext cx="48681"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0" name="Google Shape;888;p8"/>
              <p:cNvSpPr/>
              <p:nvPr/>
            </p:nvSpPr>
            <p:spPr>
              <a:xfrm>
                <a:off x="48662" y="199863"/>
                <a:ext cx="54763"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1" name="Google Shape;889;p8"/>
              <p:cNvSpPr/>
              <p:nvPr/>
            </p:nvSpPr>
            <p:spPr>
              <a:xfrm>
                <a:off x="833366" y="393671"/>
                <a:ext cx="48680"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2" name="Google Shape;890;p8"/>
              <p:cNvSpPr/>
              <p:nvPr/>
            </p:nvSpPr>
            <p:spPr>
              <a:xfrm>
                <a:off x="833366" y="351275"/>
                <a:ext cx="48680" cy="42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3" name="Google Shape;891;p8"/>
              <p:cNvSpPr/>
              <p:nvPr/>
            </p:nvSpPr>
            <p:spPr>
              <a:xfrm>
                <a:off x="833366" y="296767"/>
                <a:ext cx="48680"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4" name="Google Shape;892;p8"/>
              <p:cNvSpPr/>
              <p:nvPr/>
            </p:nvSpPr>
            <p:spPr>
              <a:xfrm>
                <a:off x="833366" y="248317"/>
                <a:ext cx="48680"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5" name="Google Shape;893;p8"/>
              <p:cNvSpPr/>
              <p:nvPr/>
            </p:nvSpPr>
            <p:spPr>
              <a:xfrm>
                <a:off x="833366" y="205917"/>
                <a:ext cx="48680" cy="4241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6" name="Google Shape;894;p8"/>
              <p:cNvSpPr/>
              <p:nvPr/>
            </p:nvSpPr>
            <p:spPr>
              <a:xfrm>
                <a:off x="736037" y="151411"/>
                <a:ext cx="48681"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7" name="Google Shape;895;p8"/>
              <p:cNvSpPr/>
              <p:nvPr/>
            </p:nvSpPr>
            <p:spPr>
              <a:xfrm>
                <a:off x="687375" y="151411"/>
                <a:ext cx="48677"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8" name="Google Shape;896;p8"/>
              <p:cNvSpPr/>
              <p:nvPr/>
            </p:nvSpPr>
            <p:spPr>
              <a:xfrm>
                <a:off x="638712" y="151411"/>
                <a:ext cx="48676"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9" name="Google Shape;897;p8"/>
              <p:cNvSpPr/>
              <p:nvPr/>
            </p:nvSpPr>
            <p:spPr>
              <a:xfrm>
                <a:off x="541383" y="151411"/>
                <a:ext cx="48676"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0" name="Google Shape;898;p8"/>
              <p:cNvSpPr/>
              <p:nvPr/>
            </p:nvSpPr>
            <p:spPr>
              <a:xfrm>
                <a:off x="486636" y="151411"/>
                <a:ext cx="54763"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1" name="Google Shape;899;p8"/>
              <p:cNvSpPr/>
              <p:nvPr/>
            </p:nvSpPr>
            <p:spPr>
              <a:xfrm>
                <a:off x="444059" y="151411"/>
                <a:ext cx="42590"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2" name="Google Shape;900;p8"/>
              <p:cNvSpPr/>
              <p:nvPr/>
            </p:nvSpPr>
            <p:spPr>
              <a:xfrm>
                <a:off x="395396" y="151411"/>
                <a:ext cx="48676"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3" name="Google Shape;901;p8"/>
              <p:cNvSpPr/>
              <p:nvPr/>
            </p:nvSpPr>
            <p:spPr>
              <a:xfrm>
                <a:off x="340645" y="151411"/>
                <a:ext cx="54767"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4" name="Google Shape;902;p8"/>
              <p:cNvSpPr/>
              <p:nvPr/>
            </p:nvSpPr>
            <p:spPr>
              <a:xfrm>
                <a:off x="298067" y="151411"/>
                <a:ext cx="42594"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5" name="Google Shape;903;p8"/>
              <p:cNvSpPr/>
              <p:nvPr/>
            </p:nvSpPr>
            <p:spPr>
              <a:xfrm>
                <a:off x="249400" y="151411"/>
                <a:ext cx="48681"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6" name="Google Shape;904;p8"/>
              <p:cNvSpPr/>
              <p:nvPr/>
            </p:nvSpPr>
            <p:spPr>
              <a:xfrm>
                <a:off x="194657" y="151411"/>
                <a:ext cx="54758"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7" name="Google Shape;905;p8"/>
              <p:cNvSpPr/>
              <p:nvPr/>
            </p:nvSpPr>
            <p:spPr>
              <a:xfrm>
                <a:off x="152075" y="151411"/>
                <a:ext cx="42594"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8" name="Google Shape;906;p8"/>
              <p:cNvSpPr/>
              <p:nvPr/>
            </p:nvSpPr>
            <p:spPr>
              <a:xfrm>
                <a:off x="103409" y="151411"/>
                <a:ext cx="48681"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9" name="Google Shape;907;p8"/>
              <p:cNvSpPr/>
              <p:nvPr/>
            </p:nvSpPr>
            <p:spPr>
              <a:xfrm>
                <a:off x="48662" y="151411"/>
                <a:ext cx="54763"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0" name="Google Shape;908;p8"/>
              <p:cNvSpPr/>
              <p:nvPr/>
            </p:nvSpPr>
            <p:spPr>
              <a:xfrm>
                <a:off x="298067" y="96903"/>
                <a:ext cx="42594"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1" name="Google Shape;909;p8"/>
              <p:cNvSpPr/>
              <p:nvPr/>
            </p:nvSpPr>
            <p:spPr>
              <a:xfrm>
                <a:off x="249400" y="96903"/>
                <a:ext cx="48681"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2" name="Google Shape;910;p8"/>
              <p:cNvSpPr/>
              <p:nvPr/>
            </p:nvSpPr>
            <p:spPr>
              <a:xfrm>
                <a:off x="194657" y="96903"/>
                <a:ext cx="54758"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3" name="Google Shape;911;p8"/>
              <p:cNvSpPr/>
              <p:nvPr/>
            </p:nvSpPr>
            <p:spPr>
              <a:xfrm>
                <a:off x="152075" y="96903"/>
                <a:ext cx="42594"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4" name="Google Shape;912;p8"/>
              <p:cNvSpPr/>
              <p:nvPr/>
            </p:nvSpPr>
            <p:spPr>
              <a:xfrm>
                <a:off x="103409" y="96903"/>
                <a:ext cx="48681"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5" name="Google Shape;913;p8"/>
              <p:cNvSpPr/>
              <p:nvPr/>
            </p:nvSpPr>
            <p:spPr>
              <a:xfrm>
                <a:off x="48662" y="96903"/>
                <a:ext cx="54763"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6" name="Google Shape;914;p8"/>
              <p:cNvSpPr/>
              <p:nvPr/>
            </p:nvSpPr>
            <p:spPr>
              <a:xfrm>
                <a:off x="340645" y="54507"/>
                <a:ext cx="54767" cy="42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7" name="Google Shape;915;p8"/>
              <p:cNvSpPr/>
              <p:nvPr/>
            </p:nvSpPr>
            <p:spPr>
              <a:xfrm>
                <a:off x="298067" y="54507"/>
                <a:ext cx="42594" cy="42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8" name="Google Shape;916;p8"/>
              <p:cNvSpPr/>
              <p:nvPr/>
            </p:nvSpPr>
            <p:spPr>
              <a:xfrm>
                <a:off x="249400" y="54507"/>
                <a:ext cx="48681" cy="42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9" name="Google Shape;917;p8"/>
              <p:cNvSpPr/>
              <p:nvPr/>
            </p:nvSpPr>
            <p:spPr>
              <a:xfrm>
                <a:off x="194657" y="54507"/>
                <a:ext cx="54758" cy="42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0" name="Google Shape;918;p8"/>
              <p:cNvSpPr/>
              <p:nvPr/>
            </p:nvSpPr>
            <p:spPr>
              <a:xfrm>
                <a:off x="152075" y="54507"/>
                <a:ext cx="42594" cy="42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1" name="Google Shape;919;p8"/>
              <p:cNvSpPr/>
              <p:nvPr/>
            </p:nvSpPr>
            <p:spPr>
              <a:xfrm>
                <a:off x="103409" y="54507"/>
                <a:ext cx="48681" cy="42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2" name="Google Shape;920;p8"/>
              <p:cNvSpPr/>
              <p:nvPr/>
            </p:nvSpPr>
            <p:spPr>
              <a:xfrm>
                <a:off x="48662" y="54507"/>
                <a:ext cx="54763" cy="424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3" name="Google Shape;921;p8"/>
              <p:cNvSpPr/>
              <p:nvPr/>
            </p:nvSpPr>
            <p:spPr>
              <a:xfrm>
                <a:off x="-2" y="109011"/>
                <a:ext cx="48676" cy="42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4" name="Google Shape;922;p8"/>
              <p:cNvSpPr/>
              <p:nvPr/>
            </p:nvSpPr>
            <p:spPr>
              <a:xfrm>
                <a:off x="-2" y="199863"/>
                <a:ext cx="48676" cy="4846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5" name="Google Shape;923;p8"/>
              <p:cNvSpPr/>
              <p:nvPr/>
            </p:nvSpPr>
            <p:spPr>
              <a:xfrm>
                <a:off x="-2" y="248317"/>
                <a:ext cx="48676"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6" name="Google Shape;924;p8"/>
              <p:cNvSpPr/>
              <p:nvPr/>
            </p:nvSpPr>
            <p:spPr>
              <a:xfrm>
                <a:off x="-2" y="296767"/>
                <a:ext cx="48676"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7" name="Google Shape;925;p8"/>
              <p:cNvSpPr/>
              <p:nvPr/>
            </p:nvSpPr>
            <p:spPr>
              <a:xfrm>
                <a:off x="-2" y="345217"/>
                <a:ext cx="48676" cy="4846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8" name="Google Shape;926;p8"/>
              <p:cNvSpPr/>
              <p:nvPr/>
            </p:nvSpPr>
            <p:spPr>
              <a:xfrm>
                <a:off x="-2" y="393671"/>
                <a:ext cx="48676" cy="4846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9" name="Google Shape;927;p8"/>
              <p:cNvSpPr/>
              <p:nvPr/>
            </p:nvSpPr>
            <p:spPr>
              <a:xfrm>
                <a:off x="340645" y="-2"/>
                <a:ext cx="54767"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60" name="Google Shape;928;p8"/>
              <p:cNvSpPr/>
              <p:nvPr/>
            </p:nvSpPr>
            <p:spPr>
              <a:xfrm>
                <a:off x="194657" y="-2"/>
                <a:ext cx="54758"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61" name="Google Shape;929;p8"/>
              <p:cNvSpPr/>
              <p:nvPr/>
            </p:nvSpPr>
            <p:spPr>
              <a:xfrm>
                <a:off x="152075" y="-2"/>
                <a:ext cx="42594"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62" name="Google Shape;930;p8"/>
              <p:cNvSpPr/>
              <p:nvPr/>
            </p:nvSpPr>
            <p:spPr>
              <a:xfrm>
                <a:off x="103409" y="-2"/>
                <a:ext cx="48681"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63" name="Google Shape;931;p8"/>
              <p:cNvSpPr/>
              <p:nvPr/>
            </p:nvSpPr>
            <p:spPr>
              <a:xfrm>
                <a:off x="48662" y="-2"/>
                <a:ext cx="54763"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grpSp>
        <p:nvGrpSpPr>
          <p:cNvPr id="1150" name="Google Shape;932;p8"/>
          <p:cNvGrpSpPr/>
          <p:nvPr/>
        </p:nvGrpSpPr>
        <p:grpSpPr>
          <a:xfrm>
            <a:off x="4772526" y="4289711"/>
            <a:ext cx="576772" cy="609902"/>
            <a:chOff x="0" y="-1"/>
            <a:chExt cx="576770" cy="609900"/>
          </a:xfrm>
        </p:grpSpPr>
        <p:sp>
          <p:nvSpPr>
            <p:cNvPr id="966" name="Google Shape;933;p8"/>
            <p:cNvSpPr/>
            <p:nvPr/>
          </p:nvSpPr>
          <p:spPr>
            <a:xfrm flipH="1">
              <a:off x="222747" y="574242"/>
              <a:ext cx="35814" cy="3565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67" name="Google Shape;934;p8"/>
            <p:cNvSpPr/>
            <p:nvPr/>
          </p:nvSpPr>
          <p:spPr>
            <a:xfrm flipH="1">
              <a:off x="258549" y="574242"/>
              <a:ext cx="27853" cy="3565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68" name="Google Shape;935;p8"/>
            <p:cNvSpPr/>
            <p:nvPr/>
          </p:nvSpPr>
          <p:spPr>
            <a:xfrm flipH="1">
              <a:off x="286390" y="574242"/>
              <a:ext cx="31833" cy="3565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69" name="Google Shape;936;p8"/>
            <p:cNvSpPr/>
            <p:nvPr/>
          </p:nvSpPr>
          <p:spPr>
            <a:xfrm flipH="1">
              <a:off x="318208" y="574242"/>
              <a:ext cx="35817" cy="3565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0" name="Google Shape;937;p8"/>
            <p:cNvSpPr/>
            <p:nvPr/>
          </p:nvSpPr>
          <p:spPr>
            <a:xfrm flipH="1">
              <a:off x="222747" y="542561"/>
              <a:ext cx="35814" cy="3169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1" name="Google Shape;938;p8"/>
            <p:cNvSpPr/>
            <p:nvPr/>
          </p:nvSpPr>
          <p:spPr>
            <a:xfrm flipH="1">
              <a:off x="258549" y="542561"/>
              <a:ext cx="27853" cy="3169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2" name="Google Shape;939;p8"/>
            <p:cNvSpPr/>
            <p:nvPr/>
          </p:nvSpPr>
          <p:spPr>
            <a:xfrm flipH="1">
              <a:off x="286390" y="542561"/>
              <a:ext cx="31833" cy="3169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3" name="Google Shape;940;p8"/>
            <p:cNvSpPr/>
            <p:nvPr/>
          </p:nvSpPr>
          <p:spPr>
            <a:xfrm flipH="1">
              <a:off x="318208" y="542561"/>
              <a:ext cx="35817" cy="3169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4" name="Google Shape;941;p8"/>
            <p:cNvSpPr/>
            <p:nvPr/>
          </p:nvSpPr>
          <p:spPr>
            <a:xfrm flipH="1">
              <a:off x="222747" y="510878"/>
              <a:ext cx="35814" cy="3169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5" name="Google Shape;942;p8"/>
            <p:cNvSpPr/>
            <p:nvPr/>
          </p:nvSpPr>
          <p:spPr>
            <a:xfrm flipH="1">
              <a:off x="258549" y="510878"/>
              <a:ext cx="27853" cy="3169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6" name="Google Shape;943;p8"/>
            <p:cNvSpPr/>
            <p:nvPr/>
          </p:nvSpPr>
          <p:spPr>
            <a:xfrm flipH="1">
              <a:off x="286390" y="510878"/>
              <a:ext cx="31833" cy="3169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7" name="Google Shape;944;p8"/>
            <p:cNvSpPr/>
            <p:nvPr/>
          </p:nvSpPr>
          <p:spPr>
            <a:xfrm flipH="1">
              <a:off x="318208" y="510878"/>
              <a:ext cx="35817" cy="3169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8" name="Google Shape;945;p8"/>
            <p:cNvSpPr/>
            <p:nvPr/>
          </p:nvSpPr>
          <p:spPr>
            <a:xfrm flipH="1">
              <a:off x="222747" y="479196"/>
              <a:ext cx="35814" cy="3169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9" name="Google Shape;946;p8"/>
            <p:cNvSpPr/>
            <p:nvPr/>
          </p:nvSpPr>
          <p:spPr>
            <a:xfrm flipH="1">
              <a:off x="258549" y="479196"/>
              <a:ext cx="27853" cy="3169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0" name="Google Shape;947;p8"/>
            <p:cNvSpPr/>
            <p:nvPr/>
          </p:nvSpPr>
          <p:spPr>
            <a:xfrm flipH="1">
              <a:off x="286390" y="479196"/>
              <a:ext cx="31833" cy="3169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1" name="Google Shape;948;p8"/>
            <p:cNvSpPr/>
            <p:nvPr/>
          </p:nvSpPr>
          <p:spPr>
            <a:xfrm flipH="1">
              <a:off x="318208" y="479196"/>
              <a:ext cx="35817" cy="3169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2" name="Google Shape;949;p8"/>
            <p:cNvSpPr/>
            <p:nvPr/>
          </p:nvSpPr>
          <p:spPr>
            <a:xfrm flipH="1">
              <a:off x="222747" y="447515"/>
              <a:ext cx="35814" cy="3169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3" name="Google Shape;950;p8"/>
            <p:cNvSpPr/>
            <p:nvPr/>
          </p:nvSpPr>
          <p:spPr>
            <a:xfrm flipH="1">
              <a:off x="258549" y="447515"/>
              <a:ext cx="27853" cy="3169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4" name="Google Shape;951;p8"/>
            <p:cNvSpPr/>
            <p:nvPr/>
          </p:nvSpPr>
          <p:spPr>
            <a:xfrm flipH="1">
              <a:off x="286390" y="447515"/>
              <a:ext cx="31833" cy="3169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5" name="Google Shape;952;p8"/>
            <p:cNvSpPr/>
            <p:nvPr/>
          </p:nvSpPr>
          <p:spPr>
            <a:xfrm flipH="1">
              <a:off x="318208" y="447515"/>
              <a:ext cx="35817" cy="3169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6" name="Google Shape;953;p8"/>
            <p:cNvSpPr/>
            <p:nvPr/>
          </p:nvSpPr>
          <p:spPr>
            <a:xfrm flipH="1">
              <a:off x="159105" y="415830"/>
              <a:ext cx="31837" cy="316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7" name="Google Shape;954;p8"/>
            <p:cNvSpPr/>
            <p:nvPr/>
          </p:nvSpPr>
          <p:spPr>
            <a:xfrm flipH="1">
              <a:off x="190928" y="415830"/>
              <a:ext cx="31834" cy="316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8" name="Google Shape;955;p8"/>
            <p:cNvSpPr/>
            <p:nvPr/>
          </p:nvSpPr>
          <p:spPr>
            <a:xfrm flipH="1">
              <a:off x="222747" y="415830"/>
              <a:ext cx="35814" cy="316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9" name="Google Shape;956;p8"/>
            <p:cNvSpPr/>
            <p:nvPr/>
          </p:nvSpPr>
          <p:spPr>
            <a:xfrm flipH="1">
              <a:off x="258549" y="415830"/>
              <a:ext cx="27853" cy="316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0" name="Google Shape;957;p8"/>
            <p:cNvSpPr/>
            <p:nvPr/>
          </p:nvSpPr>
          <p:spPr>
            <a:xfrm flipH="1">
              <a:off x="286390" y="415830"/>
              <a:ext cx="31833" cy="316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1" name="Google Shape;958;p8"/>
            <p:cNvSpPr/>
            <p:nvPr/>
          </p:nvSpPr>
          <p:spPr>
            <a:xfrm flipH="1">
              <a:off x="318208" y="415830"/>
              <a:ext cx="35817" cy="316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2" name="Google Shape;959;p8"/>
            <p:cNvSpPr/>
            <p:nvPr/>
          </p:nvSpPr>
          <p:spPr>
            <a:xfrm flipH="1">
              <a:off x="354010" y="415830"/>
              <a:ext cx="27856" cy="316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3" name="Google Shape;960;p8"/>
            <p:cNvSpPr/>
            <p:nvPr/>
          </p:nvSpPr>
          <p:spPr>
            <a:xfrm flipH="1">
              <a:off x="381852" y="415830"/>
              <a:ext cx="31837" cy="316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4" name="Google Shape;961;p8"/>
            <p:cNvSpPr/>
            <p:nvPr/>
          </p:nvSpPr>
          <p:spPr>
            <a:xfrm flipH="1">
              <a:off x="413674" y="415830"/>
              <a:ext cx="35811" cy="316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5" name="Google Shape;962;p8"/>
            <p:cNvSpPr/>
            <p:nvPr/>
          </p:nvSpPr>
          <p:spPr>
            <a:xfrm flipH="1">
              <a:off x="159105" y="384149"/>
              <a:ext cx="31837" cy="3169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6" name="Google Shape;963;p8"/>
            <p:cNvSpPr/>
            <p:nvPr/>
          </p:nvSpPr>
          <p:spPr>
            <a:xfrm flipH="1">
              <a:off x="286390" y="384149"/>
              <a:ext cx="31833" cy="3169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7" name="Google Shape;964;p8"/>
            <p:cNvSpPr/>
            <p:nvPr/>
          </p:nvSpPr>
          <p:spPr>
            <a:xfrm flipH="1">
              <a:off x="413674" y="384149"/>
              <a:ext cx="35811" cy="3169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8" name="Google Shape;965;p8"/>
            <p:cNvSpPr/>
            <p:nvPr/>
          </p:nvSpPr>
          <p:spPr>
            <a:xfrm flipH="1">
              <a:off x="159105" y="352465"/>
              <a:ext cx="31837" cy="316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9" name="Google Shape;966;p8"/>
            <p:cNvSpPr/>
            <p:nvPr/>
          </p:nvSpPr>
          <p:spPr>
            <a:xfrm flipH="1">
              <a:off x="286390" y="352465"/>
              <a:ext cx="31833" cy="316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0" name="Google Shape;967;p8"/>
            <p:cNvSpPr/>
            <p:nvPr/>
          </p:nvSpPr>
          <p:spPr>
            <a:xfrm flipH="1">
              <a:off x="413674" y="352465"/>
              <a:ext cx="35811" cy="316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1" name="Google Shape;968;p8"/>
            <p:cNvSpPr/>
            <p:nvPr/>
          </p:nvSpPr>
          <p:spPr>
            <a:xfrm flipH="1">
              <a:off x="159105" y="320787"/>
              <a:ext cx="31837" cy="3169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2" name="Google Shape;969;p8"/>
            <p:cNvSpPr/>
            <p:nvPr/>
          </p:nvSpPr>
          <p:spPr>
            <a:xfrm flipH="1">
              <a:off x="286390" y="320787"/>
              <a:ext cx="31833" cy="3169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3" name="Google Shape;970;p8"/>
            <p:cNvSpPr/>
            <p:nvPr/>
          </p:nvSpPr>
          <p:spPr>
            <a:xfrm flipH="1">
              <a:off x="413674" y="320787"/>
              <a:ext cx="35811" cy="3169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4" name="Google Shape;971;p8"/>
            <p:cNvSpPr/>
            <p:nvPr/>
          </p:nvSpPr>
          <p:spPr>
            <a:xfrm flipH="1">
              <a:off x="31822" y="289101"/>
              <a:ext cx="31834" cy="316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5" name="Google Shape;972;p8"/>
            <p:cNvSpPr/>
            <p:nvPr/>
          </p:nvSpPr>
          <p:spPr>
            <a:xfrm flipH="1">
              <a:off x="63642" y="289101"/>
              <a:ext cx="31837" cy="316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6" name="Google Shape;973;p8"/>
            <p:cNvSpPr/>
            <p:nvPr/>
          </p:nvSpPr>
          <p:spPr>
            <a:xfrm flipH="1">
              <a:off x="95466" y="289101"/>
              <a:ext cx="31833" cy="316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7" name="Google Shape;974;p8"/>
            <p:cNvSpPr/>
            <p:nvPr/>
          </p:nvSpPr>
          <p:spPr>
            <a:xfrm flipH="1">
              <a:off x="127286" y="289101"/>
              <a:ext cx="31833" cy="316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8" name="Google Shape;975;p8"/>
            <p:cNvSpPr/>
            <p:nvPr/>
          </p:nvSpPr>
          <p:spPr>
            <a:xfrm flipH="1">
              <a:off x="159105" y="289101"/>
              <a:ext cx="31837" cy="316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9" name="Google Shape;976;p8"/>
            <p:cNvSpPr/>
            <p:nvPr/>
          </p:nvSpPr>
          <p:spPr>
            <a:xfrm flipH="1">
              <a:off x="190928" y="289101"/>
              <a:ext cx="31834" cy="316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0" name="Google Shape;977;p8"/>
            <p:cNvSpPr/>
            <p:nvPr/>
          </p:nvSpPr>
          <p:spPr>
            <a:xfrm flipH="1">
              <a:off x="222747" y="289101"/>
              <a:ext cx="35814" cy="316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1" name="Google Shape;978;p8"/>
            <p:cNvSpPr/>
            <p:nvPr/>
          </p:nvSpPr>
          <p:spPr>
            <a:xfrm flipH="1">
              <a:off x="258549" y="289101"/>
              <a:ext cx="27853" cy="316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2" name="Google Shape;979;p8"/>
            <p:cNvSpPr/>
            <p:nvPr/>
          </p:nvSpPr>
          <p:spPr>
            <a:xfrm flipH="1">
              <a:off x="286390" y="289101"/>
              <a:ext cx="31833" cy="316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3" name="Google Shape;980;p8"/>
            <p:cNvSpPr/>
            <p:nvPr/>
          </p:nvSpPr>
          <p:spPr>
            <a:xfrm flipH="1">
              <a:off x="318208" y="289101"/>
              <a:ext cx="35817" cy="316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4" name="Google Shape;981;p8"/>
            <p:cNvSpPr/>
            <p:nvPr/>
          </p:nvSpPr>
          <p:spPr>
            <a:xfrm flipH="1">
              <a:off x="354010" y="289101"/>
              <a:ext cx="27856" cy="316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5" name="Google Shape;982;p8"/>
            <p:cNvSpPr/>
            <p:nvPr/>
          </p:nvSpPr>
          <p:spPr>
            <a:xfrm flipH="1">
              <a:off x="381852" y="289101"/>
              <a:ext cx="31837" cy="316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6" name="Google Shape;983;p8"/>
            <p:cNvSpPr/>
            <p:nvPr/>
          </p:nvSpPr>
          <p:spPr>
            <a:xfrm flipH="1">
              <a:off x="413674" y="289101"/>
              <a:ext cx="35811" cy="316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7" name="Google Shape;984;p8"/>
            <p:cNvSpPr/>
            <p:nvPr/>
          </p:nvSpPr>
          <p:spPr>
            <a:xfrm flipH="1">
              <a:off x="449473" y="289101"/>
              <a:ext cx="27856" cy="316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8" name="Google Shape;985;p8"/>
            <p:cNvSpPr/>
            <p:nvPr/>
          </p:nvSpPr>
          <p:spPr>
            <a:xfrm flipH="1">
              <a:off x="477315" y="289101"/>
              <a:ext cx="31837" cy="316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9" name="Google Shape;986;p8"/>
            <p:cNvSpPr/>
            <p:nvPr/>
          </p:nvSpPr>
          <p:spPr>
            <a:xfrm flipH="1">
              <a:off x="509137" y="289101"/>
              <a:ext cx="35814" cy="316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0" name="Google Shape;987;p8"/>
            <p:cNvSpPr/>
            <p:nvPr/>
          </p:nvSpPr>
          <p:spPr>
            <a:xfrm flipH="1">
              <a:off x="31822" y="253461"/>
              <a:ext cx="31834" cy="3565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1" name="Google Shape;988;p8"/>
            <p:cNvSpPr/>
            <p:nvPr/>
          </p:nvSpPr>
          <p:spPr>
            <a:xfrm flipH="1">
              <a:off x="63642" y="253461"/>
              <a:ext cx="31837" cy="3565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2" name="Google Shape;989;p8"/>
            <p:cNvSpPr/>
            <p:nvPr/>
          </p:nvSpPr>
          <p:spPr>
            <a:xfrm flipH="1">
              <a:off x="95466" y="253461"/>
              <a:ext cx="31833" cy="3565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3" name="Google Shape;990;p8"/>
            <p:cNvSpPr/>
            <p:nvPr/>
          </p:nvSpPr>
          <p:spPr>
            <a:xfrm flipH="1">
              <a:off x="127286" y="253461"/>
              <a:ext cx="31833" cy="3565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4" name="Google Shape;991;p8"/>
            <p:cNvSpPr/>
            <p:nvPr/>
          </p:nvSpPr>
          <p:spPr>
            <a:xfrm flipH="1">
              <a:off x="159105" y="253461"/>
              <a:ext cx="31837" cy="3565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5" name="Google Shape;992;p8"/>
            <p:cNvSpPr/>
            <p:nvPr/>
          </p:nvSpPr>
          <p:spPr>
            <a:xfrm flipH="1">
              <a:off x="190928" y="253461"/>
              <a:ext cx="31834" cy="3565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6" name="Google Shape;993;p8"/>
            <p:cNvSpPr/>
            <p:nvPr/>
          </p:nvSpPr>
          <p:spPr>
            <a:xfrm flipH="1">
              <a:off x="222747" y="253461"/>
              <a:ext cx="35814" cy="3565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7" name="Google Shape;994;p8"/>
            <p:cNvSpPr/>
            <p:nvPr/>
          </p:nvSpPr>
          <p:spPr>
            <a:xfrm flipH="1">
              <a:off x="258549" y="253461"/>
              <a:ext cx="27853" cy="3565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8" name="Google Shape;995;p8"/>
            <p:cNvSpPr/>
            <p:nvPr/>
          </p:nvSpPr>
          <p:spPr>
            <a:xfrm flipH="1">
              <a:off x="286390" y="253461"/>
              <a:ext cx="31833" cy="3565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9" name="Google Shape;996;p8"/>
            <p:cNvSpPr/>
            <p:nvPr/>
          </p:nvSpPr>
          <p:spPr>
            <a:xfrm flipH="1">
              <a:off x="318208" y="253461"/>
              <a:ext cx="35817" cy="3565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0" name="Google Shape;997;p8"/>
            <p:cNvSpPr/>
            <p:nvPr/>
          </p:nvSpPr>
          <p:spPr>
            <a:xfrm flipH="1">
              <a:off x="354010" y="253461"/>
              <a:ext cx="27856" cy="3565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1" name="Google Shape;998;p8"/>
            <p:cNvSpPr/>
            <p:nvPr/>
          </p:nvSpPr>
          <p:spPr>
            <a:xfrm flipH="1">
              <a:off x="381852" y="253461"/>
              <a:ext cx="31837" cy="3565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2" name="Google Shape;999;p8"/>
            <p:cNvSpPr/>
            <p:nvPr/>
          </p:nvSpPr>
          <p:spPr>
            <a:xfrm flipH="1">
              <a:off x="413674" y="253461"/>
              <a:ext cx="35811" cy="3565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3" name="Google Shape;1000;p8"/>
            <p:cNvSpPr/>
            <p:nvPr/>
          </p:nvSpPr>
          <p:spPr>
            <a:xfrm flipH="1">
              <a:off x="449473" y="253461"/>
              <a:ext cx="27856" cy="3565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4" name="Google Shape;1001;p8"/>
            <p:cNvSpPr/>
            <p:nvPr/>
          </p:nvSpPr>
          <p:spPr>
            <a:xfrm flipH="1">
              <a:off x="477315" y="253461"/>
              <a:ext cx="31837" cy="3565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5" name="Google Shape;1002;p8"/>
            <p:cNvSpPr/>
            <p:nvPr/>
          </p:nvSpPr>
          <p:spPr>
            <a:xfrm flipH="1">
              <a:off x="509137" y="253461"/>
              <a:ext cx="35814" cy="3565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6" name="Google Shape;1003;p8"/>
            <p:cNvSpPr/>
            <p:nvPr/>
          </p:nvSpPr>
          <p:spPr>
            <a:xfrm flipH="1">
              <a:off x="31822" y="225735"/>
              <a:ext cx="31834" cy="277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7" name="Google Shape;1004;p8"/>
            <p:cNvSpPr/>
            <p:nvPr/>
          </p:nvSpPr>
          <p:spPr>
            <a:xfrm flipH="1">
              <a:off x="63642" y="225735"/>
              <a:ext cx="31837" cy="277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8" name="Google Shape;1005;p8"/>
            <p:cNvSpPr/>
            <p:nvPr/>
          </p:nvSpPr>
          <p:spPr>
            <a:xfrm flipH="1">
              <a:off x="95466" y="225735"/>
              <a:ext cx="31833" cy="277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9" name="Google Shape;1006;p8"/>
            <p:cNvSpPr/>
            <p:nvPr/>
          </p:nvSpPr>
          <p:spPr>
            <a:xfrm flipH="1">
              <a:off x="127286" y="225735"/>
              <a:ext cx="31833" cy="277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0" name="Google Shape;1007;p8"/>
            <p:cNvSpPr/>
            <p:nvPr/>
          </p:nvSpPr>
          <p:spPr>
            <a:xfrm flipH="1">
              <a:off x="159105" y="225735"/>
              <a:ext cx="31837" cy="277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1" name="Google Shape;1008;p8"/>
            <p:cNvSpPr/>
            <p:nvPr/>
          </p:nvSpPr>
          <p:spPr>
            <a:xfrm flipH="1">
              <a:off x="190928" y="225735"/>
              <a:ext cx="31834" cy="277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2" name="Google Shape;1009;p8"/>
            <p:cNvSpPr/>
            <p:nvPr/>
          </p:nvSpPr>
          <p:spPr>
            <a:xfrm flipH="1">
              <a:off x="222747" y="225735"/>
              <a:ext cx="35814" cy="277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3" name="Google Shape;1010;p8"/>
            <p:cNvSpPr/>
            <p:nvPr/>
          </p:nvSpPr>
          <p:spPr>
            <a:xfrm flipH="1">
              <a:off x="258549" y="225735"/>
              <a:ext cx="27853" cy="277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4" name="Google Shape;1011;p8"/>
            <p:cNvSpPr/>
            <p:nvPr/>
          </p:nvSpPr>
          <p:spPr>
            <a:xfrm flipH="1">
              <a:off x="286390" y="225735"/>
              <a:ext cx="31833" cy="277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5" name="Google Shape;1012;p8"/>
            <p:cNvSpPr/>
            <p:nvPr/>
          </p:nvSpPr>
          <p:spPr>
            <a:xfrm flipH="1">
              <a:off x="318208" y="225735"/>
              <a:ext cx="35817" cy="277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6" name="Google Shape;1013;p8"/>
            <p:cNvSpPr/>
            <p:nvPr/>
          </p:nvSpPr>
          <p:spPr>
            <a:xfrm flipH="1">
              <a:off x="354010" y="225735"/>
              <a:ext cx="27856" cy="277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7" name="Google Shape;1014;p8"/>
            <p:cNvSpPr/>
            <p:nvPr/>
          </p:nvSpPr>
          <p:spPr>
            <a:xfrm flipH="1">
              <a:off x="381852" y="225735"/>
              <a:ext cx="31837" cy="277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8" name="Google Shape;1015;p8"/>
            <p:cNvSpPr/>
            <p:nvPr/>
          </p:nvSpPr>
          <p:spPr>
            <a:xfrm flipH="1">
              <a:off x="413674" y="225735"/>
              <a:ext cx="35811" cy="277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9" name="Google Shape;1016;p8"/>
            <p:cNvSpPr/>
            <p:nvPr/>
          </p:nvSpPr>
          <p:spPr>
            <a:xfrm flipH="1">
              <a:off x="449473" y="225735"/>
              <a:ext cx="27856" cy="277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0" name="Google Shape;1017;p8"/>
            <p:cNvSpPr/>
            <p:nvPr/>
          </p:nvSpPr>
          <p:spPr>
            <a:xfrm flipH="1">
              <a:off x="477315" y="225735"/>
              <a:ext cx="31837" cy="277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1" name="Google Shape;1018;p8"/>
            <p:cNvSpPr/>
            <p:nvPr/>
          </p:nvSpPr>
          <p:spPr>
            <a:xfrm flipH="1">
              <a:off x="509137" y="225735"/>
              <a:ext cx="35814" cy="277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2" name="Google Shape;1019;p8"/>
            <p:cNvSpPr/>
            <p:nvPr/>
          </p:nvSpPr>
          <p:spPr>
            <a:xfrm flipH="1">
              <a:off x="31822" y="194054"/>
              <a:ext cx="31834"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3" name="Google Shape;1020;p8"/>
            <p:cNvSpPr/>
            <p:nvPr/>
          </p:nvSpPr>
          <p:spPr>
            <a:xfrm flipH="1">
              <a:off x="63642" y="194054"/>
              <a:ext cx="31837"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4" name="Google Shape;1021;p8"/>
            <p:cNvSpPr/>
            <p:nvPr/>
          </p:nvSpPr>
          <p:spPr>
            <a:xfrm flipH="1">
              <a:off x="95466" y="194054"/>
              <a:ext cx="31833"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5" name="Google Shape;1022;p8"/>
            <p:cNvSpPr/>
            <p:nvPr/>
          </p:nvSpPr>
          <p:spPr>
            <a:xfrm flipH="1">
              <a:off x="127286" y="194054"/>
              <a:ext cx="31833"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6" name="Google Shape;1023;p8"/>
            <p:cNvSpPr/>
            <p:nvPr/>
          </p:nvSpPr>
          <p:spPr>
            <a:xfrm flipH="1">
              <a:off x="159105" y="194054"/>
              <a:ext cx="31837"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7" name="Google Shape;1024;p8"/>
            <p:cNvSpPr/>
            <p:nvPr/>
          </p:nvSpPr>
          <p:spPr>
            <a:xfrm flipH="1">
              <a:off x="190928" y="194054"/>
              <a:ext cx="31834"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8" name="Google Shape;1025;p8"/>
            <p:cNvSpPr/>
            <p:nvPr/>
          </p:nvSpPr>
          <p:spPr>
            <a:xfrm flipH="1">
              <a:off x="222747" y="194054"/>
              <a:ext cx="35814"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9" name="Google Shape;1026;p8"/>
            <p:cNvSpPr/>
            <p:nvPr/>
          </p:nvSpPr>
          <p:spPr>
            <a:xfrm flipH="1">
              <a:off x="258549" y="194054"/>
              <a:ext cx="27853"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0" name="Google Shape;1027;p8"/>
            <p:cNvSpPr/>
            <p:nvPr/>
          </p:nvSpPr>
          <p:spPr>
            <a:xfrm flipH="1">
              <a:off x="286390" y="194054"/>
              <a:ext cx="31833"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1" name="Google Shape;1028;p8"/>
            <p:cNvSpPr/>
            <p:nvPr/>
          </p:nvSpPr>
          <p:spPr>
            <a:xfrm flipH="1">
              <a:off x="318208" y="194054"/>
              <a:ext cx="35817"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2" name="Google Shape;1029;p8"/>
            <p:cNvSpPr/>
            <p:nvPr/>
          </p:nvSpPr>
          <p:spPr>
            <a:xfrm flipH="1">
              <a:off x="354010" y="194054"/>
              <a:ext cx="27856"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3" name="Google Shape;1030;p8"/>
            <p:cNvSpPr/>
            <p:nvPr/>
          </p:nvSpPr>
          <p:spPr>
            <a:xfrm flipH="1">
              <a:off x="381852" y="194054"/>
              <a:ext cx="31837"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4" name="Google Shape;1031;p8"/>
            <p:cNvSpPr/>
            <p:nvPr/>
          </p:nvSpPr>
          <p:spPr>
            <a:xfrm flipH="1">
              <a:off x="413674" y="194054"/>
              <a:ext cx="35811"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5" name="Google Shape;1032;p8"/>
            <p:cNvSpPr/>
            <p:nvPr/>
          </p:nvSpPr>
          <p:spPr>
            <a:xfrm flipH="1">
              <a:off x="449473" y="194054"/>
              <a:ext cx="27856"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6" name="Google Shape;1033;p8"/>
            <p:cNvSpPr/>
            <p:nvPr/>
          </p:nvSpPr>
          <p:spPr>
            <a:xfrm flipH="1">
              <a:off x="477315" y="194054"/>
              <a:ext cx="31837"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7" name="Google Shape;1034;p8"/>
            <p:cNvSpPr/>
            <p:nvPr/>
          </p:nvSpPr>
          <p:spPr>
            <a:xfrm flipH="1">
              <a:off x="509137" y="194054"/>
              <a:ext cx="35814"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8" name="Google Shape;1035;p8"/>
            <p:cNvSpPr/>
            <p:nvPr/>
          </p:nvSpPr>
          <p:spPr>
            <a:xfrm flipH="1">
              <a:off x="31822" y="158412"/>
              <a:ext cx="31834"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9" name="Google Shape;1036;p8"/>
            <p:cNvSpPr/>
            <p:nvPr/>
          </p:nvSpPr>
          <p:spPr>
            <a:xfrm flipH="1">
              <a:off x="63642" y="158412"/>
              <a:ext cx="31837"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0" name="Google Shape;1037;p8"/>
            <p:cNvSpPr/>
            <p:nvPr/>
          </p:nvSpPr>
          <p:spPr>
            <a:xfrm flipH="1">
              <a:off x="95466" y="158412"/>
              <a:ext cx="31833"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1" name="Google Shape;1038;p8"/>
            <p:cNvSpPr/>
            <p:nvPr/>
          </p:nvSpPr>
          <p:spPr>
            <a:xfrm flipH="1">
              <a:off x="127286" y="158412"/>
              <a:ext cx="31833"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2" name="Google Shape;1039;p8"/>
            <p:cNvSpPr/>
            <p:nvPr/>
          </p:nvSpPr>
          <p:spPr>
            <a:xfrm flipH="1">
              <a:off x="159105" y="158412"/>
              <a:ext cx="31837"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3" name="Google Shape;1040;p8"/>
            <p:cNvSpPr/>
            <p:nvPr/>
          </p:nvSpPr>
          <p:spPr>
            <a:xfrm flipH="1">
              <a:off x="190928" y="158412"/>
              <a:ext cx="31834"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4" name="Google Shape;1041;p8"/>
            <p:cNvSpPr/>
            <p:nvPr/>
          </p:nvSpPr>
          <p:spPr>
            <a:xfrm flipH="1">
              <a:off x="222747" y="158412"/>
              <a:ext cx="35814"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5" name="Google Shape;1042;p8"/>
            <p:cNvSpPr/>
            <p:nvPr/>
          </p:nvSpPr>
          <p:spPr>
            <a:xfrm flipH="1">
              <a:off x="258549" y="158412"/>
              <a:ext cx="27853"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6" name="Google Shape;1043;p8"/>
            <p:cNvSpPr/>
            <p:nvPr/>
          </p:nvSpPr>
          <p:spPr>
            <a:xfrm flipH="1">
              <a:off x="286390" y="158412"/>
              <a:ext cx="31833"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7" name="Google Shape;1044;p8"/>
            <p:cNvSpPr/>
            <p:nvPr/>
          </p:nvSpPr>
          <p:spPr>
            <a:xfrm flipH="1">
              <a:off x="318208" y="158412"/>
              <a:ext cx="35817"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8" name="Google Shape;1045;p8"/>
            <p:cNvSpPr/>
            <p:nvPr/>
          </p:nvSpPr>
          <p:spPr>
            <a:xfrm flipH="1">
              <a:off x="354010" y="158412"/>
              <a:ext cx="27856"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9" name="Google Shape;1046;p8"/>
            <p:cNvSpPr/>
            <p:nvPr/>
          </p:nvSpPr>
          <p:spPr>
            <a:xfrm flipH="1">
              <a:off x="381852" y="158412"/>
              <a:ext cx="31837"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0" name="Google Shape;1047;p8"/>
            <p:cNvSpPr/>
            <p:nvPr/>
          </p:nvSpPr>
          <p:spPr>
            <a:xfrm flipH="1">
              <a:off x="413674" y="158412"/>
              <a:ext cx="35811"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1" name="Google Shape;1048;p8"/>
            <p:cNvSpPr/>
            <p:nvPr/>
          </p:nvSpPr>
          <p:spPr>
            <a:xfrm flipH="1">
              <a:off x="449473" y="158412"/>
              <a:ext cx="27856"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2" name="Google Shape;1049;p8"/>
            <p:cNvSpPr/>
            <p:nvPr/>
          </p:nvSpPr>
          <p:spPr>
            <a:xfrm flipH="1">
              <a:off x="477315" y="158412"/>
              <a:ext cx="31837"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3" name="Google Shape;1050;p8"/>
            <p:cNvSpPr/>
            <p:nvPr/>
          </p:nvSpPr>
          <p:spPr>
            <a:xfrm flipH="1">
              <a:off x="509137" y="158412"/>
              <a:ext cx="35814" cy="3565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4" name="Google Shape;1051;p8"/>
            <p:cNvSpPr/>
            <p:nvPr/>
          </p:nvSpPr>
          <p:spPr>
            <a:xfrm flipH="1">
              <a:off x="31822" y="130689"/>
              <a:ext cx="31834"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5" name="Google Shape;1052;p8"/>
            <p:cNvSpPr/>
            <p:nvPr/>
          </p:nvSpPr>
          <p:spPr>
            <a:xfrm flipH="1">
              <a:off x="63642" y="130689"/>
              <a:ext cx="31837"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6" name="Google Shape;1053;p8"/>
            <p:cNvSpPr/>
            <p:nvPr/>
          </p:nvSpPr>
          <p:spPr>
            <a:xfrm flipH="1">
              <a:off x="95466" y="130689"/>
              <a:ext cx="31833"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7" name="Google Shape;1054;p8"/>
            <p:cNvSpPr/>
            <p:nvPr/>
          </p:nvSpPr>
          <p:spPr>
            <a:xfrm flipH="1">
              <a:off x="127286" y="130689"/>
              <a:ext cx="31833"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8" name="Google Shape;1055;p8"/>
            <p:cNvSpPr/>
            <p:nvPr/>
          </p:nvSpPr>
          <p:spPr>
            <a:xfrm flipH="1">
              <a:off x="159105" y="130689"/>
              <a:ext cx="31837"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9" name="Google Shape;1056;p8"/>
            <p:cNvSpPr/>
            <p:nvPr/>
          </p:nvSpPr>
          <p:spPr>
            <a:xfrm flipH="1">
              <a:off x="190928" y="130689"/>
              <a:ext cx="31834"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0" name="Google Shape;1057;p8"/>
            <p:cNvSpPr/>
            <p:nvPr/>
          </p:nvSpPr>
          <p:spPr>
            <a:xfrm flipH="1">
              <a:off x="222747" y="130689"/>
              <a:ext cx="35814"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1" name="Google Shape;1058;p8"/>
            <p:cNvSpPr/>
            <p:nvPr/>
          </p:nvSpPr>
          <p:spPr>
            <a:xfrm flipH="1">
              <a:off x="258549" y="130689"/>
              <a:ext cx="27853"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2" name="Google Shape;1059;p8"/>
            <p:cNvSpPr/>
            <p:nvPr/>
          </p:nvSpPr>
          <p:spPr>
            <a:xfrm flipH="1">
              <a:off x="286390" y="130689"/>
              <a:ext cx="31833"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3" name="Google Shape;1060;p8"/>
            <p:cNvSpPr/>
            <p:nvPr/>
          </p:nvSpPr>
          <p:spPr>
            <a:xfrm flipH="1">
              <a:off x="318208" y="130689"/>
              <a:ext cx="35817"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4" name="Google Shape;1061;p8"/>
            <p:cNvSpPr/>
            <p:nvPr/>
          </p:nvSpPr>
          <p:spPr>
            <a:xfrm flipH="1">
              <a:off x="354010" y="130689"/>
              <a:ext cx="27856"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5" name="Google Shape;1062;p8"/>
            <p:cNvSpPr/>
            <p:nvPr/>
          </p:nvSpPr>
          <p:spPr>
            <a:xfrm flipH="1">
              <a:off x="381852" y="130689"/>
              <a:ext cx="31837"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6" name="Google Shape;1063;p8"/>
            <p:cNvSpPr/>
            <p:nvPr/>
          </p:nvSpPr>
          <p:spPr>
            <a:xfrm flipH="1">
              <a:off x="413674" y="130689"/>
              <a:ext cx="35811"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7" name="Google Shape;1064;p8"/>
            <p:cNvSpPr/>
            <p:nvPr/>
          </p:nvSpPr>
          <p:spPr>
            <a:xfrm flipH="1">
              <a:off x="449473" y="130689"/>
              <a:ext cx="27856"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8" name="Google Shape;1065;p8"/>
            <p:cNvSpPr/>
            <p:nvPr/>
          </p:nvSpPr>
          <p:spPr>
            <a:xfrm flipH="1">
              <a:off x="477315" y="130689"/>
              <a:ext cx="31837"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9" name="Google Shape;1066;p8"/>
            <p:cNvSpPr/>
            <p:nvPr/>
          </p:nvSpPr>
          <p:spPr>
            <a:xfrm flipH="1">
              <a:off x="509137" y="130689"/>
              <a:ext cx="35814"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0" name="Google Shape;1067;p8"/>
            <p:cNvSpPr/>
            <p:nvPr/>
          </p:nvSpPr>
          <p:spPr>
            <a:xfrm flipH="1">
              <a:off x="31822" y="99008"/>
              <a:ext cx="31834"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1" name="Google Shape;1068;p8"/>
            <p:cNvSpPr/>
            <p:nvPr/>
          </p:nvSpPr>
          <p:spPr>
            <a:xfrm flipH="1">
              <a:off x="0" y="257420"/>
              <a:ext cx="31836"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2" name="Google Shape;1069;p8"/>
            <p:cNvSpPr/>
            <p:nvPr/>
          </p:nvSpPr>
          <p:spPr>
            <a:xfrm flipH="1">
              <a:off x="0" y="229697"/>
              <a:ext cx="31836"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3" name="Google Shape;1070;p8"/>
            <p:cNvSpPr/>
            <p:nvPr/>
          </p:nvSpPr>
          <p:spPr>
            <a:xfrm flipH="1">
              <a:off x="0" y="194054"/>
              <a:ext cx="31836" cy="3565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4" name="Google Shape;1071;p8"/>
            <p:cNvSpPr/>
            <p:nvPr/>
          </p:nvSpPr>
          <p:spPr>
            <a:xfrm flipH="1">
              <a:off x="0" y="162373"/>
              <a:ext cx="31836"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5" name="Google Shape;1072;p8"/>
            <p:cNvSpPr/>
            <p:nvPr/>
          </p:nvSpPr>
          <p:spPr>
            <a:xfrm flipH="1">
              <a:off x="0" y="134647"/>
              <a:ext cx="31836" cy="277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6" name="Google Shape;1073;p8"/>
            <p:cNvSpPr/>
            <p:nvPr/>
          </p:nvSpPr>
          <p:spPr>
            <a:xfrm flipH="1">
              <a:off x="63642" y="99008"/>
              <a:ext cx="31837"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7" name="Google Shape;1074;p8"/>
            <p:cNvSpPr/>
            <p:nvPr/>
          </p:nvSpPr>
          <p:spPr>
            <a:xfrm flipH="1">
              <a:off x="95466" y="99008"/>
              <a:ext cx="31833"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8" name="Google Shape;1075;p8"/>
            <p:cNvSpPr/>
            <p:nvPr/>
          </p:nvSpPr>
          <p:spPr>
            <a:xfrm flipH="1">
              <a:off x="127286" y="99008"/>
              <a:ext cx="31833"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9" name="Google Shape;1076;p8"/>
            <p:cNvSpPr/>
            <p:nvPr/>
          </p:nvSpPr>
          <p:spPr>
            <a:xfrm flipH="1">
              <a:off x="159105" y="99008"/>
              <a:ext cx="31837" cy="3169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0" name="Google Shape;1077;p8"/>
            <p:cNvSpPr/>
            <p:nvPr/>
          </p:nvSpPr>
          <p:spPr>
            <a:xfrm flipH="1">
              <a:off x="190928" y="99008"/>
              <a:ext cx="31834"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1" name="Google Shape;1078;p8"/>
            <p:cNvSpPr/>
            <p:nvPr/>
          </p:nvSpPr>
          <p:spPr>
            <a:xfrm flipH="1">
              <a:off x="222747" y="99008"/>
              <a:ext cx="35814"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2" name="Google Shape;1079;p8"/>
            <p:cNvSpPr/>
            <p:nvPr/>
          </p:nvSpPr>
          <p:spPr>
            <a:xfrm flipH="1">
              <a:off x="258549" y="99008"/>
              <a:ext cx="27853"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3" name="Google Shape;1080;p8"/>
            <p:cNvSpPr/>
            <p:nvPr/>
          </p:nvSpPr>
          <p:spPr>
            <a:xfrm flipH="1">
              <a:off x="286390" y="99008"/>
              <a:ext cx="31833"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4" name="Google Shape;1081;p8"/>
            <p:cNvSpPr/>
            <p:nvPr/>
          </p:nvSpPr>
          <p:spPr>
            <a:xfrm flipH="1">
              <a:off x="318208" y="99008"/>
              <a:ext cx="35817"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5" name="Google Shape;1082;p8"/>
            <p:cNvSpPr/>
            <p:nvPr/>
          </p:nvSpPr>
          <p:spPr>
            <a:xfrm flipH="1">
              <a:off x="354010" y="99008"/>
              <a:ext cx="27856"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6" name="Google Shape;1083;p8"/>
            <p:cNvSpPr/>
            <p:nvPr/>
          </p:nvSpPr>
          <p:spPr>
            <a:xfrm flipH="1">
              <a:off x="381852" y="99008"/>
              <a:ext cx="31837"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7" name="Google Shape;1084;p8"/>
            <p:cNvSpPr/>
            <p:nvPr/>
          </p:nvSpPr>
          <p:spPr>
            <a:xfrm flipH="1">
              <a:off x="413674" y="99008"/>
              <a:ext cx="35811"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8" name="Google Shape;1085;p8"/>
            <p:cNvSpPr/>
            <p:nvPr/>
          </p:nvSpPr>
          <p:spPr>
            <a:xfrm flipH="1">
              <a:off x="449473" y="99008"/>
              <a:ext cx="27856"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9" name="Google Shape;1086;p8"/>
            <p:cNvSpPr/>
            <p:nvPr/>
          </p:nvSpPr>
          <p:spPr>
            <a:xfrm flipH="1">
              <a:off x="477315" y="99008"/>
              <a:ext cx="31837"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0" name="Google Shape;1087;p8"/>
            <p:cNvSpPr/>
            <p:nvPr/>
          </p:nvSpPr>
          <p:spPr>
            <a:xfrm flipH="1">
              <a:off x="509137" y="99008"/>
              <a:ext cx="35814"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1" name="Google Shape;1088;p8"/>
            <p:cNvSpPr/>
            <p:nvPr/>
          </p:nvSpPr>
          <p:spPr>
            <a:xfrm flipH="1">
              <a:off x="318208" y="63364"/>
              <a:ext cx="35817" cy="3565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2" name="Google Shape;1089;p8"/>
            <p:cNvSpPr/>
            <p:nvPr/>
          </p:nvSpPr>
          <p:spPr>
            <a:xfrm flipH="1">
              <a:off x="354010" y="63364"/>
              <a:ext cx="27856" cy="3565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3" name="Google Shape;1090;p8"/>
            <p:cNvSpPr/>
            <p:nvPr/>
          </p:nvSpPr>
          <p:spPr>
            <a:xfrm flipH="1">
              <a:off x="381852" y="63364"/>
              <a:ext cx="31837" cy="3565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4" name="Google Shape;1091;p8"/>
            <p:cNvSpPr/>
            <p:nvPr/>
          </p:nvSpPr>
          <p:spPr>
            <a:xfrm flipH="1">
              <a:off x="413674" y="63364"/>
              <a:ext cx="35811" cy="3565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5" name="Google Shape;1092;p8"/>
            <p:cNvSpPr/>
            <p:nvPr/>
          </p:nvSpPr>
          <p:spPr>
            <a:xfrm flipH="1">
              <a:off x="449473" y="63364"/>
              <a:ext cx="27856" cy="3565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6" name="Google Shape;1093;p8"/>
            <p:cNvSpPr/>
            <p:nvPr/>
          </p:nvSpPr>
          <p:spPr>
            <a:xfrm flipH="1">
              <a:off x="477315" y="63364"/>
              <a:ext cx="31837" cy="3565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7" name="Google Shape;1094;p8"/>
            <p:cNvSpPr/>
            <p:nvPr/>
          </p:nvSpPr>
          <p:spPr>
            <a:xfrm flipH="1">
              <a:off x="509137" y="63364"/>
              <a:ext cx="35814" cy="3565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8" name="Google Shape;1095;p8"/>
            <p:cNvSpPr/>
            <p:nvPr/>
          </p:nvSpPr>
          <p:spPr>
            <a:xfrm flipH="1">
              <a:off x="318208" y="35642"/>
              <a:ext cx="35817"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9" name="Google Shape;1096;p8"/>
            <p:cNvSpPr/>
            <p:nvPr/>
          </p:nvSpPr>
          <p:spPr>
            <a:xfrm flipH="1">
              <a:off x="354010" y="35642"/>
              <a:ext cx="27856"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0" name="Google Shape;1097;p8"/>
            <p:cNvSpPr/>
            <p:nvPr/>
          </p:nvSpPr>
          <p:spPr>
            <a:xfrm flipH="1">
              <a:off x="381852" y="35642"/>
              <a:ext cx="31837" cy="2773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1" name="Google Shape;1098;p8"/>
            <p:cNvSpPr/>
            <p:nvPr/>
          </p:nvSpPr>
          <p:spPr>
            <a:xfrm flipH="1">
              <a:off x="413674" y="35642"/>
              <a:ext cx="35811"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2" name="Google Shape;1099;p8"/>
            <p:cNvSpPr/>
            <p:nvPr/>
          </p:nvSpPr>
          <p:spPr>
            <a:xfrm flipH="1">
              <a:off x="449473" y="35642"/>
              <a:ext cx="27856"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3" name="Google Shape;1100;p8"/>
            <p:cNvSpPr/>
            <p:nvPr/>
          </p:nvSpPr>
          <p:spPr>
            <a:xfrm flipH="1">
              <a:off x="477315" y="35642"/>
              <a:ext cx="31837"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4" name="Google Shape;1101;p8"/>
            <p:cNvSpPr/>
            <p:nvPr/>
          </p:nvSpPr>
          <p:spPr>
            <a:xfrm flipH="1">
              <a:off x="509137" y="35642"/>
              <a:ext cx="35814" cy="277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5" name="Google Shape;1102;p8"/>
            <p:cNvSpPr/>
            <p:nvPr/>
          </p:nvSpPr>
          <p:spPr>
            <a:xfrm flipH="1">
              <a:off x="544937" y="35642"/>
              <a:ext cx="31834" cy="3565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6" name="Google Shape;1103;p8"/>
            <p:cNvSpPr/>
            <p:nvPr/>
          </p:nvSpPr>
          <p:spPr>
            <a:xfrm flipH="1">
              <a:off x="544937" y="71282"/>
              <a:ext cx="31834" cy="2773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7" name="Google Shape;1104;p8"/>
            <p:cNvSpPr/>
            <p:nvPr/>
          </p:nvSpPr>
          <p:spPr>
            <a:xfrm flipH="1">
              <a:off x="544937" y="99008"/>
              <a:ext cx="31834"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8" name="Google Shape;1105;p8"/>
            <p:cNvSpPr/>
            <p:nvPr/>
          </p:nvSpPr>
          <p:spPr>
            <a:xfrm flipH="1">
              <a:off x="544937" y="130689"/>
              <a:ext cx="31834" cy="3169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9" name="Google Shape;1106;p8"/>
            <p:cNvSpPr/>
            <p:nvPr/>
          </p:nvSpPr>
          <p:spPr>
            <a:xfrm flipH="1">
              <a:off x="544937" y="162373"/>
              <a:ext cx="31834"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0" name="Google Shape;1107;p8"/>
            <p:cNvSpPr/>
            <p:nvPr/>
          </p:nvSpPr>
          <p:spPr>
            <a:xfrm flipH="1">
              <a:off x="544937" y="194054"/>
              <a:ext cx="31834"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1" name="Google Shape;1108;p8"/>
            <p:cNvSpPr/>
            <p:nvPr/>
          </p:nvSpPr>
          <p:spPr>
            <a:xfrm flipH="1">
              <a:off x="544937" y="225735"/>
              <a:ext cx="31834" cy="3169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2" name="Google Shape;1109;p8"/>
            <p:cNvSpPr/>
            <p:nvPr/>
          </p:nvSpPr>
          <p:spPr>
            <a:xfrm flipH="1">
              <a:off x="544937" y="257420"/>
              <a:ext cx="31834" cy="316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3" name="Google Shape;1110;p8"/>
            <p:cNvSpPr/>
            <p:nvPr/>
          </p:nvSpPr>
          <p:spPr>
            <a:xfrm flipH="1">
              <a:off x="318208" y="-2"/>
              <a:ext cx="35817"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4" name="Google Shape;1111;p8"/>
            <p:cNvSpPr/>
            <p:nvPr/>
          </p:nvSpPr>
          <p:spPr>
            <a:xfrm flipH="1">
              <a:off x="354010" y="-2"/>
              <a:ext cx="27856"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5" name="Google Shape;1112;p8"/>
            <p:cNvSpPr/>
            <p:nvPr/>
          </p:nvSpPr>
          <p:spPr>
            <a:xfrm flipH="1">
              <a:off x="381852" y="-2"/>
              <a:ext cx="31837"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6" name="Google Shape;1113;p8"/>
            <p:cNvSpPr/>
            <p:nvPr/>
          </p:nvSpPr>
          <p:spPr>
            <a:xfrm flipH="1">
              <a:off x="413674" y="-2"/>
              <a:ext cx="35811"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7" name="Google Shape;1114;p8"/>
            <p:cNvSpPr/>
            <p:nvPr/>
          </p:nvSpPr>
          <p:spPr>
            <a:xfrm flipH="1">
              <a:off x="449473" y="-2"/>
              <a:ext cx="27856"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8" name="Google Shape;1115;p8"/>
            <p:cNvSpPr/>
            <p:nvPr/>
          </p:nvSpPr>
          <p:spPr>
            <a:xfrm flipH="1">
              <a:off x="477315" y="-2"/>
              <a:ext cx="31837"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9" name="Google Shape;1116;p8"/>
            <p:cNvSpPr/>
            <p:nvPr/>
          </p:nvSpPr>
          <p:spPr>
            <a:xfrm flipH="1">
              <a:off x="509137" y="-2"/>
              <a:ext cx="35814"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1151" name="Google Shape;1117;p8"/>
          <p:cNvSpPr/>
          <p:nvPr/>
        </p:nvSpPr>
        <p:spPr>
          <a:xfrm>
            <a:off x="319349" y="243900"/>
            <a:ext cx="8505302" cy="4655700"/>
          </a:xfrm>
          <a:prstGeom prst="rect">
            <a:avLst/>
          </a:prstGeom>
          <a:ln w="38100">
            <a:solidFill>
              <a:schemeClr val="accent1"/>
            </a:solidFill>
          </a:ln>
        </p:spPr>
        <p:txBody>
          <a:bodyPr lIns="0" tIns="0" rIns="0" bIns="0" anchor="ctr"/>
          <a:lstStyle/>
          <a:p>
            <a:pPr>
              <a:defRPr>
                <a:latin typeface="+mj-lt"/>
                <a:ea typeface="+mj-ea"/>
                <a:cs typeface="+mj-cs"/>
                <a:sym typeface="Arial"/>
              </a:defRPr>
            </a:pPr>
          </a:p>
        </p:txBody>
      </p:sp>
      <p:sp>
        <p:nvSpPr>
          <p:cNvPr id="1152" name="Title Text"/>
          <p:cNvSpPr txBox="1"/>
          <p:nvPr>
            <p:ph type="title"/>
          </p:nvPr>
        </p:nvSpPr>
        <p:spPr>
          <a:xfrm>
            <a:off x="1812600" y="1266825"/>
            <a:ext cx="5518800" cy="2600400"/>
          </a:xfrm>
          <a:prstGeom prst="rect">
            <a:avLst/>
          </a:prstGeom>
        </p:spPr>
        <p:txBody>
          <a:bodyPr anchor="ctr"/>
          <a:lstStyle>
            <a:lvl1pPr>
              <a:defRPr sz="6000"/>
            </a:lvl1pPr>
          </a:lstStyle>
          <a:p>
            <a:pPr/>
            <a:r>
              <a:t>Title Text</a:t>
            </a:r>
          </a:p>
        </p:txBody>
      </p:sp>
      <p:grpSp>
        <p:nvGrpSpPr>
          <p:cNvPr id="1482" name="Google Shape;1119;p8"/>
          <p:cNvGrpSpPr/>
          <p:nvPr/>
        </p:nvGrpSpPr>
        <p:grpSpPr>
          <a:xfrm>
            <a:off x="7398068" y="2977146"/>
            <a:ext cx="1128445" cy="564221"/>
            <a:chOff x="0" y="0"/>
            <a:chExt cx="1128443" cy="564220"/>
          </a:xfrm>
        </p:grpSpPr>
        <p:sp>
          <p:nvSpPr>
            <p:cNvPr id="1153" name="Google Shape;1120;p8"/>
            <p:cNvSpPr/>
            <p:nvPr/>
          </p:nvSpPr>
          <p:spPr>
            <a:xfrm>
              <a:off x="531306" y="526603"/>
              <a:ext cx="329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54" name="Google Shape;1121;p8"/>
            <p:cNvSpPr/>
            <p:nvPr/>
          </p:nvSpPr>
          <p:spPr>
            <a:xfrm>
              <a:off x="493692" y="526603"/>
              <a:ext cx="376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55" name="Google Shape;1122;p8"/>
            <p:cNvSpPr/>
            <p:nvPr/>
          </p:nvSpPr>
          <p:spPr>
            <a:xfrm>
              <a:off x="451380" y="526603"/>
              <a:ext cx="42314"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56" name="Google Shape;1123;p8"/>
            <p:cNvSpPr/>
            <p:nvPr/>
          </p:nvSpPr>
          <p:spPr>
            <a:xfrm>
              <a:off x="418465" y="526603"/>
              <a:ext cx="329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57" name="Google Shape;1124;p8"/>
            <p:cNvSpPr/>
            <p:nvPr/>
          </p:nvSpPr>
          <p:spPr>
            <a:xfrm>
              <a:off x="376150" y="526603"/>
              <a:ext cx="423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58" name="Google Shape;1125;p8"/>
            <p:cNvSpPr/>
            <p:nvPr/>
          </p:nvSpPr>
          <p:spPr>
            <a:xfrm>
              <a:off x="338531" y="526603"/>
              <a:ext cx="376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59" name="Google Shape;1126;p8"/>
            <p:cNvSpPr/>
            <p:nvPr/>
          </p:nvSpPr>
          <p:spPr>
            <a:xfrm>
              <a:off x="305616" y="526603"/>
              <a:ext cx="329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0" name="Google Shape;1127;p8"/>
            <p:cNvSpPr/>
            <p:nvPr/>
          </p:nvSpPr>
          <p:spPr>
            <a:xfrm>
              <a:off x="263305" y="526603"/>
              <a:ext cx="42314"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1" name="Google Shape;1128;p8"/>
            <p:cNvSpPr/>
            <p:nvPr/>
          </p:nvSpPr>
          <p:spPr>
            <a:xfrm>
              <a:off x="225690" y="526603"/>
              <a:ext cx="376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2" name="Google Shape;1129;p8"/>
            <p:cNvSpPr/>
            <p:nvPr/>
          </p:nvSpPr>
          <p:spPr>
            <a:xfrm>
              <a:off x="192775" y="526603"/>
              <a:ext cx="329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3" name="Google Shape;1130;p8"/>
            <p:cNvSpPr/>
            <p:nvPr/>
          </p:nvSpPr>
          <p:spPr>
            <a:xfrm>
              <a:off x="150460" y="526603"/>
              <a:ext cx="423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4" name="Google Shape;1131;p8"/>
            <p:cNvSpPr/>
            <p:nvPr/>
          </p:nvSpPr>
          <p:spPr>
            <a:xfrm>
              <a:off x="112841" y="526603"/>
              <a:ext cx="376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5" name="Google Shape;1132;p8"/>
            <p:cNvSpPr/>
            <p:nvPr/>
          </p:nvSpPr>
          <p:spPr>
            <a:xfrm>
              <a:off x="79926" y="526603"/>
              <a:ext cx="329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6" name="Google Shape;1133;p8"/>
            <p:cNvSpPr/>
            <p:nvPr/>
          </p:nvSpPr>
          <p:spPr>
            <a:xfrm>
              <a:off x="531306" y="488992"/>
              <a:ext cx="329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7" name="Google Shape;1134;p8"/>
            <p:cNvSpPr/>
            <p:nvPr/>
          </p:nvSpPr>
          <p:spPr>
            <a:xfrm>
              <a:off x="493692" y="488992"/>
              <a:ext cx="376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8" name="Google Shape;1135;p8"/>
            <p:cNvSpPr/>
            <p:nvPr/>
          </p:nvSpPr>
          <p:spPr>
            <a:xfrm>
              <a:off x="451380" y="488992"/>
              <a:ext cx="42314"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9" name="Google Shape;1136;p8"/>
            <p:cNvSpPr/>
            <p:nvPr/>
          </p:nvSpPr>
          <p:spPr>
            <a:xfrm>
              <a:off x="418465" y="488992"/>
              <a:ext cx="329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0" name="Google Shape;1137;p8"/>
            <p:cNvSpPr/>
            <p:nvPr/>
          </p:nvSpPr>
          <p:spPr>
            <a:xfrm>
              <a:off x="376150" y="488992"/>
              <a:ext cx="423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1" name="Google Shape;1138;p8"/>
            <p:cNvSpPr/>
            <p:nvPr/>
          </p:nvSpPr>
          <p:spPr>
            <a:xfrm>
              <a:off x="338531" y="488992"/>
              <a:ext cx="376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2" name="Google Shape;1139;p8"/>
            <p:cNvSpPr/>
            <p:nvPr/>
          </p:nvSpPr>
          <p:spPr>
            <a:xfrm>
              <a:off x="305616" y="488992"/>
              <a:ext cx="329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3" name="Google Shape;1140;p8"/>
            <p:cNvSpPr/>
            <p:nvPr/>
          </p:nvSpPr>
          <p:spPr>
            <a:xfrm>
              <a:off x="263305" y="488992"/>
              <a:ext cx="42314"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4" name="Google Shape;1141;p8"/>
            <p:cNvSpPr/>
            <p:nvPr/>
          </p:nvSpPr>
          <p:spPr>
            <a:xfrm>
              <a:off x="225690" y="488992"/>
              <a:ext cx="376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5" name="Google Shape;1142;p8"/>
            <p:cNvSpPr/>
            <p:nvPr/>
          </p:nvSpPr>
          <p:spPr>
            <a:xfrm>
              <a:off x="192775" y="488992"/>
              <a:ext cx="329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6" name="Google Shape;1143;p8"/>
            <p:cNvSpPr/>
            <p:nvPr/>
          </p:nvSpPr>
          <p:spPr>
            <a:xfrm>
              <a:off x="150460" y="488992"/>
              <a:ext cx="423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7" name="Google Shape;1144;p8"/>
            <p:cNvSpPr/>
            <p:nvPr/>
          </p:nvSpPr>
          <p:spPr>
            <a:xfrm>
              <a:off x="112841" y="488992"/>
              <a:ext cx="376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8" name="Google Shape;1145;p8"/>
            <p:cNvSpPr/>
            <p:nvPr/>
          </p:nvSpPr>
          <p:spPr>
            <a:xfrm>
              <a:off x="79926" y="488992"/>
              <a:ext cx="329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9" name="Google Shape;1146;p8"/>
            <p:cNvSpPr/>
            <p:nvPr/>
          </p:nvSpPr>
          <p:spPr>
            <a:xfrm>
              <a:off x="37615" y="488992"/>
              <a:ext cx="42314"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0" name="Google Shape;1147;p8"/>
            <p:cNvSpPr/>
            <p:nvPr/>
          </p:nvSpPr>
          <p:spPr>
            <a:xfrm>
              <a:off x="-1" y="488992"/>
              <a:ext cx="376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1" name="Google Shape;1148;p8"/>
            <p:cNvSpPr/>
            <p:nvPr/>
          </p:nvSpPr>
          <p:spPr>
            <a:xfrm>
              <a:off x="531306" y="446677"/>
              <a:ext cx="329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2" name="Google Shape;1149;p8"/>
            <p:cNvSpPr/>
            <p:nvPr/>
          </p:nvSpPr>
          <p:spPr>
            <a:xfrm>
              <a:off x="493692" y="446677"/>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3" name="Google Shape;1150;p8"/>
            <p:cNvSpPr/>
            <p:nvPr/>
          </p:nvSpPr>
          <p:spPr>
            <a:xfrm>
              <a:off x="451380" y="446677"/>
              <a:ext cx="42314"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4" name="Google Shape;1151;p8"/>
            <p:cNvSpPr/>
            <p:nvPr/>
          </p:nvSpPr>
          <p:spPr>
            <a:xfrm>
              <a:off x="418465" y="446677"/>
              <a:ext cx="329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5" name="Google Shape;1152;p8"/>
            <p:cNvSpPr/>
            <p:nvPr/>
          </p:nvSpPr>
          <p:spPr>
            <a:xfrm>
              <a:off x="376150" y="446677"/>
              <a:ext cx="423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6" name="Google Shape;1153;p8"/>
            <p:cNvSpPr/>
            <p:nvPr/>
          </p:nvSpPr>
          <p:spPr>
            <a:xfrm>
              <a:off x="338531" y="446677"/>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7" name="Google Shape;1154;p8"/>
            <p:cNvSpPr/>
            <p:nvPr/>
          </p:nvSpPr>
          <p:spPr>
            <a:xfrm>
              <a:off x="305616" y="446677"/>
              <a:ext cx="329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8" name="Google Shape;1155;p8"/>
            <p:cNvSpPr/>
            <p:nvPr/>
          </p:nvSpPr>
          <p:spPr>
            <a:xfrm>
              <a:off x="263305" y="446677"/>
              <a:ext cx="42314"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9" name="Google Shape;1156;p8"/>
            <p:cNvSpPr/>
            <p:nvPr/>
          </p:nvSpPr>
          <p:spPr>
            <a:xfrm>
              <a:off x="225690" y="446677"/>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0" name="Google Shape;1157;p8"/>
            <p:cNvSpPr/>
            <p:nvPr/>
          </p:nvSpPr>
          <p:spPr>
            <a:xfrm>
              <a:off x="192775" y="446677"/>
              <a:ext cx="329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1" name="Google Shape;1158;p8"/>
            <p:cNvSpPr/>
            <p:nvPr/>
          </p:nvSpPr>
          <p:spPr>
            <a:xfrm>
              <a:off x="150460" y="446677"/>
              <a:ext cx="423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2" name="Google Shape;1159;p8"/>
            <p:cNvSpPr/>
            <p:nvPr/>
          </p:nvSpPr>
          <p:spPr>
            <a:xfrm>
              <a:off x="112841" y="446677"/>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3" name="Google Shape;1160;p8"/>
            <p:cNvSpPr/>
            <p:nvPr/>
          </p:nvSpPr>
          <p:spPr>
            <a:xfrm>
              <a:off x="79926" y="446677"/>
              <a:ext cx="329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4" name="Google Shape;1161;p8"/>
            <p:cNvSpPr/>
            <p:nvPr/>
          </p:nvSpPr>
          <p:spPr>
            <a:xfrm>
              <a:off x="37615" y="446677"/>
              <a:ext cx="42314"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5" name="Google Shape;1162;p8"/>
            <p:cNvSpPr/>
            <p:nvPr/>
          </p:nvSpPr>
          <p:spPr>
            <a:xfrm>
              <a:off x="-1" y="446677"/>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6" name="Google Shape;1163;p8"/>
            <p:cNvSpPr/>
            <p:nvPr/>
          </p:nvSpPr>
          <p:spPr>
            <a:xfrm>
              <a:off x="531306" y="413762"/>
              <a:ext cx="329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7" name="Google Shape;1164;p8"/>
            <p:cNvSpPr/>
            <p:nvPr/>
          </p:nvSpPr>
          <p:spPr>
            <a:xfrm>
              <a:off x="493692" y="413762"/>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8" name="Google Shape;1165;p8"/>
            <p:cNvSpPr/>
            <p:nvPr/>
          </p:nvSpPr>
          <p:spPr>
            <a:xfrm>
              <a:off x="451380" y="413762"/>
              <a:ext cx="42314"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9" name="Google Shape;1166;p8"/>
            <p:cNvSpPr/>
            <p:nvPr/>
          </p:nvSpPr>
          <p:spPr>
            <a:xfrm>
              <a:off x="418465" y="413762"/>
              <a:ext cx="329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0" name="Google Shape;1167;p8"/>
            <p:cNvSpPr/>
            <p:nvPr/>
          </p:nvSpPr>
          <p:spPr>
            <a:xfrm>
              <a:off x="376150" y="413762"/>
              <a:ext cx="423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1" name="Google Shape;1168;p8"/>
            <p:cNvSpPr/>
            <p:nvPr/>
          </p:nvSpPr>
          <p:spPr>
            <a:xfrm>
              <a:off x="338531" y="413762"/>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2" name="Google Shape;1169;p8"/>
            <p:cNvSpPr/>
            <p:nvPr/>
          </p:nvSpPr>
          <p:spPr>
            <a:xfrm>
              <a:off x="305616" y="413762"/>
              <a:ext cx="329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3" name="Google Shape;1170;p8"/>
            <p:cNvSpPr/>
            <p:nvPr/>
          </p:nvSpPr>
          <p:spPr>
            <a:xfrm>
              <a:off x="263305" y="413762"/>
              <a:ext cx="42314"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4" name="Google Shape;1171;p8"/>
            <p:cNvSpPr/>
            <p:nvPr/>
          </p:nvSpPr>
          <p:spPr>
            <a:xfrm>
              <a:off x="225690" y="413762"/>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5" name="Google Shape;1172;p8"/>
            <p:cNvSpPr/>
            <p:nvPr/>
          </p:nvSpPr>
          <p:spPr>
            <a:xfrm>
              <a:off x="192775" y="413762"/>
              <a:ext cx="329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6" name="Google Shape;1173;p8"/>
            <p:cNvSpPr/>
            <p:nvPr/>
          </p:nvSpPr>
          <p:spPr>
            <a:xfrm>
              <a:off x="150460" y="413762"/>
              <a:ext cx="423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7" name="Google Shape;1174;p8"/>
            <p:cNvSpPr/>
            <p:nvPr/>
          </p:nvSpPr>
          <p:spPr>
            <a:xfrm>
              <a:off x="112841" y="413762"/>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8" name="Google Shape;1175;p8"/>
            <p:cNvSpPr/>
            <p:nvPr/>
          </p:nvSpPr>
          <p:spPr>
            <a:xfrm>
              <a:off x="79926" y="413762"/>
              <a:ext cx="329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9" name="Google Shape;1176;p8"/>
            <p:cNvSpPr/>
            <p:nvPr/>
          </p:nvSpPr>
          <p:spPr>
            <a:xfrm>
              <a:off x="37615" y="413762"/>
              <a:ext cx="42314"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0" name="Google Shape;1177;p8"/>
            <p:cNvSpPr/>
            <p:nvPr/>
          </p:nvSpPr>
          <p:spPr>
            <a:xfrm>
              <a:off x="-1" y="413762"/>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1" name="Google Shape;1178;p8"/>
            <p:cNvSpPr/>
            <p:nvPr/>
          </p:nvSpPr>
          <p:spPr>
            <a:xfrm>
              <a:off x="531306" y="371443"/>
              <a:ext cx="329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2" name="Google Shape;1179;p8"/>
            <p:cNvSpPr/>
            <p:nvPr/>
          </p:nvSpPr>
          <p:spPr>
            <a:xfrm>
              <a:off x="493692" y="371443"/>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3" name="Google Shape;1180;p8"/>
            <p:cNvSpPr/>
            <p:nvPr/>
          </p:nvSpPr>
          <p:spPr>
            <a:xfrm>
              <a:off x="451380" y="371443"/>
              <a:ext cx="42314"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4" name="Google Shape;1181;p8"/>
            <p:cNvSpPr/>
            <p:nvPr/>
          </p:nvSpPr>
          <p:spPr>
            <a:xfrm>
              <a:off x="418465" y="371443"/>
              <a:ext cx="329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5" name="Google Shape;1182;p8"/>
            <p:cNvSpPr/>
            <p:nvPr/>
          </p:nvSpPr>
          <p:spPr>
            <a:xfrm>
              <a:off x="376150" y="371443"/>
              <a:ext cx="423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6" name="Google Shape;1183;p8"/>
            <p:cNvSpPr/>
            <p:nvPr/>
          </p:nvSpPr>
          <p:spPr>
            <a:xfrm>
              <a:off x="338531" y="371443"/>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7" name="Google Shape;1184;p8"/>
            <p:cNvSpPr/>
            <p:nvPr/>
          </p:nvSpPr>
          <p:spPr>
            <a:xfrm>
              <a:off x="305616" y="371443"/>
              <a:ext cx="329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8" name="Google Shape;1185;p8"/>
            <p:cNvSpPr/>
            <p:nvPr/>
          </p:nvSpPr>
          <p:spPr>
            <a:xfrm>
              <a:off x="263305" y="371443"/>
              <a:ext cx="42314"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9" name="Google Shape;1186;p8"/>
            <p:cNvSpPr/>
            <p:nvPr/>
          </p:nvSpPr>
          <p:spPr>
            <a:xfrm>
              <a:off x="225690" y="371443"/>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0" name="Google Shape;1187;p8"/>
            <p:cNvSpPr/>
            <p:nvPr/>
          </p:nvSpPr>
          <p:spPr>
            <a:xfrm>
              <a:off x="192775" y="371443"/>
              <a:ext cx="329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1" name="Google Shape;1188;p8"/>
            <p:cNvSpPr/>
            <p:nvPr/>
          </p:nvSpPr>
          <p:spPr>
            <a:xfrm>
              <a:off x="150460" y="371443"/>
              <a:ext cx="423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2" name="Google Shape;1189;p8"/>
            <p:cNvSpPr/>
            <p:nvPr/>
          </p:nvSpPr>
          <p:spPr>
            <a:xfrm>
              <a:off x="112841" y="371443"/>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3" name="Google Shape;1190;p8"/>
            <p:cNvSpPr/>
            <p:nvPr/>
          </p:nvSpPr>
          <p:spPr>
            <a:xfrm>
              <a:off x="79926" y="371443"/>
              <a:ext cx="329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4" name="Google Shape;1191;p8"/>
            <p:cNvSpPr/>
            <p:nvPr/>
          </p:nvSpPr>
          <p:spPr>
            <a:xfrm>
              <a:off x="37615" y="371443"/>
              <a:ext cx="42314"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5" name="Google Shape;1192;p8"/>
            <p:cNvSpPr/>
            <p:nvPr/>
          </p:nvSpPr>
          <p:spPr>
            <a:xfrm>
              <a:off x="-1" y="371443"/>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6" name="Google Shape;1193;p8"/>
            <p:cNvSpPr/>
            <p:nvPr/>
          </p:nvSpPr>
          <p:spPr>
            <a:xfrm>
              <a:off x="531306" y="338528"/>
              <a:ext cx="329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7" name="Google Shape;1194;p8"/>
            <p:cNvSpPr/>
            <p:nvPr/>
          </p:nvSpPr>
          <p:spPr>
            <a:xfrm>
              <a:off x="493692" y="338528"/>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8" name="Google Shape;1195;p8"/>
            <p:cNvSpPr/>
            <p:nvPr/>
          </p:nvSpPr>
          <p:spPr>
            <a:xfrm>
              <a:off x="451380" y="338528"/>
              <a:ext cx="42314"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9" name="Google Shape;1196;p8"/>
            <p:cNvSpPr/>
            <p:nvPr/>
          </p:nvSpPr>
          <p:spPr>
            <a:xfrm>
              <a:off x="418465" y="338528"/>
              <a:ext cx="329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0" name="Google Shape;1197;p8"/>
            <p:cNvSpPr/>
            <p:nvPr/>
          </p:nvSpPr>
          <p:spPr>
            <a:xfrm>
              <a:off x="376150" y="338528"/>
              <a:ext cx="423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1" name="Google Shape;1198;p8"/>
            <p:cNvSpPr/>
            <p:nvPr/>
          </p:nvSpPr>
          <p:spPr>
            <a:xfrm>
              <a:off x="338531" y="338528"/>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2" name="Google Shape;1199;p8"/>
            <p:cNvSpPr/>
            <p:nvPr/>
          </p:nvSpPr>
          <p:spPr>
            <a:xfrm>
              <a:off x="305616" y="338528"/>
              <a:ext cx="329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3" name="Google Shape;1200;p8"/>
            <p:cNvSpPr/>
            <p:nvPr/>
          </p:nvSpPr>
          <p:spPr>
            <a:xfrm>
              <a:off x="263305" y="338528"/>
              <a:ext cx="42314"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4" name="Google Shape;1201;p8"/>
            <p:cNvSpPr/>
            <p:nvPr/>
          </p:nvSpPr>
          <p:spPr>
            <a:xfrm>
              <a:off x="225690" y="338528"/>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5" name="Google Shape;1202;p8"/>
            <p:cNvSpPr/>
            <p:nvPr/>
          </p:nvSpPr>
          <p:spPr>
            <a:xfrm>
              <a:off x="192775" y="338528"/>
              <a:ext cx="329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6" name="Google Shape;1203;p8"/>
            <p:cNvSpPr/>
            <p:nvPr/>
          </p:nvSpPr>
          <p:spPr>
            <a:xfrm>
              <a:off x="150460" y="338528"/>
              <a:ext cx="423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7" name="Google Shape;1204;p8"/>
            <p:cNvSpPr/>
            <p:nvPr/>
          </p:nvSpPr>
          <p:spPr>
            <a:xfrm>
              <a:off x="112841" y="338528"/>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8" name="Google Shape;1205;p8"/>
            <p:cNvSpPr/>
            <p:nvPr/>
          </p:nvSpPr>
          <p:spPr>
            <a:xfrm>
              <a:off x="79926" y="338528"/>
              <a:ext cx="329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9" name="Google Shape;1206;p8"/>
            <p:cNvSpPr/>
            <p:nvPr/>
          </p:nvSpPr>
          <p:spPr>
            <a:xfrm>
              <a:off x="37615" y="338528"/>
              <a:ext cx="42314"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0" name="Google Shape;1207;p8"/>
            <p:cNvSpPr/>
            <p:nvPr/>
          </p:nvSpPr>
          <p:spPr>
            <a:xfrm>
              <a:off x="531306" y="300917"/>
              <a:ext cx="329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1" name="Google Shape;1208;p8"/>
            <p:cNvSpPr/>
            <p:nvPr/>
          </p:nvSpPr>
          <p:spPr>
            <a:xfrm>
              <a:off x="493692" y="300917"/>
              <a:ext cx="376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2" name="Google Shape;1209;p8"/>
            <p:cNvSpPr/>
            <p:nvPr/>
          </p:nvSpPr>
          <p:spPr>
            <a:xfrm>
              <a:off x="451380" y="300917"/>
              <a:ext cx="42314"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3" name="Google Shape;1210;p8"/>
            <p:cNvSpPr/>
            <p:nvPr/>
          </p:nvSpPr>
          <p:spPr>
            <a:xfrm>
              <a:off x="418465" y="300917"/>
              <a:ext cx="329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4" name="Google Shape;1211;p8"/>
            <p:cNvSpPr/>
            <p:nvPr/>
          </p:nvSpPr>
          <p:spPr>
            <a:xfrm>
              <a:off x="376150" y="300917"/>
              <a:ext cx="423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5" name="Google Shape;1212;p8"/>
            <p:cNvSpPr/>
            <p:nvPr/>
          </p:nvSpPr>
          <p:spPr>
            <a:xfrm>
              <a:off x="338531" y="300917"/>
              <a:ext cx="376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6" name="Google Shape;1213;p8"/>
            <p:cNvSpPr/>
            <p:nvPr/>
          </p:nvSpPr>
          <p:spPr>
            <a:xfrm>
              <a:off x="305616" y="300917"/>
              <a:ext cx="329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7" name="Google Shape;1214;p8"/>
            <p:cNvSpPr/>
            <p:nvPr/>
          </p:nvSpPr>
          <p:spPr>
            <a:xfrm>
              <a:off x="263305" y="300917"/>
              <a:ext cx="42314"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8" name="Google Shape;1215;p8"/>
            <p:cNvSpPr/>
            <p:nvPr/>
          </p:nvSpPr>
          <p:spPr>
            <a:xfrm>
              <a:off x="225690" y="300917"/>
              <a:ext cx="376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9" name="Google Shape;1216;p8"/>
            <p:cNvSpPr/>
            <p:nvPr/>
          </p:nvSpPr>
          <p:spPr>
            <a:xfrm>
              <a:off x="192775" y="300917"/>
              <a:ext cx="329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0" name="Google Shape;1217;p8"/>
            <p:cNvSpPr/>
            <p:nvPr/>
          </p:nvSpPr>
          <p:spPr>
            <a:xfrm>
              <a:off x="150460" y="300917"/>
              <a:ext cx="423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1" name="Google Shape;1218;p8"/>
            <p:cNvSpPr/>
            <p:nvPr/>
          </p:nvSpPr>
          <p:spPr>
            <a:xfrm>
              <a:off x="112841" y="300917"/>
              <a:ext cx="376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2" name="Google Shape;1219;p8"/>
            <p:cNvSpPr/>
            <p:nvPr/>
          </p:nvSpPr>
          <p:spPr>
            <a:xfrm>
              <a:off x="79934" y="300917"/>
              <a:ext cx="32910"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3" name="Google Shape;1220;p8"/>
            <p:cNvSpPr/>
            <p:nvPr/>
          </p:nvSpPr>
          <p:spPr>
            <a:xfrm>
              <a:off x="531306" y="258600"/>
              <a:ext cx="329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4" name="Google Shape;1221;p8"/>
            <p:cNvSpPr/>
            <p:nvPr/>
          </p:nvSpPr>
          <p:spPr>
            <a:xfrm>
              <a:off x="493692" y="258600"/>
              <a:ext cx="376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5" name="Google Shape;1222;p8"/>
            <p:cNvSpPr/>
            <p:nvPr/>
          </p:nvSpPr>
          <p:spPr>
            <a:xfrm>
              <a:off x="451380" y="258600"/>
              <a:ext cx="42314"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6" name="Google Shape;1223;p8"/>
            <p:cNvSpPr/>
            <p:nvPr/>
          </p:nvSpPr>
          <p:spPr>
            <a:xfrm>
              <a:off x="418465" y="258600"/>
              <a:ext cx="329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7" name="Google Shape;1224;p8"/>
            <p:cNvSpPr/>
            <p:nvPr/>
          </p:nvSpPr>
          <p:spPr>
            <a:xfrm>
              <a:off x="376150" y="258600"/>
              <a:ext cx="423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8" name="Google Shape;1225;p8"/>
            <p:cNvSpPr/>
            <p:nvPr/>
          </p:nvSpPr>
          <p:spPr>
            <a:xfrm>
              <a:off x="338531" y="258600"/>
              <a:ext cx="376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9" name="Google Shape;1226;p8"/>
            <p:cNvSpPr/>
            <p:nvPr/>
          </p:nvSpPr>
          <p:spPr>
            <a:xfrm>
              <a:off x="305616" y="258600"/>
              <a:ext cx="329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0" name="Google Shape;1227;p8"/>
            <p:cNvSpPr/>
            <p:nvPr/>
          </p:nvSpPr>
          <p:spPr>
            <a:xfrm>
              <a:off x="263305" y="258600"/>
              <a:ext cx="42314"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1" name="Google Shape;1228;p8"/>
            <p:cNvSpPr/>
            <p:nvPr/>
          </p:nvSpPr>
          <p:spPr>
            <a:xfrm>
              <a:off x="225690" y="258600"/>
              <a:ext cx="376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2" name="Google Shape;1229;p8"/>
            <p:cNvSpPr/>
            <p:nvPr/>
          </p:nvSpPr>
          <p:spPr>
            <a:xfrm>
              <a:off x="192775" y="258600"/>
              <a:ext cx="329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3" name="Google Shape;1230;p8"/>
            <p:cNvSpPr/>
            <p:nvPr/>
          </p:nvSpPr>
          <p:spPr>
            <a:xfrm>
              <a:off x="150460" y="258600"/>
              <a:ext cx="423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4" name="Google Shape;1231;p8"/>
            <p:cNvSpPr/>
            <p:nvPr/>
          </p:nvSpPr>
          <p:spPr>
            <a:xfrm>
              <a:off x="112841" y="258600"/>
              <a:ext cx="376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5" name="Google Shape;1232;p8"/>
            <p:cNvSpPr/>
            <p:nvPr/>
          </p:nvSpPr>
          <p:spPr>
            <a:xfrm>
              <a:off x="531306" y="225690"/>
              <a:ext cx="32918"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6" name="Google Shape;1233;p8"/>
            <p:cNvSpPr/>
            <p:nvPr/>
          </p:nvSpPr>
          <p:spPr>
            <a:xfrm>
              <a:off x="493692" y="225690"/>
              <a:ext cx="37618"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7" name="Google Shape;1234;p8"/>
            <p:cNvSpPr/>
            <p:nvPr/>
          </p:nvSpPr>
          <p:spPr>
            <a:xfrm>
              <a:off x="451380" y="225690"/>
              <a:ext cx="42314"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8" name="Google Shape;1235;p8"/>
            <p:cNvSpPr/>
            <p:nvPr/>
          </p:nvSpPr>
          <p:spPr>
            <a:xfrm>
              <a:off x="418465" y="225690"/>
              <a:ext cx="32918"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9" name="Google Shape;1236;p8"/>
            <p:cNvSpPr/>
            <p:nvPr/>
          </p:nvSpPr>
          <p:spPr>
            <a:xfrm>
              <a:off x="376150" y="225690"/>
              <a:ext cx="42318"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0" name="Google Shape;1237;p8"/>
            <p:cNvSpPr/>
            <p:nvPr/>
          </p:nvSpPr>
          <p:spPr>
            <a:xfrm>
              <a:off x="338531" y="225690"/>
              <a:ext cx="37618"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1" name="Google Shape;1238;p8"/>
            <p:cNvSpPr/>
            <p:nvPr/>
          </p:nvSpPr>
          <p:spPr>
            <a:xfrm>
              <a:off x="305616" y="225690"/>
              <a:ext cx="32918"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2" name="Google Shape;1239;p8"/>
            <p:cNvSpPr/>
            <p:nvPr/>
          </p:nvSpPr>
          <p:spPr>
            <a:xfrm>
              <a:off x="263305" y="225690"/>
              <a:ext cx="42314"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3" name="Google Shape;1240;p8"/>
            <p:cNvSpPr/>
            <p:nvPr/>
          </p:nvSpPr>
          <p:spPr>
            <a:xfrm>
              <a:off x="225690" y="225690"/>
              <a:ext cx="37618"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4" name="Google Shape;1241;p8"/>
            <p:cNvSpPr/>
            <p:nvPr/>
          </p:nvSpPr>
          <p:spPr>
            <a:xfrm>
              <a:off x="192775" y="225690"/>
              <a:ext cx="32918"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5" name="Google Shape;1242;p8"/>
            <p:cNvSpPr/>
            <p:nvPr/>
          </p:nvSpPr>
          <p:spPr>
            <a:xfrm>
              <a:off x="150460" y="225690"/>
              <a:ext cx="42318"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6" name="Google Shape;1243;p8"/>
            <p:cNvSpPr/>
            <p:nvPr/>
          </p:nvSpPr>
          <p:spPr>
            <a:xfrm>
              <a:off x="112841" y="225690"/>
              <a:ext cx="37618"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7" name="Google Shape;1244;p8"/>
            <p:cNvSpPr/>
            <p:nvPr/>
          </p:nvSpPr>
          <p:spPr>
            <a:xfrm>
              <a:off x="531306" y="188075"/>
              <a:ext cx="329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8" name="Google Shape;1245;p8"/>
            <p:cNvSpPr/>
            <p:nvPr/>
          </p:nvSpPr>
          <p:spPr>
            <a:xfrm>
              <a:off x="493692" y="188075"/>
              <a:ext cx="376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9" name="Google Shape;1246;p8"/>
            <p:cNvSpPr/>
            <p:nvPr/>
          </p:nvSpPr>
          <p:spPr>
            <a:xfrm>
              <a:off x="451380" y="188075"/>
              <a:ext cx="42314"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0" name="Google Shape;1247;p8"/>
            <p:cNvSpPr/>
            <p:nvPr/>
          </p:nvSpPr>
          <p:spPr>
            <a:xfrm>
              <a:off x="418465" y="188075"/>
              <a:ext cx="329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1" name="Google Shape;1248;p8"/>
            <p:cNvSpPr/>
            <p:nvPr/>
          </p:nvSpPr>
          <p:spPr>
            <a:xfrm>
              <a:off x="376150" y="188075"/>
              <a:ext cx="423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2" name="Google Shape;1249;p8"/>
            <p:cNvSpPr/>
            <p:nvPr/>
          </p:nvSpPr>
          <p:spPr>
            <a:xfrm>
              <a:off x="338531" y="188075"/>
              <a:ext cx="376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3" name="Google Shape;1250;p8"/>
            <p:cNvSpPr/>
            <p:nvPr/>
          </p:nvSpPr>
          <p:spPr>
            <a:xfrm>
              <a:off x="305616" y="188075"/>
              <a:ext cx="329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4" name="Google Shape;1251;p8"/>
            <p:cNvSpPr/>
            <p:nvPr/>
          </p:nvSpPr>
          <p:spPr>
            <a:xfrm>
              <a:off x="263305" y="188075"/>
              <a:ext cx="42314"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5" name="Google Shape;1252;p8"/>
            <p:cNvSpPr/>
            <p:nvPr/>
          </p:nvSpPr>
          <p:spPr>
            <a:xfrm>
              <a:off x="225690" y="188075"/>
              <a:ext cx="376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6" name="Google Shape;1253;p8"/>
            <p:cNvSpPr/>
            <p:nvPr/>
          </p:nvSpPr>
          <p:spPr>
            <a:xfrm>
              <a:off x="192775" y="188075"/>
              <a:ext cx="329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7" name="Google Shape;1254;p8"/>
            <p:cNvSpPr/>
            <p:nvPr/>
          </p:nvSpPr>
          <p:spPr>
            <a:xfrm>
              <a:off x="150460" y="188075"/>
              <a:ext cx="423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8" name="Google Shape;1255;p8"/>
            <p:cNvSpPr/>
            <p:nvPr/>
          </p:nvSpPr>
          <p:spPr>
            <a:xfrm>
              <a:off x="531306" y="145755"/>
              <a:ext cx="32918" cy="4232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9" name="Google Shape;1256;p8"/>
            <p:cNvSpPr/>
            <p:nvPr/>
          </p:nvSpPr>
          <p:spPr>
            <a:xfrm>
              <a:off x="493692" y="145755"/>
              <a:ext cx="37618" cy="4232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0" name="Google Shape;1257;p8"/>
            <p:cNvSpPr/>
            <p:nvPr/>
          </p:nvSpPr>
          <p:spPr>
            <a:xfrm>
              <a:off x="451380" y="145755"/>
              <a:ext cx="42314" cy="4232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1" name="Google Shape;1258;p8"/>
            <p:cNvSpPr/>
            <p:nvPr/>
          </p:nvSpPr>
          <p:spPr>
            <a:xfrm>
              <a:off x="418465" y="145755"/>
              <a:ext cx="32918" cy="4232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2" name="Google Shape;1259;p8"/>
            <p:cNvSpPr/>
            <p:nvPr/>
          </p:nvSpPr>
          <p:spPr>
            <a:xfrm>
              <a:off x="376150" y="145755"/>
              <a:ext cx="42318" cy="4232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3" name="Google Shape;1260;p8"/>
            <p:cNvSpPr/>
            <p:nvPr/>
          </p:nvSpPr>
          <p:spPr>
            <a:xfrm>
              <a:off x="338531" y="145755"/>
              <a:ext cx="37618" cy="4232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4" name="Google Shape;1261;p8"/>
            <p:cNvSpPr/>
            <p:nvPr/>
          </p:nvSpPr>
          <p:spPr>
            <a:xfrm>
              <a:off x="305616" y="145755"/>
              <a:ext cx="32918" cy="4232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5" name="Google Shape;1262;p8"/>
            <p:cNvSpPr/>
            <p:nvPr/>
          </p:nvSpPr>
          <p:spPr>
            <a:xfrm>
              <a:off x="531306" y="112841"/>
              <a:ext cx="32918"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6" name="Google Shape;1263;p8"/>
            <p:cNvSpPr/>
            <p:nvPr/>
          </p:nvSpPr>
          <p:spPr>
            <a:xfrm>
              <a:off x="493692" y="112841"/>
              <a:ext cx="37618"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7" name="Google Shape;1264;p8"/>
            <p:cNvSpPr/>
            <p:nvPr/>
          </p:nvSpPr>
          <p:spPr>
            <a:xfrm>
              <a:off x="451380" y="112841"/>
              <a:ext cx="42314"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8" name="Google Shape;1265;p8"/>
            <p:cNvSpPr/>
            <p:nvPr/>
          </p:nvSpPr>
          <p:spPr>
            <a:xfrm>
              <a:off x="418465" y="112841"/>
              <a:ext cx="32918"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9" name="Google Shape;1266;p8"/>
            <p:cNvSpPr/>
            <p:nvPr/>
          </p:nvSpPr>
          <p:spPr>
            <a:xfrm>
              <a:off x="376150" y="112841"/>
              <a:ext cx="42318"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0" name="Google Shape;1267;p8"/>
            <p:cNvSpPr/>
            <p:nvPr/>
          </p:nvSpPr>
          <p:spPr>
            <a:xfrm>
              <a:off x="338531" y="112841"/>
              <a:ext cx="37618"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1" name="Google Shape;1268;p8"/>
            <p:cNvSpPr/>
            <p:nvPr/>
          </p:nvSpPr>
          <p:spPr>
            <a:xfrm>
              <a:off x="305616" y="112841"/>
              <a:ext cx="32918"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2" name="Google Shape;1269;p8"/>
            <p:cNvSpPr/>
            <p:nvPr/>
          </p:nvSpPr>
          <p:spPr>
            <a:xfrm>
              <a:off x="531306" y="70525"/>
              <a:ext cx="329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3" name="Google Shape;1270;p8"/>
            <p:cNvSpPr/>
            <p:nvPr/>
          </p:nvSpPr>
          <p:spPr>
            <a:xfrm>
              <a:off x="493692" y="70525"/>
              <a:ext cx="376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4" name="Google Shape;1271;p8"/>
            <p:cNvSpPr/>
            <p:nvPr/>
          </p:nvSpPr>
          <p:spPr>
            <a:xfrm>
              <a:off x="451380" y="70525"/>
              <a:ext cx="42314"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5" name="Google Shape;1272;p8"/>
            <p:cNvSpPr/>
            <p:nvPr/>
          </p:nvSpPr>
          <p:spPr>
            <a:xfrm>
              <a:off x="418465" y="70525"/>
              <a:ext cx="329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6" name="Google Shape;1273;p8"/>
            <p:cNvSpPr/>
            <p:nvPr/>
          </p:nvSpPr>
          <p:spPr>
            <a:xfrm>
              <a:off x="376150" y="70525"/>
              <a:ext cx="423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7" name="Google Shape;1274;p8"/>
            <p:cNvSpPr/>
            <p:nvPr/>
          </p:nvSpPr>
          <p:spPr>
            <a:xfrm>
              <a:off x="338531" y="70525"/>
              <a:ext cx="376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8" name="Google Shape;1275;p8"/>
            <p:cNvSpPr/>
            <p:nvPr/>
          </p:nvSpPr>
          <p:spPr>
            <a:xfrm>
              <a:off x="531306" y="32914"/>
              <a:ext cx="329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9" name="Google Shape;1276;p8"/>
            <p:cNvSpPr/>
            <p:nvPr/>
          </p:nvSpPr>
          <p:spPr>
            <a:xfrm>
              <a:off x="493692" y="32914"/>
              <a:ext cx="376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0" name="Google Shape;1277;p8"/>
            <p:cNvSpPr/>
            <p:nvPr/>
          </p:nvSpPr>
          <p:spPr>
            <a:xfrm>
              <a:off x="451380" y="32914"/>
              <a:ext cx="42314"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1" name="Google Shape;1278;p8"/>
            <p:cNvSpPr/>
            <p:nvPr/>
          </p:nvSpPr>
          <p:spPr>
            <a:xfrm>
              <a:off x="418465" y="32914"/>
              <a:ext cx="329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2" name="Google Shape;1279;p8"/>
            <p:cNvSpPr/>
            <p:nvPr/>
          </p:nvSpPr>
          <p:spPr>
            <a:xfrm>
              <a:off x="376150" y="32914"/>
              <a:ext cx="423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3" name="Google Shape;1280;p8"/>
            <p:cNvSpPr/>
            <p:nvPr/>
          </p:nvSpPr>
          <p:spPr>
            <a:xfrm>
              <a:off x="531306" y="0"/>
              <a:ext cx="32918"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4" name="Google Shape;1281;p8"/>
            <p:cNvSpPr/>
            <p:nvPr/>
          </p:nvSpPr>
          <p:spPr>
            <a:xfrm>
              <a:off x="493692" y="0"/>
              <a:ext cx="37618"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5" name="Google Shape;1282;p8"/>
            <p:cNvSpPr/>
            <p:nvPr/>
          </p:nvSpPr>
          <p:spPr>
            <a:xfrm>
              <a:off x="451380" y="0"/>
              <a:ext cx="42314"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6" name="Google Shape;1283;p8"/>
            <p:cNvSpPr/>
            <p:nvPr/>
          </p:nvSpPr>
          <p:spPr>
            <a:xfrm>
              <a:off x="418465" y="0"/>
              <a:ext cx="32918"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7" name="Google Shape;1284;p8"/>
            <p:cNvSpPr/>
            <p:nvPr/>
          </p:nvSpPr>
          <p:spPr>
            <a:xfrm>
              <a:off x="564221" y="526603"/>
              <a:ext cx="37614"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8" name="Google Shape;1285;p8"/>
            <p:cNvSpPr/>
            <p:nvPr/>
          </p:nvSpPr>
          <p:spPr>
            <a:xfrm>
              <a:off x="601832" y="526603"/>
              <a:ext cx="329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9" name="Google Shape;1286;p8"/>
            <p:cNvSpPr/>
            <p:nvPr/>
          </p:nvSpPr>
          <p:spPr>
            <a:xfrm>
              <a:off x="634747" y="526603"/>
              <a:ext cx="42322"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0" name="Google Shape;1287;p8"/>
            <p:cNvSpPr/>
            <p:nvPr/>
          </p:nvSpPr>
          <p:spPr>
            <a:xfrm>
              <a:off x="677066" y="526603"/>
              <a:ext cx="376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1" name="Google Shape;1288;p8"/>
            <p:cNvSpPr/>
            <p:nvPr/>
          </p:nvSpPr>
          <p:spPr>
            <a:xfrm>
              <a:off x="714681" y="526603"/>
              <a:ext cx="376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2" name="Google Shape;1289;p8"/>
            <p:cNvSpPr/>
            <p:nvPr/>
          </p:nvSpPr>
          <p:spPr>
            <a:xfrm>
              <a:off x="752296" y="526603"/>
              <a:ext cx="376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3" name="Google Shape;1290;p8"/>
            <p:cNvSpPr/>
            <p:nvPr/>
          </p:nvSpPr>
          <p:spPr>
            <a:xfrm>
              <a:off x="789911" y="526603"/>
              <a:ext cx="37614"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4" name="Google Shape;1291;p8"/>
            <p:cNvSpPr/>
            <p:nvPr/>
          </p:nvSpPr>
          <p:spPr>
            <a:xfrm>
              <a:off x="827522" y="526603"/>
              <a:ext cx="376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5" name="Google Shape;1292;p8"/>
            <p:cNvSpPr/>
            <p:nvPr/>
          </p:nvSpPr>
          <p:spPr>
            <a:xfrm>
              <a:off x="865137" y="526603"/>
              <a:ext cx="37623"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6" name="Google Shape;1293;p8"/>
            <p:cNvSpPr/>
            <p:nvPr/>
          </p:nvSpPr>
          <p:spPr>
            <a:xfrm>
              <a:off x="902756" y="526603"/>
              <a:ext cx="376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7" name="Google Shape;1294;p8"/>
            <p:cNvSpPr/>
            <p:nvPr/>
          </p:nvSpPr>
          <p:spPr>
            <a:xfrm>
              <a:off x="940371" y="526603"/>
              <a:ext cx="376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8" name="Google Shape;1295;p8"/>
            <p:cNvSpPr/>
            <p:nvPr/>
          </p:nvSpPr>
          <p:spPr>
            <a:xfrm>
              <a:off x="977986" y="526603"/>
              <a:ext cx="37615"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9" name="Google Shape;1296;p8"/>
            <p:cNvSpPr/>
            <p:nvPr/>
          </p:nvSpPr>
          <p:spPr>
            <a:xfrm>
              <a:off x="1015597" y="526603"/>
              <a:ext cx="37619"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0" name="Google Shape;1297;p8"/>
            <p:cNvSpPr/>
            <p:nvPr/>
          </p:nvSpPr>
          <p:spPr>
            <a:xfrm>
              <a:off x="564221" y="488992"/>
              <a:ext cx="37614"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1" name="Google Shape;1298;p8"/>
            <p:cNvSpPr/>
            <p:nvPr/>
          </p:nvSpPr>
          <p:spPr>
            <a:xfrm>
              <a:off x="601832" y="488992"/>
              <a:ext cx="329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2" name="Google Shape;1299;p8"/>
            <p:cNvSpPr/>
            <p:nvPr/>
          </p:nvSpPr>
          <p:spPr>
            <a:xfrm>
              <a:off x="634747" y="488992"/>
              <a:ext cx="42322"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3" name="Google Shape;1300;p8"/>
            <p:cNvSpPr/>
            <p:nvPr/>
          </p:nvSpPr>
          <p:spPr>
            <a:xfrm>
              <a:off x="677066" y="488992"/>
              <a:ext cx="376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4" name="Google Shape;1301;p8"/>
            <p:cNvSpPr/>
            <p:nvPr/>
          </p:nvSpPr>
          <p:spPr>
            <a:xfrm>
              <a:off x="714681" y="488992"/>
              <a:ext cx="376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5" name="Google Shape;1302;p8"/>
            <p:cNvSpPr/>
            <p:nvPr/>
          </p:nvSpPr>
          <p:spPr>
            <a:xfrm>
              <a:off x="752296" y="488992"/>
              <a:ext cx="376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6" name="Google Shape;1303;p8"/>
            <p:cNvSpPr/>
            <p:nvPr/>
          </p:nvSpPr>
          <p:spPr>
            <a:xfrm>
              <a:off x="789911" y="488992"/>
              <a:ext cx="37614"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7" name="Google Shape;1304;p8"/>
            <p:cNvSpPr/>
            <p:nvPr/>
          </p:nvSpPr>
          <p:spPr>
            <a:xfrm>
              <a:off x="827522" y="488992"/>
              <a:ext cx="376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8" name="Google Shape;1305;p8"/>
            <p:cNvSpPr/>
            <p:nvPr/>
          </p:nvSpPr>
          <p:spPr>
            <a:xfrm>
              <a:off x="865137" y="488992"/>
              <a:ext cx="37623"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9" name="Google Shape;1306;p8"/>
            <p:cNvSpPr/>
            <p:nvPr/>
          </p:nvSpPr>
          <p:spPr>
            <a:xfrm>
              <a:off x="902756" y="488992"/>
              <a:ext cx="376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0" name="Google Shape;1307;p8"/>
            <p:cNvSpPr/>
            <p:nvPr/>
          </p:nvSpPr>
          <p:spPr>
            <a:xfrm>
              <a:off x="940371" y="488992"/>
              <a:ext cx="376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1" name="Google Shape;1308;p8"/>
            <p:cNvSpPr/>
            <p:nvPr/>
          </p:nvSpPr>
          <p:spPr>
            <a:xfrm>
              <a:off x="977986" y="488992"/>
              <a:ext cx="37615"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2" name="Google Shape;1309;p8"/>
            <p:cNvSpPr/>
            <p:nvPr/>
          </p:nvSpPr>
          <p:spPr>
            <a:xfrm>
              <a:off x="1015597" y="488992"/>
              <a:ext cx="37619"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3" name="Google Shape;1310;p8"/>
            <p:cNvSpPr/>
            <p:nvPr/>
          </p:nvSpPr>
          <p:spPr>
            <a:xfrm>
              <a:off x="1053212" y="488992"/>
              <a:ext cx="37618"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4" name="Google Shape;1311;p8"/>
            <p:cNvSpPr/>
            <p:nvPr/>
          </p:nvSpPr>
          <p:spPr>
            <a:xfrm>
              <a:off x="1090829" y="488992"/>
              <a:ext cx="37614" cy="376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5" name="Google Shape;1312;p8"/>
            <p:cNvSpPr/>
            <p:nvPr/>
          </p:nvSpPr>
          <p:spPr>
            <a:xfrm>
              <a:off x="564221" y="446677"/>
              <a:ext cx="37614"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6" name="Google Shape;1313;p8"/>
            <p:cNvSpPr/>
            <p:nvPr/>
          </p:nvSpPr>
          <p:spPr>
            <a:xfrm>
              <a:off x="601832" y="446677"/>
              <a:ext cx="329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7" name="Google Shape;1314;p8"/>
            <p:cNvSpPr/>
            <p:nvPr/>
          </p:nvSpPr>
          <p:spPr>
            <a:xfrm>
              <a:off x="634747" y="446677"/>
              <a:ext cx="42322"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8" name="Google Shape;1315;p8"/>
            <p:cNvSpPr/>
            <p:nvPr/>
          </p:nvSpPr>
          <p:spPr>
            <a:xfrm>
              <a:off x="677066" y="446677"/>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9" name="Google Shape;1316;p8"/>
            <p:cNvSpPr/>
            <p:nvPr/>
          </p:nvSpPr>
          <p:spPr>
            <a:xfrm>
              <a:off x="714681" y="446677"/>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0" name="Google Shape;1317;p8"/>
            <p:cNvSpPr/>
            <p:nvPr/>
          </p:nvSpPr>
          <p:spPr>
            <a:xfrm>
              <a:off x="752296" y="446677"/>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1" name="Google Shape;1318;p8"/>
            <p:cNvSpPr/>
            <p:nvPr/>
          </p:nvSpPr>
          <p:spPr>
            <a:xfrm>
              <a:off x="789911" y="446677"/>
              <a:ext cx="37614"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2" name="Google Shape;1319;p8"/>
            <p:cNvSpPr/>
            <p:nvPr/>
          </p:nvSpPr>
          <p:spPr>
            <a:xfrm>
              <a:off x="827522" y="446677"/>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3" name="Google Shape;1320;p8"/>
            <p:cNvSpPr/>
            <p:nvPr/>
          </p:nvSpPr>
          <p:spPr>
            <a:xfrm>
              <a:off x="865137" y="446677"/>
              <a:ext cx="37623"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4" name="Google Shape;1321;p8"/>
            <p:cNvSpPr/>
            <p:nvPr/>
          </p:nvSpPr>
          <p:spPr>
            <a:xfrm>
              <a:off x="902756" y="446677"/>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5" name="Google Shape;1322;p8"/>
            <p:cNvSpPr/>
            <p:nvPr/>
          </p:nvSpPr>
          <p:spPr>
            <a:xfrm>
              <a:off x="940371" y="446677"/>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6" name="Google Shape;1323;p8"/>
            <p:cNvSpPr/>
            <p:nvPr/>
          </p:nvSpPr>
          <p:spPr>
            <a:xfrm>
              <a:off x="977986" y="446677"/>
              <a:ext cx="37615"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7" name="Google Shape;1324;p8"/>
            <p:cNvSpPr/>
            <p:nvPr/>
          </p:nvSpPr>
          <p:spPr>
            <a:xfrm>
              <a:off x="1015597" y="446677"/>
              <a:ext cx="37619"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8" name="Google Shape;1325;p8"/>
            <p:cNvSpPr/>
            <p:nvPr/>
          </p:nvSpPr>
          <p:spPr>
            <a:xfrm>
              <a:off x="1053212" y="446677"/>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9" name="Google Shape;1326;p8"/>
            <p:cNvSpPr/>
            <p:nvPr/>
          </p:nvSpPr>
          <p:spPr>
            <a:xfrm>
              <a:off x="1090829" y="446677"/>
              <a:ext cx="37614"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0" name="Google Shape;1327;p8"/>
            <p:cNvSpPr/>
            <p:nvPr/>
          </p:nvSpPr>
          <p:spPr>
            <a:xfrm>
              <a:off x="564221" y="413762"/>
              <a:ext cx="37614"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1" name="Google Shape;1328;p8"/>
            <p:cNvSpPr/>
            <p:nvPr/>
          </p:nvSpPr>
          <p:spPr>
            <a:xfrm>
              <a:off x="601832" y="413762"/>
              <a:ext cx="329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2" name="Google Shape;1329;p8"/>
            <p:cNvSpPr/>
            <p:nvPr/>
          </p:nvSpPr>
          <p:spPr>
            <a:xfrm>
              <a:off x="634747" y="413762"/>
              <a:ext cx="42322"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3" name="Google Shape;1330;p8"/>
            <p:cNvSpPr/>
            <p:nvPr/>
          </p:nvSpPr>
          <p:spPr>
            <a:xfrm>
              <a:off x="677066" y="413762"/>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4" name="Google Shape;1331;p8"/>
            <p:cNvSpPr/>
            <p:nvPr/>
          </p:nvSpPr>
          <p:spPr>
            <a:xfrm>
              <a:off x="714681" y="413762"/>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5" name="Google Shape;1332;p8"/>
            <p:cNvSpPr/>
            <p:nvPr/>
          </p:nvSpPr>
          <p:spPr>
            <a:xfrm>
              <a:off x="752296" y="413762"/>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6" name="Google Shape;1333;p8"/>
            <p:cNvSpPr/>
            <p:nvPr/>
          </p:nvSpPr>
          <p:spPr>
            <a:xfrm>
              <a:off x="789911" y="413762"/>
              <a:ext cx="37614"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7" name="Google Shape;1334;p8"/>
            <p:cNvSpPr/>
            <p:nvPr/>
          </p:nvSpPr>
          <p:spPr>
            <a:xfrm>
              <a:off x="827522" y="413762"/>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8" name="Google Shape;1335;p8"/>
            <p:cNvSpPr/>
            <p:nvPr/>
          </p:nvSpPr>
          <p:spPr>
            <a:xfrm>
              <a:off x="865137" y="413762"/>
              <a:ext cx="37623"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9" name="Google Shape;1336;p8"/>
            <p:cNvSpPr/>
            <p:nvPr/>
          </p:nvSpPr>
          <p:spPr>
            <a:xfrm>
              <a:off x="902756" y="413762"/>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0" name="Google Shape;1337;p8"/>
            <p:cNvSpPr/>
            <p:nvPr/>
          </p:nvSpPr>
          <p:spPr>
            <a:xfrm>
              <a:off x="940371" y="413762"/>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1" name="Google Shape;1338;p8"/>
            <p:cNvSpPr/>
            <p:nvPr/>
          </p:nvSpPr>
          <p:spPr>
            <a:xfrm>
              <a:off x="977986" y="413762"/>
              <a:ext cx="37615"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2" name="Google Shape;1339;p8"/>
            <p:cNvSpPr/>
            <p:nvPr/>
          </p:nvSpPr>
          <p:spPr>
            <a:xfrm>
              <a:off x="1015597" y="413762"/>
              <a:ext cx="37619"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3" name="Google Shape;1340;p8"/>
            <p:cNvSpPr/>
            <p:nvPr/>
          </p:nvSpPr>
          <p:spPr>
            <a:xfrm>
              <a:off x="1053212" y="413762"/>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4" name="Google Shape;1341;p8"/>
            <p:cNvSpPr/>
            <p:nvPr/>
          </p:nvSpPr>
          <p:spPr>
            <a:xfrm>
              <a:off x="1090829" y="413762"/>
              <a:ext cx="37614"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5" name="Google Shape;1342;p8"/>
            <p:cNvSpPr/>
            <p:nvPr/>
          </p:nvSpPr>
          <p:spPr>
            <a:xfrm>
              <a:off x="564221" y="371443"/>
              <a:ext cx="37614"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6" name="Google Shape;1343;p8"/>
            <p:cNvSpPr/>
            <p:nvPr/>
          </p:nvSpPr>
          <p:spPr>
            <a:xfrm>
              <a:off x="601832" y="371443"/>
              <a:ext cx="329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7" name="Google Shape;1344;p8"/>
            <p:cNvSpPr/>
            <p:nvPr/>
          </p:nvSpPr>
          <p:spPr>
            <a:xfrm>
              <a:off x="634747" y="371443"/>
              <a:ext cx="42322"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8" name="Google Shape;1345;p8"/>
            <p:cNvSpPr/>
            <p:nvPr/>
          </p:nvSpPr>
          <p:spPr>
            <a:xfrm>
              <a:off x="677066" y="371443"/>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9" name="Google Shape;1346;p8"/>
            <p:cNvSpPr/>
            <p:nvPr/>
          </p:nvSpPr>
          <p:spPr>
            <a:xfrm>
              <a:off x="714681" y="371443"/>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0" name="Google Shape;1347;p8"/>
            <p:cNvSpPr/>
            <p:nvPr/>
          </p:nvSpPr>
          <p:spPr>
            <a:xfrm>
              <a:off x="752296" y="371443"/>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1" name="Google Shape;1348;p8"/>
            <p:cNvSpPr/>
            <p:nvPr/>
          </p:nvSpPr>
          <p:spPr>
            <a:xfrm>
              <a:off x="789911" y="371443"/>
              <a:ext cx="37614"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2" name="Google Shape;1349;p8"/>
            <p:cNvSpPr/>
            <p:nvPr/>
          </p:nvSpPr>
          <p:spPr>
            <a:xfrm>
              <a:off x="827522" y="371443"/>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3" name="Google Shape;1350;p8"/>
            <p:cNvSpPr/>
            <p:nvPr/>
          </p:nvSpPr>
          <p:spPr>
            <a:xfrm>
              <a:off x="865137" y="371443"/>
              <a:ext cx="37623"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4" name="Google Shape;1351;p8"/>
            <p:cNvSpPr/>
            <p:nvPr/>
          </p:nvSpPr>
          <p:spPr>
            <a:xfrm>
              <a:off x="902756" y="371443"/>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5" name="Google Shape;1352;p8"/>
            <p:cNvSpPr/>
            <p:nvPr/>
          </p:nvSpPr>
          <p:spPr>
            <a:xfrm>
              <a:off x="940371" y="371443"/>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6" name="Google Shape;1353;p8"/>
            <p:cNvSpPr/>
            <p:nvPr/>
          </p:nvSpPr>
          <p:spPr>
            <a:xfrm>
              <a:off x="977986" y="371443"/>
              <a:ext cx="37615"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7" name="Google Shape;1354;p8"/>
            <p:cNvSpPr/>
            <p:nvPr/>
          </p:nvSpPr>
          <p:spPr>
            <a:xfrm>
              <a:off x="1015597" y="371443"/>
              <a:ext cx="37619"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8" name="Google Shape;1355;p8"/>
            <p:cNvSpPr/>
            <p:nvPr/>
          </p:nvSpPr>
          <p:spPr>
            <a:xfrm>
              <a:off x="1053212" y="371443"/>
              <a:ext cx="37618"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9" name="Google Shape;1356;p8"/>
            <p:cNvSpPr/>
            <p:nvPr/>
          </p:nvSpPr>
          <p:spPr>
            <a:xfrm>
              <a:off x="1090829" y="371443"/>
              <a:ext cx="37614"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0" name="Google Shape;1357;p8"/>
            <p:cNvSpPr/>
            <p:nvPr/>
          </p:nvSpPr>
          <p:spPr>
            <a:xfrm>
              <a:off x="564221" y="338528"/>
              <a:ext cx="37614"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1" name="Google Shape;1358;p8"/>
            <p:cNvSpPr/>
            <p:nvPr/>
          </p:nvSpPr>
          <p:spPr>
            <a:xfrm>
              <a:off x="601832" y="338528"/>
              <a:ext cx="329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2" name="Google Shape;1359;p8"/>
            <p:cNvSpPr/>
            <p:nvPr/>
          </p:nvSpPr>
          <p:spPr>
            <a:xfrm>
              <a:off x="634747" y="338528"/>
              <a:ext cx="42322"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3" name="Google Shape;1360;p8"/>
            <p:cNvSpPr/>
            <p:nvPr/>
          </p:nvSpPr>
          <p:spPr>
            <a:xfrm>
              <a:off x="677066" y="338528"/>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4" name="Google Shape;1361;p8"/>
            <p:cNvSpPr/>
            <p:nvPr/>
          </p:nvSpPr>
          <p:spPr>
            <a:xfrm>
              <a:off x="714681" y="338528"/>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5" name="Google Shape;1362;p8"/>
            <p:cNvSpPr/>
            <p:nvPr/>
          </p:nvSpPr>
          <p:spPr>
            <a:xfrm>
              <a:off x="752296" y="338528"/>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6" name="Google Shape;1363;p8"/>
            <p:cNvSpPr/>
            <p:nvPr/>
          </p:nvSpPr>
          <p:spPr>
            <a:xfrm>
              <a:off x="789911" y="338528"/>
              <a:ext cx="37614"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7" name="Google Shape;1364;p8"/>
            <p:cNvSpPr/>
            <p:nvPr/>
          </p:nvSpPr>
          <p:spPr>
            <a:xfrm>
              <a:off x="827522" y="338528"/>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8" name="Google Shape;1365;p8"/>
            <p:cNvSpPr/>
            <p:nvPr/>
          </p:nvSpPr>
          <p:spPr>
            <a:xfrm>
              <a:off x="865137" y="338528"/>
              <a:ext cx="37623"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9" name="Google Shape;1366;p8"/>
            <p:cNvSpPr/>
            <p:nvPr/>
          </p:nvSpPr>
          <p:spPr>
            <a:xfrm>
              <a:off x="902756" y="338528"/>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0" name="Google Shape;1367;p8"/>
            <p:cNvSpPr/>
            <p:nvPr/>
          </p:nvSpPr>
          <p:spPr>
            <a:xfrm>
              <a:off x="940371" y="338528"/>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1" name="Google Shape;1368;p8"/>
            <p:cNvSpPr/>
            <p:nvPr/>
          </p:nvSpPr>
          <p:spPr>
            <a:xfrm>
              <a:off x="977986" y="338528"/>
              <a:ext cx="37615"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2" name="Google Shape;1369;p8"/>
            <p:cNvSpPr/>
            <p:nvPr/>
          </p:nvSpPr>
          <p:spPr>
            <a:xfrm>
              <a:off x="1015597" y="338528"/>
              <a:ext cx="37619"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3" name="Google Shape;1370;p8"/>
            <p:cNvSpPr/>
            <p:nvPr/>
          </p:nvSpPr>
          <p:spPr>
            <a:xfrm>
              <a:off x="1053212" y="338528"/>
              <a:ext cx="37618"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4" name="Google Shape;1371;p8"/>
            <p:cNvSpPr/>
            <p:nvPr/>
          </p:nvSpPr>
          <p:spPr>
            <a:xfrm>
              <a:off x="1090829" y="338528"/>
              <a:ext cx="37614" cy="329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5" name="Google Shape;1372;p8"/>
            <p:cNvSpPr/>
            <p:nvPr/>
          </p:nvSpPr>
          <p:spPr>
            <a:xfrm>
              <a:off x="564221" y="300917"/>
              <a:ext cx="37614"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6" name="Google Shape;1373;p8"/>
            <p:cNvSpPr/>
            <p:nvPr/>
          </p:nvSpPr>
          <p:spPr>
            <a:xfrm>
              <a:off x="601832" y="300917"/>
              <a:ext cx="329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7" name="Google Shape;1374;p8"/>
            <p:cNvSpPr/>
            <p:nvPr/>
          </p:nvSpPr>
          <p:spPr>
            <a:xfrm>
              <a:off x="634747" y="300917"/>
              <a:ext cx="42322"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8" name="Google Shape;1375;p8"/>
            <p:cNvSpPr/>
            <p:nvPr/>
          </p:nvSpPr>
          <p:spPr>
            <a:xfrm>
              <a:off x="677066" y="300917"/>
              <a:ext cx="376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9" name="Google Shape;1376;p8"/>
            <p:cNvSpPr/>
            <p:nvPr/>
          </p:nvSpPr>
          <p:spPr>
            <a:xfrm>
              <a:off x="714681" y="300917"/>
              <a:ext cx="376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0" name="Google Shape;1377;p8"/>
            <p:cNvSpPr/>
            <p:nvPr/>
          </p:nvSpPr>
          <p:spPr>
            <a:xfrm>
              <a:off x="752296" y="300917"/>
              <a:ext cx="376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1" name="Google Shape;1378;p8"/>
            <p:cNvSpPr/>
            <p:nvPr/>
          </p:nvSpPr>
          <p:spPr>
            <a:xfrm>
              <a:off x="789911" y="300917"/>
              <a:ext cx="37614"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2" name="Google Shape;1379;p8"/>
            <p:cNvSpPr/>
            <p:nvPr/>
          </p:nvSpPr>
          <p:spPr>
            <a:xfrm>
              <a:off x="827522" y="300917"/>
              <a:ext cx="376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3" name="Google Shape;1380;p8"/>
            <p:cNvSpPr/>
            <p:nvPr/>
          </p:nvSpPr>
          <p:spPr>
            <a:xfrm>
              <a:off x="865137" y="300917"/>
              <a:ext cx="37623"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4" name="Google Shape;1381;p8"/>
            <p:cNvSpPr/>
            <p:nvPr/>
          </p:nvSpPr>
          <p:spPr>
            <a:xfrm>
              <a:off x="902756" y="300917"/>
              <a:ext cx="376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5" name="Google Shape;1382;p8"/>
            <p:cNvSpPr/>
            <p:nvPr/>
          </p:nvSpPr>
          <p:spPr>
            <a:xfrm>
              <a:off x="940371" y="300917"/>
              <a:ext cx="376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6" name="Google Shape;1383;p8"/>
            <p:cNvSpPr/>
            <p:nvPr/>
          </p:nvSpPr>
          <p:spPr>
            <a:xfrm>
              <a:off x="977986" y="300917"/>
              <a:ext cx="37615"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7" name="Google Shape;1384;p8"/>
            <p:cNvSpPr/>
            <p:nvPr/>
          </p:nvSpPr>
          <p:spPr>
            <a:xfrm>
              <a:off x="1015597" y="300917"/>
              <a:ext cx="37619"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8" name="Google Shape;1385;p8"/>
            <p:cNvSpPr/>
            <p:nvPr/>
          </p:nvSpPr>
          <p:spPr>
            <a:xfrm>
              <a:off x="564221" y="258600"/>
              <a:ext cx="37614"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9" name="Google Shape;1386;p8"/>
            <p:cNvSpPr/>
            <p:nvPr/>
          </p:nvSpPr>
          <p:spPr>
            <a:xfrm>
              <a:off x="601832" y="258600"/>
              <a:ext cx="329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0" name="Google Shape;1387;p8"/>
            <p:cNvSpPr/>
            <p:nvPr/>
          </p:nvSpPr>
          <p:spPr>
            <a:xfrm>
              <a:off x="634747" y="258600"/>
              <a:ext cx="42322"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1" name="Google Shape;1388;p8"/>
            <p:cNvSpPr/>
            <p:nvPr/>
          </p:nvSpPr>
          <p:spPr>
            <a:xfrm>
              <a:off x="677066" y="258600"/>
              <a:ext cx="376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2" name="Google Shape;1389;p8"/>
            <p:cNvSpPr/>
            <p:nvPr/>
          </p:nvSpPr>
          <p:spPr>
            <a:xfrm>
              <a:off x="714681" y="258600"/>
              <a:ext cx="376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3" name="Google Shape;1390;p8"/>
            <p:cNvSpPr/>
            <p:nvPr/>
          </p:nvSpPr>
          <p:spPr>
            <a:xfrm>
              <a:off x="752296" y="258600"/>
              <a:ext cx="376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4" name="Google Shape;1391;p8"/>
            <p:cNvSpPr/>
            <p:nvPr/>
          </p:nvSpPr>
          <p:spPr>
            <a:xfrm>
              <a:off x="789911" y="258600"/>
              <a:ext cx="37614"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5" name="Google Shape;1392;p8"/>
            <p:cNvSpPr/>
            <p:nvPr/>
          </p:nvSpPr>
          <p:spPr>
            <a:xfrm>
              <a:off x="827522" y="258600"/>
              <a:ext cx="376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6" name="Google Shape;1393;p8"/>
            <p:cNvSpPr/>
            <p:nvPr/>
          </p:nvSpPr>
          <p:spPr>
            <a:xfrm>
              <a:off x="865137" y="258600"/>
              <a:ext cx="37623"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7" name="Google Shape;1394;p8"/>
            <p:cNvSpPr/>
            <p:nvPr/>
          </p:nvSpPr>
          <p:spPr>
            <a:xfrm>
              <a:off x="902756" y="258600"/>
              <a:ext cx="376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8" name="Google Shape;1395;p8"/>
            <p:cNvSpPr/>
            <p:nvPr/>
          </p:nvSpPr>
          <p:spPr>
            <a:xfrm>
              <a:off x="940371" y="258600"/>
              <a:ext cx="376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9" name="Google Shape;1396;p8"/>
            <p:cNvSpPr/>
            <p:nvPr/>
          </p:nvSpPr>
          <p:spPr>
            <a:xfrm>
              <a:off x="977986" y="258600"/>
              <a:ext cx="37615"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0" name="Google Shape;1397;p8"/>
            <p:cNvSpPr/>
            <p:nvPr/>
          </p:nvSpPr>
          <p:spPr>
            <a:xfrm>
              <a:off x="564221" y="225690"/>
              <a:ext cx="37614"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1" name="Google Shape;1398;p8"/>
            <p:cNvSpPr/>
            <p:nvPr/>
          </p:nvSpPr>
          <p:spPr>
            <a:xfrm>
              <a:off x="601832" y="225690"/>
              <a:ext cx="32918"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2" name="Google Shape;1399;p8"/>
            <p:cNvSpPr/>
            <p:nvPr/>
          </p:nvSpPr>
          <p:spPr>
            <a:xfrm>
              <a:off x="634747" y="225690"/>
              <a:ext cx="42322"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3" name="Google Shape;1400;p8"/>
            <p:cNvSpPr/>
            <p:nvPr/>
          </p:nvSpPr>
          <p:spPr>
            <a:xfrm>
              <a:off x="677066" y="225690"/>
              <a:ext cx="37618"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4" name="Google Shape;1401;p8"/>
            <p:cNvSpPr/>
            <p:nvPr/>
          </p:nvSpPr>
          <p:spPr>
            <a:xfrm>
              <a:off x="714681" y="225690"/>
              <a:ext cx="37618"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5" name="Google Shape;1402;p8"/>
            <p:cNvSpPr/>
            <p:nvPr/>
          </p:nvSpPr>
          <p:spPr>
            <a:xfrm>
              <a:off x="752296" y="225690"/>
              <a:ext cx="37618"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6" name="Google Shape;1403;p8"/>
            <p:cNvSpPr/>
            <p:nvPr/>
          </p:nvSpPr>
          <p:spPr>
            <a:xfrm>
              <a:off x="789911" y="225690"/>
              <a:ext cx="37614"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7" name="Google Shape;1404;p8"/>
            <p:cNvSpPr/>
            <p:nvPr/>
          </p:nvSpPr>
          <p:spPr>
            <a:xfrm>
              <a:off x="827522" y="225690"/>
              <a:ext cx="37618"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8" name="Google Shape;1405;p8"/>
            <p:cNvSpPr/>
            <p:nvPr/>
          </p:nvSpPr>
          <p:spPr>
            <a:xfrm>
              <a:off x="865137" y="225690"/>
              <a:ext cx="37623"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9" name="Google Shape;1406;p8"/>
            <p:cNvSpPr/>
            <p:nvPr/>
          </p:nvSpPr>
          <p:spPr>
            <a:xfrm>
              <a:off x="902756" y="225690"/>
              <a:ext cx="37618"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0" name="Google Shape;1407;p8"/>
            <p:cNvSpPr/>
            <p:nvPr/>
          </p:nvSpPr>
          <p:spPr>
            <a:xfrm>
              <a:off x="940371" y="225690"/>
              <a:ext cx="37618"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1" name="Google Shape;1408;p8"/>
            <p:cNvSpPr/>
            <p:nvPr/>
          </p:nvSpPr>
          <p:spPr>
            <a:xfrm>
              <a:off x="977986" y="225690"/>
              <a:ext cx="37615" cy="329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2" name="Google Shape;1409;p8"/>
            <p:cNvSpPr/>
            <p:nvPr/>
          </p:nvSpPr>
          <p:spPr>
            <a:xfrm>
              <a:off x="564221" y="188075"/>
              <a:ext cx="37614"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3" name="Google Shape;1410;p8"/>
            <p:cNvSpPr/>
            <p:nvPr/>
          </p:nvSpPr>
          <p:spPr>
            <a:xfrm>
              <a:off x="601832" y="188075"/>
              <a:ext cx="329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4" name="Google Shape;1411;p8"/>
            <p:cNvSpPr/>
            <p:nvPr/>
          </p:nvSpPr>
          <p:spPr>
            <a:xfrm>
              <a:off x="634747" y="188075"/>
              <a:ext cx="42322"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5" name="Google Shape;1412;p8"/>
            <p:cNvSpPr/>
            <p:nvPr/>
          </p:nvSpPr>
          <p:spPr>
            <a:xfrm>
              <a:off x="677066" y="188075"/>
              <a:ext cx="376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6" name="Google Shape;1413;p8"/>
            <p:cNvSpPr/>
            <p:nvPr/>
          </p:nvSpPr>
          <p:spPr>
            <a:xfrm>
              <a:off x="714681" y="188075"/>
              <a:ext cx="376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7" name="Google Shape;1414;p8"/>
            <p:cNvSpPr/>
            <p:nvPr/>
          </p:nvSpPr>
          <p:spPr>
            <a:xfrm>
              <a:off x="752296" y="188075"/>
              <a:ext cx="376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8" name="Google Shape;1415;p8"/>
            <p:cNvSpPr/>
            <p:nvPr/>
          </p:nvSpPr>
          <p:spPr>
            <a:xfrm>
              <a:off x="789911" y="188075"/>
              <a:ext cx="37614"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9" name="Google Shape;1416;p8"/>
            <p:cNvSpPr/>
            <p:nvPr/>
          </p:nvSpPr>
          <p:spPr>
            <a:xfrm>
              <a:off x="827522" y="188075"/>
              <a:ext cx="376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0" name="Google Shape;1417;p8"/>
            <p:cNvSpPr/>
            <p:nvPr/>
          </p:nvSpPr>
          <p:spPr>
            <a:xfrm>
              <a:off x="865137" y="188075"/>
              <a:ext cx="37623"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1" name="Google Shape;1418;p8"/>
            <p:cNvSpPr/>
            <p:nvPr/>
          </p:nvSpPr>
          <p:spPr>
            <a:xfrm>
              <a:off x="902756" y="188075"/>
              <a:ext cx="376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2" name="Google Shape;1419;p8"/>
            <p:cNvSpPr/>
            <p:nvPr/>
          </p:nvSpPr>
          <p:spPr>
            <a:xfrm>
              <a:off x="940371" y="188075"/>
              <a:ext cx="37618" cy="376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3" name="Google Shape;1420;p8"/>
            <p:cNvSpPr/>
            <p:nvPr/>
          </p:nvSpPr>
          <p:spPr>
            <a:xfrm>
              <a:off x="564221" y="145755"/>
              <a:ext cx="37614" cy="4232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4" name="Google Shape;1421;p8"/>
            <p:cNvSpPr/>
            <p:nvPr/>
          </p:nvSpPr>
          <p:spPr>
            <a:xfrm>
              <a:off x="601832" y="145755"/>
              <a:ext cx="32918" cy="4232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5" name="Google Shape;1422;p8"/>
            <p:cNvSpPr/>
            <p:nvPr/>
          </p:nvSpPr>
          <p:spPr>
            <a:xfrm>
              <a:off x="634747" y="145755"/>
              <a:ext cx="42322" cy="4232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6" name="Google Shape;1423;p8"/>
            <p:cNvSpPr/>
            <p:nvPr/>
          </p:nvSpPr>
          <p:spPr>
            <a:xfrm>
              <a:off x="677066" y="145755"/>
              <a:ext cx="37618" cy="4232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7" name="Google Shape;1424;p8"/>
            <p:cNvSpPr/>
            <p:nvPr/>
          </p:nvSpPr>
          <p:spPr>
            <a:xfrm>
              <a:off x="714681" y="145755"/>
              <a:ext cx="37618" cy="4232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8" name="Google Shape;1425;p8"/>
            <p:cNvSpPr/>
            <p:nvPr/>
          </p:nvSpPr>
          <p:spPr>
            <a:xfrm>
              <a:off x="752296" y="145755"/>
              <a:ext cx="37618" cy="4232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9" name="Google Shape;1426;p8"/>
            <p:cNvSpPr/>
            <p:nvPr/>
          </p:nvSpPr>
          <p:spPr>
            <a:xfrm>
              <a:off x="789911" y="145755"/>
              <a:ext cx="37614" cy="4232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0" name="Google Shape;1427;p8"/>
            <p:cNvSpPr/>
            <p:nvPr/>
          </p:nvSpPr>
          <p:spPr>
            <a:xfrm>
              <a:off x="564221" y="112841"/>
              <a:ext cx="37614"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1" name="Google Shape;1428;p8"/>
            <p:cNvSpPr/>
            <p:nvPr/>
          </p:nvSpPr>
          <p:spPr>
            <a:xfrm>
              <a:off x="601832" y="112841"/>
              <a:ext cx="32918"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2" name="Google Shape;1429;p8"/>
            <p:cNvSpPr/>
            <p:nvPr/>
          </p:nvSpPr>
          <p:spPr>
            <a:xfrm>
              <a:off x="634747" y="112841"/>
              <a:ext cx="42322"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3" name="Google Shape;1430;p8"/>
            <p:cNvSpPr/>
            <p:nvPr/>
          </p:nvSpPr>
          <p:spPr>
            <a:xfrm>
              <a:off x="677066" y="112841"/>
              <a:ext cx="37618"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4" name="Google Shape;1431;p8"/>
            <p:cNvSpPr/>
            <p:nvPr/>
          </p:nvSpPr>
          <p:spPr>
            <a:xfrm>
              <a:off x="714681" y="112841"/>
              <a:ext cx="37618"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5" name="Google Shape;1432;p8"/>
            <p:cNvSpPr/>
            <p:nvPr/>
          </p:nvSpPr>
          <p:spPr>
            <a:xfrm>
              <a:off x="752296" y="112841"/>
              <a:ext cx="37618"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6" name="Google Shape;1433;p8"/>
            <p:cNvSpPr/>
            <p:nvPr/>
          </p:nvSpPr>
          <p:spPr>
            <a:xfrm>
              <a:off x="789911" y="112841"/>
              <a:ext cx="37614"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7" name="Google Shape;1434;p8"/>
            <p:cNvSpPr/>
            <p:nvPr/>
          </p:nvSpPr>
          <p:spPr>
            <a:xfrm>
              <a:off x="564221" y="70525"/>
              <a:ext cx="37614"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8" name="Google Shape;1435;p8"/>
            <p:cNvSpPr/>
            <p:nvPr/>
          </p:nvSpPr>
          <p:spPr>
            <a:xfrm>
              <a:off x="601832" y="70525"/>
              <a:ext cx="329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9" name="Google Shape;1436;p8"/>
            <p:cNvSpPr/>
            <p:nvPr/>
          </p:nvSpPr>
          <p:spPr>
            <a:xfrm>
              <a:off x="634747" y="70525"/>
              <a:ext cx="42322"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0" name="Google Shape;1437;p8"/>
            <p:cNvSpPr/>
            <p:nvPr/>
          </p:nvSpPr>
          <p:spPr>
            <a:xfrm>
              <a:off x="677066" y="70525"/>
              <a:ext cx="376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1" name="Google Shape;1438;p8"/>
            <p:cNvSpPr/>
            <p:nvPr/>
          </p:nvSpPr>
          <p:spPr>
            <a:xfrm>
              <a:off x="714681" y="70525"/>
              <a:ext cx="376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2" name="Google Shape;1439;p8"/>
            <p:cNvSpPr/>
            <p:nvPr/>
          </p:nvSpPr>
          <p:spPr>
            <a:xfrm>
              <a:off x="752296" y="70525"/>
              <a:ext cx="37618" cy="423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3" name="Google Shape;1440;p8"/>
            <p:cNvSpPr/>
            <p:nvPr/>
          </p:nvSpPr>
          <p:spPr>
            <a:xfrm>
              <a:off x="564221" y="32914"/>
              <a:ext cx="37614"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4" name="Google Shape;1441;p8"/>
            <p:cNvSpPr/>
            <p:nvPr/>
          </p:nvSpPr>
          <p:spPr>
            <a:xfrm>
              <a:off x="601832" y="32914"/>
              <a:ext cx="329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5" name="Google Shape;1442;p8"/>
            <p:cNvSpPr/>
            <p:nvPr/>
          </p:nvSpPr>
          <p:spPr>
            <a:xfrm>
              <a:off x="634747" y="32914"/>
              <a:ext cx="42322"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6" name="Google Shape;1443;p8"/>
            <p:cNvSpPr/>
            <p:nvPr/>
          </p:nvSpPr>
          <p:spPr>
            <a:xfrm>
              <a:off x="677066" y="32914"/>
              <a:ext cx="376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7" name="Google Shape;1444;p8"/>
            <p:cNvSpPr/>
            <p:nvPr/>
          </p:nvSpPr>
          <p:spPr>
            <a:xfrm>
              <a:off x="714681" y="32914"/>
              <a:ext cx="376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8" name="Google Shape;1445;p8"/>
            <p:cNvSpPr/>
            <p:nvPr/>
          </p:nvSpPr>
          <p:spPr>
            <a:xfrm>
              <a:off x="564221" y="0"/>
              <a:ext cx="37614"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9" name="Google Shape;1446;p8"/>
            <p:cNvSpPr/>
            <p:nvPr/>
          </p:nvSpPr>
          <p:spPr>
            <a:xfrm>
              <a:off x="601832" y="0"/>
              <a:ext cx="32918"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80" name="Google Shape;1447;p8"/>
            <p:cNvSpPr/>
            <p:nvPr/>
          </p:nvSpPr>
          <p:spPr>
            <a:xfrm>
              <a:off x="634747" y="0"/>
              <a:ext cx="42322"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81" name="Google Shape;1448;p8"/>
            <p:cNvSpPr/>
            <p:nvPr/>
          </p:nvSpPr>
          <p:spPr>
            <a:xfrm>
              <a:off x="677066" y="0"/>
              <a:ext cx="37618"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1812" name="Google Shape;1449;p8"/>
          <p:cNvGrpSpPr/>
          <p:nvPr/>
        </p:nvGrpSpPr>
        <p:grpSpPr>
          <a:xfrm>
            <a:off x="560812" y="539501"/>
            <a:ext cx="1443945" cy="721973"/>
            <a:chOff x="0" y="-1"/>
            <a:chExt cx="1443943" cy="721971"/>
          </a:xfrm>
        </p:grpSpPr>
        <p:sp>
          <p:nvSpPr>
            <p:cNvPr id="1483" name="Google Shape;1450;p8"/>
            <p:cNvSpPr/>
            <p:nvPr/>
          </p:nvSpPr>
          <p:spPr>
            <a:xfrm>
              <a:off x="679855" y="673837"/>
              <a:ext cx="42121"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84" name="Google Shape;1451;p8"/>
            <p:cNvSpPr/>
            <p:nvPr/>
          </p:nvSpPr>
          <p:spPr>
            <a:xfrm>
              <a:off x="631724" y="673837"/>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85" name="Google Shape;1452;p8"/>
            <p:cNvSpPr/>
            <p:nvPr/>
          </p:nvSpPr>
          <p:spPr>
            <a:xfrm>
              <a:off x="577582" y="673837"/>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86" name="Google Shape;1453;p8"/>
            <p:cNvSpPr/>
            <p:nvPr/>
          </p:nvSpPr>
          <p:spPr>
            <a:xfrm>
              <a:off x="535465"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87" name="Google Shape;1454;p8"/>
            <p:cNvSpPr/>
            <p:nvPr/>
          </p:nvSpPr>
          <p:spPr>
            <a:xfrm>
              <a:off x="481318" y="673837"/>
              <a:ext cx="5415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88" name="Google Shape;1455;p8"/>
            <p:cNvSpPr/>
            <p:nvPr/>
          </p:nvSpPr>
          <p:spPr>
            <a:xfrm>
              <a:off x="433181"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89" name="Google Shape;1456;p8"/>
            <p:cNvSpPr/>
            <p:nvPr/>
          </p:nvSpPr>
          <p:spPr>
            <a:xfrm>
              <a:off x="391064"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0" name="Google Shape;1457;p8"/>
            <p:cNvSpPr/>
            <p:nvPr/>
          </p:nvSpPr>
          <p:spPr>
            <a:xfrm>
              <a:off x="336923" y="673837"/>
              <a:ext cx="5414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1" name="Google Shape;1458;p8"/>
            <p:cNvSpPr/>
            <p:nvPr/>
          </p:nvSpPr>
          <p:spPr>
            <a:xfrm>
              <a:off x="288791"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2" name="Google Shape;1459;p8"/>
            <p:cNvSpPr/>
            <p:nvPr/>
          </p:nvSpPr>
          <p:spPr>
            <a:xfrm>
              <a:off x="246674"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3" name="Google Shape;1460;p8"/>
            <p:cNvSpPr/>
            <p:nvPr/>
          </p:nvSpPr>
          <p:spPr>
            <a:xfrm>
              <a:off x="192527" y="673837"/>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4" name="Google Shape;1461;p8"/>
            <p:cNvSpPr/>
            <p:nvPr/>
          </p:nvSpPr>
          <p:spPr>
            <a:xfrm>
              <a:off x="144390"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5" name="Google Shape;1462;p8"/>
            <p:cNvSpPr/>
            <p:nvPr/>
          </p:nvSpPr>
          <p:spPr>
            <a:xfrm>
              <a:off x="102273" y="673837"/>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6" name="Google Shape;1463;p8"/>
            <p:cNvSpPr/>
            <p:nvPr/>
          </p:nvSpPr>
          <p:spPr>
            <a:xfrm>
              <a:off x="679855" y="62571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7" name="Google Shape;1464;p8"/>
            <p:cNvSpPr/>
            <p:nvPr/>
          </p:nvSpPr>
          <p:spPr>
            <a:xfrm>
              <a:off x="631724" y="62571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8" name="Google Shape;1465;p8"/>
            <p:cNvSpPr/>
            <p:nvPr/>
          </p:nvSpPr>
          <p:spPr>
            <a:xfrm>
              <a:off x="577582"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9" name="Google Shape;1466;p8"/>
            <p:cNvSpPr/>
            <p:nvPr/>
          </p:nvSpPr>
          <p:spPr>
            <a:xfrm>
              <a:off x="535465"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0" name="Google Shape;1467;p8"/>
            <p:cNvSpPr/>
            <p:nvPr/>
          </p:nvSpPr>
          <p:spPr>
            <a:xfrm>
              <a:off x="481318" y="625710"/>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1" name="Google Shape;1468;p8"/>
            <p:cNvSpPr/>
            <p:nvPr/>
          </p:nvSpPr>
          <p:spPr>
            <a:xfrm>
              <a:off x="433181"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2" name="Google Shape;1469;p8"/>
            <p:cNvSpPr/>
            <p:nvPr/>
          </p:nvSpPr>
          <p:spPr>
            <a:xfrm>
              <a:off x="391064"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3" name="Google Shape;1470;p8"/>
            <p:cNvSpPr/>
            <p:nvPr/>
          </p:nvSpPr>
          <p:spPr>
            <a:xfrm>
              <a:off x="336923"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4" name="Google Shape;1471;p8"/>
            <p:cNvSpPr/>
            <p:nvPr/>
          </p:nvSpPr>
          <p:spPr>
            <a:xfrm>
              <a:off x="288791"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5" name="Google Shape;1472;p8"/>
            <p:cNvSpPr/>
            <p:nvPr/>
          </p:nvSpPr>
          <p:spPr>
            <a:xfrm>
              <a:off x="246674"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6" name="Google Shape;1473;p8"/>
            <p:cNvSpPr/>
            <p:nvPr/>
          </p:nvSpPr>
          <p:spPr>
            <a:xfrm>
              <a:off x="192527" y="625710"/>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7" name="Google Shape;1474;p8"/>
            <p:cNvSpPr/>
            <p:nvPr/>
          </p:nvSpPr>
          <p:spPr>
            <a:xfrm>
              <a:off x="144390"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8" name="Google Shape;1475;p8"/>
            <p:cNvSpPr/>
            <p:nvPr/>
          </p:nvSpPr>
          <p:spPr>
            <a:xfrm>
              <a:off x="102273" y="62571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9" name="Google Shape;1476;p8"/>
            <p:cNvSpPr/>
            <p:nvPr/>
          </p:nvSpPr>
          <p:spPr>
            <a:xfrm>
              <a:off x="48132" y="62571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0" name="Google Shape;1477;p8"/>
            <p:cNvSpPr/>
            <p:nvPr/>
          </p:nvSpPr>
          <p:spPr>
            <a:xfrm>
              <a:off x="0" y="62571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1" name="Google Shape;1478;p8"/>
            <p:cNvSpPr/>
            <p:nvPr/>
          </p:nvSpPr>
          <p:spPr>
            <a:xfrm>
              <a:off x="679855" y="57156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2" name="Google Shape;1479;p8"/>
            <p:cNvSpPr/>
            <p:nvPr/>
          </p:nvSpPr>
          <p:spPr>
            <a:xfrm>
              <a:off x="631724" y="57156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3" name="Google Shape;1480;p8"/>
            <p:cNvSpPr/>
            <p:nvPr/>
          </p:nvSpPr>
          <p:spPr>
            <a:xfrm>
              <a:off x="577582"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4" name="Google Shape;1481;p8"/>
            <p:cNvSpPr/>
            <p:nvPr/>
          </p:nvSpPr>
          <p:spPr>
            <a:xfrm>
              <a:off x="535465"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5" name="Google Shape;1482;p8"/>
            <p:cNvSpPr/>
            <p:nvPr/>
          </p:nvSpPr>
          <p:spPr>
            <a:xfrm>
              <a:off x="481318" y="571563"/>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6" name="Google Shape;1483;p8"/>
            <p:cNvSpPr/>
            <p:nvPr/>
          </p:nvSpPr>
          <p:spPr>
            <a:xfrm>
              <a:off x="433181"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7" name="Google Shape;1484;p8"/>
            <p:cNvSpPr/>
            <p:nvPr/>
          </p:nvSpPr>
          <p:spPr>
            <a:xfrm>
              <a:off x="391064"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8" name="Google Shape;1485;p8"/>
            <p:cNvSpPr/>
            <p:nvPr/>
          </p:nvSpPr>
          <p:spPr>
            <a:xfrm>
              <a:off x="336923"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9" name="Google Shape;1486;p8"/>
            <p:cNvSpPr/>
            <p:nvPr/>
          </p:nvSpPr>
          <p:spPr>
            <a:xfrm>
              <a:off x="288791"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0" name="Google Shape;1487;p8"/>
            <p:cNvSpPr/>
            <p:nvPr/>
          </p:nvSpPr>
          <p:spPr>
            <a:xfrm>
              <a:off x="246674"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1" name="Google Shape;1488;p8"/>
            <p:cNvSpPr/>
            <p:nvPr/>
          </p:nvSpPr>
          <p:spPr>
            <a:xfrm>
              <a:off x="192527" y="571563"/>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2" name="Google Shape;1489;p8"/>
            <p:cNvSpPr/>
            <p:nvPr/>
          </p:nvSpPr>
          <p:spPr>
            <a:xfrm>
              <a:off x="144390"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3" name="Google Shape;1490;p8"/>
            <p:cNvSpPr/>
            <p:nvPr/>
          </p:nvSpPr>
          <p:spPr>
            <a:xfrm>
              <a:off x="102273" y="57156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4" name="Google Shape;1491;p8"/>
            <p:cNvSpPr/>
            <p:nvPr/>
          </p:nvSpPr>
          <p:spPr>
            <a:xfrm>
              <a:off x="48132" y="57156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5" name="Google Shape;1492;p8"/>
            <p:cNvSpPr/>
            <p:nvPr/>
          </p:nvSpPr>
          <p:spPr>
            <a:xfrm>
              <a:off x="0" y="57156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6" name="Google Shape;1493;p8"/>
            <p:cNvSpPr/>
            <p:nvPr/>
          </p:nvSpPr>
          <p:spPr>
            <a:xfrm>
              <a:off x="679855" y="529446"/>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7" name="Google Shape;1494;p8"/>
            <p:cNvSpPr/>
            <p:nvPr/>
          </p:nvSpPr>
          <p:spPr>
            <a:xfrm>
              <a:off x="631724" y="529446"/>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8" name="Google Shape;1495;p8"/>
            <p:cNvSpPr/>
            <p:nvPr/>
          </p:nvSpPr>
          <p:spPr>
            <a:xfrm>
              <a:off x="577582"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9" name="Google Shape;1496;p8"/>
            <p:cNvSpPr/>
            <p:nvPr/>
          </p:nvSpPr>
          <p:spPr>
            <a:xfrm>
              <a:off x="535465"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0" name="Google Shape;1497;p8"/>
            <p:cNvSpPr/>
            <p:nvPr/>
          </p:nvSpPr>
          <p:spPr>
            <a:xfrm>
              <a:off x="481318" y="529446"/>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1" name="Google Shape;1498;p8"/>
            <p:cNvSpPr/>
            <p:nvPr/>
          </p:nvSpPr>
          <p:spPr>
            <a:xfrm>
              <a:off x="433181"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2" name="Google Shape;1499;p8"/>
            <p:cNvSpPr/>
            <p:nvPr/>
          </p:nvSpPr>
          <p:spPr>
            <a:xfrm>
              <a:off x="391064"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3" name="Google Shape;1500;p8"/>
            <p:cNvSpPr/>
            <p:nvPr/>
          </p:nvSpPr>
          <p:spPr>
            <a:xfrm>
              <a:off x="336923"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4" name="Google Shape;1501;p8"/>
            <p:cNvSpPr/>
            <p:nvPr/>
          </p:nvSpPr>
          <p:spPr>
            <a:xfrm>
              <a:off x="288791"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5" name="Google Shape;1502;p8"/>
            <p:cNvSpPr/>
            <p:nvPr/>
          </p:nvSpPr>
          <p:spPr>
            <a:xfrm>
              <a:off x="246674"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6" name="Google Shape;1503;p8"/>
            <p:cNvSpPr/>
            <p:nvPr/>
          </p:nvSpPr>
          <p:spPr>
            <a:xfrm>
              <a:off x="192527" y="529446"/>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7" name="Google Shape;1504;p8"/>
            <p:cNvSpPr/>
            <p:nvPr/>
          </p:nvSpPr>
          <p:spPr>
            <a:xfrm>
              <a:off x="144390"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8" name="Google Shape;1505;p8"/>
            <p:cNvSpPr/>
            <p:nvPr/>
          </p:nvSpPr>
          <p:spPr>
            <a:xfrm>
              <a:off x="102273" y="529446"/>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9" name="Google Shape;1506;p8"/>
            <p:cNvSpPr/>
            <p:nvPr/>
          </p:nvSpPr>
          <p:spPr>
            <a:xfrm>
              <a:off x="48132" y="529446"/>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0" name="Google Shape;1507;p8"/>
            <p:cNvSpPr/>
            <p:nvPr/>
          </p:nvSpPr>
          <p:spPr>
            <a:xfrm>
              <a:off x="0" y="529446"/>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1" name="Google Shape;1508;p8"/>
            <p:cNvSpPr/>
            <p:nvPr/>
          </p:nvSpPr>
          <p:spPr>
            <a:xfrm>
              <a:off x="679855" y="475294"/>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2" name="Google Shape;1509;p8"/>
            <p:cNvSpPr/>
            <p:nvPr/>
          </p:nvSpPr>
          <p:spPr>
            <a:xfrm>
              <a:off x="631724" y="47529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3" name="Google Shape;1510;p8"/>
            <p:cNvSpPr/>
            <p:nvPr/>
          </p:nvSpPr>
          <p:spPr>
            <a:xfrm>
              <a:off x="577582"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4" name="Google Shape;1511;p8"/>
            <p:cNvSpPr/>
            <p:nvPr/>
          </p:nvSpPr>
          <p:spPr>
            <a:xfrm>
              <a:off x="535465"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5" name="Google Shape;1512;p8"/>
            <p:cNvSpPr/>
            <p:nvPr/>
          </p:nvSpPr>
          <p:spPr>
            <a:xfrm>
              <a:off x="481318" y="475294"/>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6" name="Google Shape;1513;p8"/>
            <p:cNvSpPr/>
            <p:nvPr/>
          </p:nvSpPr>
          <p:spPr>
            <a:xfrm>
              <a:off x="433181"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7" name="Google Shape;1514;p8"/>
            <p:cNvSpPr/>
            <p:nvPr/>
          </p:nvSpPr>
          <p:spPr>
            <a:xfrm>
              <a:off x="391064"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8" name="Google Shape;1515;p8"/>
            <p:cNvSpPr/>
            <p:nvPr/>
          </p:nvSpPr>
          <p:spPr>
            <a:xfrm>
              <a:off x="336923"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9" name="Google Shape;1516;p8"/>
            <p:cNvSpPr/>
            <p:nvPr/>
          </p:nvSpPr>
          <p:spPr>
            <a:xfrm>
              <a:off x="288791"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0" name="Google Shape;1517;p8"/>
            <p:cNvSpPr/>
            <p:nvPr/>
          </p:nvSpPr>
          <p:spPr>
            <a:xfrm>
              <a:off x="246674"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1" name="Google Shape;1518;p8"/>
            <p:cNvSpPr/>
            <p:nvPr/>
          </p:nvSpPr>
          <p:spPr>
            <a:xfrm>
              <a:off x="192527" y="475294"/>
              <a:ext cx="54149"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2" name="Google Shape;1519;p8"/>
            <p:cNvSpPr/>
            <p:nvPr/>
          </p:nvSpPr>
          <p:spPr>
            <a:xfrm>
              <a:off x="144390"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3" name="Google Shape;1520;p8"/>
            <p:cNvSpPr/>
            <p:nvPr/>
          </p:nvSpPr>
          <p:spPr>
            <a:xfrm>
              <a:off x="102273" y="475294"/>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4" name="Google Shape;1521;p8"/>
            <p:cNvSpPr/>
            <p:nvPr/>
          </p:nvSpPr>
          <p:spPr>
            <a:xfrm>
              <a:off x="48132" y="475294"/>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5" name="Google Shape;1522;p8"/>
            <p:cNvSpPr/>
            <p:nvPr/>
          </p:nvSpPr>
          <p:spPr>
            <a:xfrm>
              <a:off x="0" y="47529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6" name="Google Shape;1523;p8"/>
            <p:cNvSpPr/>
            <p:nvPr/>
          </p:nvSpPr>
          <p:spPr>
            <a:xfrm>
              <a:off x="679855" y="433177"/>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7" name="Google Shape;1524;p8"/>
            <p:cNvSpPr/>
            <p:nvPr/>
          </p:nvSpPr>
          <p:spPr>
            <a:xfrm>
              <a:off x="631724" y="433177"/>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8" name="Google Shape;1525;p8"/>
            <p:cNvSpPr/>
            <p:nvPr/>
          </p:nvSpPr>
          <p:spPr>
            <a:xfrm>
              <a:off x="577582"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9" name="Google Shape;1526;p8"/>
            <p:cNvSpPr/>
            <p:nvPr/>
          </p:nvSpPr>
          <p:spPr>
            <a:xfrm>
              <a:off x="535465"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0" name="Google Shape;1527;p8"/>
            <p:cNvSpPr/>
            <p:nvPr/>
          </p:nvSpPr>
          <p:spPr>
            <a:xfrm>
              <a:off x="481318" y="433177"/>
              <a:ext cx="5415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1" name="Google Shape;1528;p8"/>
            <p:cNvSpPr/>
            <p:nvPr/>
          </p:nvSpPr>
          <p:spPr>
            <a:xfrm>
              <a:off x="433181"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2" name="Google Shape;1529;p8"/>
            <p:cNvSpPr/>
            <p:nvPr/>
          </p:nvSpPr>
          <p:spPr>
            <a:xfrm>
              <a:off x="391064"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3" name="Google Shape;1530;p8"/>
            <p:cNvSpPr/>
            <p:nvPr/>
          </p:nvSpPr>
          <p:spPr>
            <a:xfrm>
              <a:off x="336923"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4" name="Google Shape;1531;p8"/>
            <p:cNvSpPr/>
            <p:nvPr/>
          </p:nvSpPr>
          <p:spPr>
            <a:xfrm>
              <a:off x="288791"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5" name="Google Shape;1532;p8"/>
            <p:cNvSpPr/>
            <p:nvPr/>
          </p:nvSpPr>
          <p:spPr>
            <a:xfrm>
              <a:off x="246674"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6" name="Google Shape;1533;p8"/>
            <p:cNvSpPr/>
            <p:nvPr/>
          </p:nvSpPr>
          <p:spPr>
            <a:xfrm>
              <a:off x="192527" y="433177"/>
              <a:ext cx="54149"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7" name="Google Shape;1534;p8"/>
            <p:cNvSpPr/>
            <p:nvPr/>
          </p:nvSpPr>
          <p:spPr>
            <a:xfrm>
              <a:off x="144390"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8" name="Google Shape;1535;p8"/>
            <p:cNvSpPr/>
            <p:nvPr/>
          </p:nvSpPr>
          <p:spPr>
            <a:xfrm>
              <a:off x="102273" y="433177"/>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9" name="Google Shape;1536;p8"/>
            <p:cNvSpPr/>
            <p:nvPr/>
          </p:nvSpPr>
          <p:spPr>
            <a:xfrm>
              <a:off x="48132" y="433177"/>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0" name="Google Shape;1537;p8"/>
            <p:cNvSpPr/>
            <p:nvPr/>
          </p:nvSpPr>
          <p:spPr>
            <a:xfrm>
              <a:off x="679855" y="38505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1" name="Google Shape;1538;p8"/>
            <p:cNvSpPr/>
            <p:nvPr/>
          </p:nvSpPr>
          <p:spPr>
            <a:xfrm>
              <a:off x="631724" y="38505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2" name="Google Shape;1539;p8"/>
            <p:cNvSpPr/>
            <p:nvPr/>
          </p:nvSpPr>
          <p:spPr>
            <a:xfrm>
              <a:off x="577582" y="38505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3" name="Google Shape;1540;p8"/>
            <p:cNvSpPr/>
            <p:nvPr/>
          </p:nvSpPr>
          <p:spPr>
            <a:xfrm>
              <a:off x="535465"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4" name="Google Shape;1541;p8"/>
            <p:cNvSpPr/>
            <p:nvPr/>
          </p:nvSpPr>
          <p:spPr>
            <a:xfrm>
              <a:off x="481318" y="385050"/>
              <a:ext cx="5415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5" name="Google Shape;1542;p8"/>
            <p:cNvSpPr/>
            <p:nvPr/>
          </p:nvSpPr>
          <p:spPr>
            <a:xfrm>
              <a:off x="433181"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6" name="Google Shape;1543;p8"/>
            <p:cNvSpPr/>
            <p:nvPr/>
          </p:nvSpPr>
          <p:spPr>
            <a:xfrm>
              <a:off x="391064"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7" name="Google Shape;1544;p8"/>
            <p:cNvSpPr/>
            <p:nvPr/>
          </p:nvSpPr>
          <p:spPr>
            <a:xfrm>
              <a:off x="336923" y="385050"/>
              <a:ext cx="5414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8" name="Google Shape;1545;p8"/>
            <p:cNvSpPr/>
            <p:nvPr/>
          </p:nvSpPr>
          <p:spPr>
            <a:xfrm>
              <a:off x="288791"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9" name="Google Shape;1546;p8"/>
            <p:cNvSpPr/>
            <p:nvPr/>
          </p:nvSpPr>
          <p:spPr>
            <a:xfrm>
              <a:off x="246674" y="385050"/>
              <a:ext cx="4212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0" name="Google Shape;1547;p8"/>
            <p:cNvSpPr/>
            <p:nvPr/>
          </p:nvSpPr>
          <p:spPr>
            <a:xfrm>
              <a:off x="192527" y="385050"/>
              <a:ext cx="54149"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1" name="Google Shape;1548;p8"/>
            <p:cNvSpPr/>
            <p:nvPr/>
          </p:nvSpPr>
          <p:spPr>
            <a:xfrm>
              <a:off x="144390"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2" name="Google Shape;1549;p8"/>
            <p:cNvSpPr/>
            <p:nvPr/>
          </p:nvSpPr>
          <p:spPr>
            <a:xfrm>
              <a:off x="102283" y="385050"/>
              <a:ext cx="4211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3" name="Google Shape;1550;p8"/>
            <p:cNvSpPr/>
            <p:nvPr/>
          </p:nvSpPr>
          <p:spPr>
            <a:xfrm>
              <a:off x="679855" y="330903"/>
              <a:ext cx="42121"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4" name="Google Shape;1551;p8"/>
            <p:cNvSpPr/>
            <p:nvPr/>
          </p:nvSpPr>
          <p:spPr>
            <a:xfrm>
              <a:off x="631724" y="33090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5" name="Google Shape;1552;p8"/>
            <p:cNvSpPr/>
            <p:nvPr/>
          </p:nvSpPr>
          <p:spPr>
            <a:xfrm>
              <a:off x="577582"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6" name="Google Shape;1553;p8"/>
            <p:cNvSpPr/>
            <p:nvPr/>
          </p:nvSpPr>
          <p:spPr>
            <a:xfrm>
              <a:off x="535465"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7" name="Google Shape;1554;p8"/>
            <p:cNvSpPr/>
            <p:nvPr/>
          </p:nvSpPr>
          <p:spPr>
            <a:xfrm>
              <a:off x="481318" y="330903"/>
              <a:ext cx="5415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8" name="Google Shape;1555;p8"/>
            <p:cNvSpPr/>
            <p:nvPr/>
          </p:nvSpPr>
          <p:spPr>
            <a:xfrm>
              <a:off x="43318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9" name="Google Shape;1556;p8"/>
            <p:cNvSpPr/>
            <p:nvPr/>
          </p:nvSpPr>
          <p:spPr>
            <a:xfrm>
              <a:off x="391064"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0" name="Google Shape;1557;p8"/>
            <p:cNvSpPr/>
            <p:nvPr/>
          </p:nvSpPr>
          <p:spPr>
            <a:xfrm>
              <a:off x="336923" y="33090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1" name="Google Shape;1558;p8"/>
            <p:cNvSpPr/>
            <p:nvPr/>
          </p:nvSpPr>
          <p:spPr>
            <a:xfrm>
              <a:off x="28879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2" name="Google Shape;1559;p8"/>
            <p:cNvSpPr/>
            <p:nvPr/>
          </p:nvSpPr>
          <p:spPr>
            <a:xfrm>
              <a:off x="246674" y="33090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3" name="Google Shape;1560;p8"/>
            <p:cNvSpPr/>
            <p:nvPr/>
          </p:nvSpPr>
          <p:spPr>
            <a:xfrm>
              <a:off x="192527" y="33090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4" name="Google Shape;1561;p8"/>
            <p:cNvSpPr/>
            <p:nvPr/>
          </p:nvSpPr>
          <p:spPr>
            <a:xfrm>
              <a:off x="144390"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5" name="Google Shape;1562;p8"/>
            <p:cNvSpPr/>
            <p:nvPr/>
          </p:nvSpPr>
          <p:spPr>
            <a:xfrm>
              <a:off x="679855" y="288791"/>
              <a:ext cx="42121"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6" name="Google Shape;1563;p8"/>
            <p:cNvSpPr/>
            <p:nvPr/>
          </p:nvSpPr>
          <p:spPr>
            <a:xfrm>
              <a:off x="631724" y="288791"/>
              <a:ext cx="4813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7" name="Google Shape;1564;p8"/>
            <p:cNvSpPr/>
            <p:nvPr/>
          </p:nvSpPr>
          <p:spPr>
            <a:xfrm>
              <a:off x="577582"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8" name="Google Shape;1565;p8"/>
            <p:cNvSpPr/>
            <p:nvPr/>
          </p:nvSpPr>
          <p:spPr>
            <a:xfrm>
              <a:off x="535465"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9" name="Google Shape;1566;p8"/>
            <p:cNvSpPr/>
            <p:nvPr/>
          </p:nvSpPr>
          <p:spPr>
            <a:xfrm>
              <a:off x="481318" y="288791"/>
              <a:ext cx="5415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0" name="Google Shape;1567;p8"/>
            <p:cNvSpPr/>
            <p:nvPr/>
          </p:nvSpPr>
          <p:spPr>
            <a:xfrm>
              <a:off x="43318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1" name="Google Shape;1568;p8"/>
            <p:cNvSpPr/>
            <p:nvPr/>
          </p:nvSpPr>
          <p:spPr>
            <a:xfrm>
              <a:off x="391064"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2" name="Google Shape;1569;p8"/>
            <p:cNvSpPr/>
            <p:nvPr/>
          </p:nvSpPr>
          <p:spPr>
            <a:xfrm>
              <a:off x="336923" y="288791"/>
              <a:ext cx="5414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3" name="Google Shape;1570;p8"/>
            <p:cNvSpPr/>
            <p:nvPr/>
          </p:nvSpPr>
          <p:spPr>
            <a:xfrm>
              <a:off x="28879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4" name="Google Shape;1571;p8"/>
            <p:cNvSpPr/>
            <p:nvPr/>
          </p:nvSpPr>
          <p:spPr>
            <a:xfrm>
              <a:off x="246674" y="288791"/>
              <a:ext cx="4212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5" name="Google Shape;1572;p8"/>
            <p:cNvSpPr/>
            <p:nvPr/>
          </p:nvSpPr>
          <p:spPr>
            <a:xfrm>
              <a:off x="192527" y="288791"/>
              <a:ext cx="54149"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6" name="Google Shape;1573;p8"/>
            <p:cNvSpPr/>
            <p:nvPr/>
          </p:nvSpPr>
          <p:spPr>
            <a:xfrm>
              <a:off x="144390"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7" name="Google Shape;1574;p8"/>
            <p:cNvSpPr/>
            <p:nvPr/>
          </p:nvSpPr>
          <p:spPr>
            <a:xfrm>
              <a:off x="679855" y="240659"/>
              <a:ext cx="42121"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8" name="Google Shape;1575;p8"/>
            <p:cNvSpPr/>
            <p:nvPr/>
          </p:nvSpPr>
          <p:spPr>
            <a:xfrm>
              <a:off x="631724" y="240659"/>
              <a:ext cx="4813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9" name="Google Shape;1576;p8"/>
            <p:cNvSpPr/>
            <p:nvPr/>
          </p:nvSpPr>
          <p:spPr>
            <a:xfrm>
              <a:off x="577582"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0" name="Google Shape;1577;p8"/>
            <p:cNvSpPr/>
            <p:nvPr/>
          </p:nvSpPr>
          <p:spPr>
            <a:xfrm>
              <a:off x="535465"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1" name="Google Shape;1578;p8"/>
            <p:cNvSpPr/>
            <p:nvPr/>
          </p:nvSpPr>
          <p:spPr>
            <a:xfrm>
              <a:off x="481318" y="240659"/>
              <a:ext cx="5415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2" name="Google Shape;1579;p8"/>
            <p:cNvSpPr/>
            <p:nvPr/>
          </p:nvSpPr>
          <p:spPr>
            <a:xfrm>
              <a:off x="43318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3" name="Google Shape;1580;p8"/>
            <p:cNvSpPr/>
            <p:nvPr/>
          </p:nvSpPr>
          <p:spPr>
            <a:xfrm>
              <a:off x="391064"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4" name="Google Shape;1581;p8"/>
            <p:cNvSpPr/>
            <p:nvPr/>
          </p:nvSpPr>
          <p:spPr>
            <a:xfrm>
              <a:off x="336923" y="240659"/>
              <a:ext cx="5414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5" name="Google Shape;1582;p8"/>
            <p:cNvSpPr/>
            <p:nvPr/>
          </p:nvSpPr>
          <p:spPr>
            <a:xfrm>
              <a:off x="28879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6" name="Google Shape;1583;p8"/>
            <p:cNvSpPr/>
            <p:nvPr/>
          </p:nvSpPr>
          <p:spPr>
            <a:xfrm>
              <a:off x="246674" y="240659"/>
              <a:ext cx="4212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7" name="Google Shape;1584;p8"/>
            <p:cNvSpPr/>
            <p:nvPr/>
          </p:nvSpPr>
          <p:spPr>
            <a:xfrm>
              <a:off x="192527" y="240659"/>
              <a:ext cx="54149"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8" name="Google Shape;1585;p8"/>
            <p:cNvSpPr/>
            <p:nvPr/>
          </p:nvSpPr>
          <p:spPr>
            <a:xfrm>
              <a:off x="679855" y="186507"/>
              <a:ext cx="42121"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9" name="Google Shape;1586;p8"/>
            <p:cNvSpPr/>
            <p:nvPr/>
          </p:nvSpPr>
          <p:spPr>
            <a:xfrm>
              <a:off x="631724" y="186507"/>
              <a:ext cx="4813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0" name="Google Shape;1587;p8"/>
            <p:cNvSpPr/>
            <p:nvPr/>
          </p:nvSpPr>
          <p:spPr>
            <a:xfrm>
              <a:off x="577582" y="186507"/>
              <a:ext cx="5414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1" name="Google Shape;1588;p8"/>
            <p:cNvSpPr/>
            <p:nvPr/>
          </p:nvSpPr>
          <p:spPr>
            <a:xfrm>
              <a:off x="535465"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2" name="Google Shape;1589;p8"/>
            <p:cNvSpPr/>
            <p:nvPr/>
          </p:nvSpPr>
          <p:spPr>
            <a:xfrm>
              <a:off x="481318" y="186507"/>
              <a:ext cx="5415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3" name="Google Shape;1590;p8"/>
            <p:cNvSpPr/>
            <p:nvPr/>
          </p:nvSpPr>
          <p:spPr>
            <a:xfrm>
              <a:off x="433181"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4" name="Google Shape;1591;p8"/>
            <p:cNvSpPr/>
            <p:nvPr/>
          </p:nvSpPr>
          <p:spPr>
            <a:xfrm>
              <a:off x="391064" y="186507"/>
              <a:ext cx="4212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5" name="Google Shape;1592;p8"/>
            <p:cNvSpPr/>
            <p:nvPr/>
          </p:nvSpPr>
          <p:spPr>
            <a:xfrm>
              <a:off x="679855" y="144390"/>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6" name="Google Shape;1593;p8"/>
            <p:cNvSpPr/>
            <p:nvPr/>
          </p:nvSpPr>
          <p:spPr>
            <a:xfrm>
              <a:off x="631724" y="144390"/>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7" name="Google Shape;1594;p8"/>
            <p:cNvSpPr/>
            <p:nvPr/>
          </p:nvSpPr>
          <p:spPr>
            <a:xfrm>
              <a:off x="577582" y="144390"/>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8" name="Google Shape;1595;p8"/>
            <p:cNvSpPr/>
            <p:nvPr/>
          </p:nvSpPr>
          <p:spPr>
            <a:xfrm>
              <a:off x="535465"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9" name="Google Shape;1596;p8"/>
            <p:cNvSpPr/>
            <p:nvPr/>
          </p:nvSpPr>
          <p:spPr>
            <a:xfrm>
              <a:off x="481318" y="144390"/>
              <a:ext cx="5415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0" name="Google Shape;1597;p8"/>
            <p:cNvSpPr/>
            <p:nvPr/>
          </p:nvSpPr>
          <p:spPr>
            <a:xfrm>
              <a:off x="433181"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1" name="Google Shape;1598;p8"/>
            <p:cNvSpPr/>
            <p:nvPr/>
          </p:nvSpPr>
          <p:spPr>
            <a:xfrm>
              <a:off x="391064" y="144390"/>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2" name="Google Shape;1599;p8"/>
            <p:cNvSpPr/>
            <p:nvPr/>
          </p:nvSpPr>
          <p:spPr>
            <a:xfrm>
              <a:off x="679855" y="9024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3" name="Google Shape;1600;p8"/>
            <p:cNvSpPr/>
            <p:nvPr/>
          </p:nvSpPr>
          <p:spPr>
            <a:xfrm>
              <a:off x="631724" y="9024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4" name="Google Shape;1601;p8"/>
            <p:cNvSpPr/>
            <p:nvPr/>
          </p:nvSpPr>
          <p:spPr>
            <a:xfrm>
              <a:off x="577582" y="90243"/>
              <a:ext cx="5414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5" name="Google Shape;1602;p8"/>
            <p:cNvSpPr/>
            <p:nvPr/>
          </p:nvSpPr>
          <p:spPr>
            <a:xfrm>
              <a:off x="535465" y="90243"/>
              <a:ext cx="4212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6" name="Google Shape;1603;p8"/>
            <p:cNvSpPr/>
            <p:nvPr/>
          </p:nvSpPr>
          <p:spPr>
            <a:xfrm>
              <a:off x="481318" y="90243"/>
              <a:ext cx="5415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7" name="Google Shape;1604;p8"/>
            <p:cNvSpPr/>
            <p:nvPr/>
          </p:nvSpPr>
          <p:spPr>
            <a:xfrm>
              <a:off x="433181"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8" name="Google Shape;1605;p8"/>
            <p:cNvSpPr/>
            <p:nvPr/>
          </p:nvSpPr>
          <p:spPr>
            <a:xfrm>
              <a:off x="679855" y="42117"/>
              <a:ext cx="42121"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9" name="Google Shape;1606;p8"/>
            <p:cNvSpPr/>
            <p:nvPr/>
          </p:nvSpPr>
          <p:spPr>
            <a:xfrm>
              <a:off x="631724" y="42117"/>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0" name="Google Shape;1607;p8"/>
            <p:cNvSpPr/>
            <p:nvPr/>
          </p:nvSpPr>
          <p:spPr>
            <a:xfrm>
              <a:off x="577582" y="42117"/>
              <a:ext cx="5414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1" name="Google Shape;1608;p8"/>
            <p:cNvSpPr/>
            <p:nvPr/>
          </p:nvSpPr>
          <p:spPr>
            <a:xfrm>
              <a:off x="535465" y="42117"/>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2" name="Google Shape;1609;p8"/>
            <p:cNvSpPr/>
            <p:nvPr/>
          </p:nvSpPr>
          <p:spPr>
            <a:xfrm>
              <a:off x="481318" y="42117"/>
              <a:ext cx="5415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3" name="Google Shape;1610;p8"/>
            <p:cNvSpPr/>
            <p:nvPr/>
          </p:nvSpPr>
          <p:spPr>
            <a:xfrm>
              <a:off x="679855" y="-2"/>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4" name="Google Shape;1611;p8"/>
            <p:cNvSpPr/>
            <p:nvPr/>
          </p:nvSpPr>
          <p:spPr>
            <a:xfrm>
              <a:off x="631724" y="-2"/>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5" name="Google Shape;1612;p8"/>
            <p:cNvSpPr/>
            <p:nvPr/>
          </p:nvSpPr>
          <p:spPr>
            <a:xfrm>
              <a:off x="577582" y="-2"/>
              <a:ext cx="5414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6" name="Google Shape;1613;p8"/>
            <p:cNvSpPr/>
            <p:nvPr/>
          </p:nvSpPr>
          <p:spPr>
            <a:xfrm>
              <a:off x="535465" y="-2"/>
              <a:ext cx="4212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7" name="Google Shape;1614;p8"/>
            <p:cNvSpPr/>
            <p:nvPr/>
          </p:nvSpPr>
          <p:spPr>
            <a:xfrm>
              <a:off x="721972"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8" name="Google Shape;1615;p8"/>
            <p:cNvSpPr/>
            <p:nvPr/>
          </p:nvSpPr>
          <p:spPr>
            <a:xfrm>
              <a:off x="770099" y="673837"/>
              <a:ext cx="42121"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9" name="Google Shape;1616;p8"/>
            <p:cNvSpPr/>
            <p:nvPr/>
          </p:nvSpPr>
          <p:spPr>
            <a:xfrm>
              <a:off x="812217" y="673837"/>
              <a:ext cx="5415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0" name="Google Shape;1617;p8"/>
            <p:cNvSpPr/>
            <p:nvPr/>
          </p:nvSpPr>
          <p:spPr>
            <a:xfrm>
              <a:off x="866368"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1" name="Google Shape;1618;p8"/>
            <p:cNvSpPr/>
            <p:nvPr/>
          </p:nvSpPr>
          <p:spPr>
            <a:xfrm>
              <a:off x="914500"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2" name="Google Shape;1619;p8"/>
            <p:cNvSpPr/>
            <p:nvPr/>
          </p:nvSpPr>
          <p:spPr>
            <a:xfrm>
              <a:off x="962632"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3" name="Google Shape;1620;p8"/>
            <p:cNvSpPr/>
            <p:nvPr/>
          </p:nvSpPr>
          <p:spPr>
            <a:xfrm>
              <a:off x="1010764"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4" name="Google Shape;1621;p8"/>
            <p:cNvSpPr/>
            <p:nvPr/>
          </p:nvSpPr>
          <p:spPr>
            <a:xfrm>
              <a:off x="1058891" y="673837"/>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5" name="Google Shape;1622;p8"/>
            <p:cNvSpPr/>
            <p:nvPr/>
          </p:nvSpPr>
          <p:spPr>
            <a:xfrm>
              <a:off x="1107023" y="673837"/>
              <a:ext cx="4814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6" name="Google Shape;1623;p8"/>
            <p:cNvSpPr/>
            <p:nvPr/>
          </p:nvSpPr>
          <p:spPr>
            <a:xfrm>
              <a:off x="1155159"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7" name="Google Shape;1624;p8"/>
            <p:cNvSpPr/>
            <p:nvPr/>
          </p:nvSpPr>
          <p:spPr>
            <a:xfrm>
              <a:off x="1203291"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8" name="Google Shape;1625;p8"/>
            <p:cNvSpPr/>
            <p:nvPr/>
          </p:nvSpPr>
          <p:spPr>
            <a:xfrm>
              <a:off x="1251423" y="673837"/>
              <a:ext cx="4813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9" name="Google Shape;1626;p8"/>
            <p:cNvSpPr/>
            <p:nvPr/>
          </p:nvSpPr>
          <p:spPr>
            <a:xfrm>
              <a:off x="1299550" y="673837"/>
              <a:ext cx="48135"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0" name="Google Shape;1627;p8"/>
            <p:cNvSpPr/>
            <p:nvPr/>
          </p:nvSpPr>
          <p:spPr>
            <a:xfrm>
              <a:off x="721972"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1" name="Google Shape;1628;p8"/>
            <p:cNvSpPr/>
            <p:nvPr/>
          </p:nvSpPr>
          <p:spPr>
            <a:xfrm>
              <a:off x="770099" y="62571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2" name="Google Shape;1629;p8"/>
            <p:cNvSpPr/>
            <p:nvPr/>
          </p:nvSpPr>
          <p:spPr>
            <a:xfrm>
              <a:off x="812217" y="625710"/>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3" name="Google Shape;1630;p8"/>
            <p:cNvSpPr/>
            <p:nvPr/>
          </p:nvSpPr>
          <p:spPr>
            <a:xfrm>
              <a:off x="866368"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4" name="Google Shape;1631;p8"/>
            <p:cNvSpPr/>
            <p:nvPr/>
          </p:nvSpPr>
          <p:spPr>
            <a:xfrm>
              <a:off x="914500"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5" name="Google Shape;1632;p8"/>
            <p:cNvSpPr/>
            <p:nvPr/>
          </p:nvSpPr>
          <p:spPr>
            <a:xfrm>
              <a:off x="962632"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6" name="Google Shape;1633;p8"/>
            <p:cNvSpPr/>
            <p:nvPr/>
          </p:nvSpPr>
          <p:spPr>
            <a:xfrm>
              <a:off x="1010764"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7" name="Google Shape;1634;p8"/>
            <p:cNvSpPr/>
            <p:nvPr/>
          </p:nvSpPr>
          <p:spPr>
            <a:xfrm>
              <a:off x="1058891" y="62571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8" name="Google Shape;1635;p8"/>
            <p:cNvSpPr/>
            <p:nvPr/>
          </p:nvSpPr>
          <p:spPr>
            <a:xfrm>
              <a:off x="1107023" y="625710"/>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9" name="Google Shape;1636;p8"/>
            <p:cNvSpPr/>
            <p:nvPr/>
          </p:nvSpPr>
          <p:spPr>
            <a:xfrm>
              <a:off x="1155159"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0" name="Google Shape;1637;p8"/>
            <p:cNvSpPr/>
            <p:nvPr/>
          </p:nvSpPr>
          <p:spPr>
            <a:xfrm>
              <a:off x="1203291"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1" name="Google Shape;1638;p8"/>
            <p:cNvSpPr/>
            <p:nvPr/>
          </p:nvSpPr>
          <p:spPr>
            <a:xfrm>
              <a:off x="1251423"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2" name="Google Shape;1639;p8"/>
            <p:cNvSpPr/>
            <p:nvPr/>
          </p:nvSpPr>
          <p:spPr>
            <a:xfrm>
              <a:off x="1299550"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3" name="Google Shape;1640;p8"/>
            <p:cNvSpPr/>
            <p:nvPr/>
          </p:nvSpPr>
          <p:spPr>
            <a:xfrm>
              <a:off x="1347682" y="62571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4" name="Google Shape;1641;p8"/>
            <p:cNvSpPr/>
            <p:nvPr/>
          </p:nvSpPr>
          <p:spPr>
            <a:xfrm>
              <a:off x="1395814" y="62571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5" name="Google Shape;1642;p8"/>
            <p:cNvSpPr/>
            <p:nvPr/>
          </p:nvSpPr>
          <p:spPr>
            <a:xfrm>
              <a:off x="721972"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6" name="Google Shape;1643;p8"/>
            <p:cNvSpPr/>
            <p:nvPr/>
          </p:nvSpPr>
          <p:spPr>
            <a:xfrm>
              <a:off x="770099" y="57156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7" name="Google Shape;1644;p8"/>
            <p:cNvSpPr/>
            <p:nvPr/>
          </p:nvSpPr>
          <p:spPr>
            <a:xfrm>
              <a:off x="812217" y="571563"/>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8" name="Google Shape;1645;p8"/>
            <p:cNvSpPr/>
            <p:nvPr/>
          </p:nvSpPr>
          <p:spPr>
            <a:xfrm>
              <a:off x="866368"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9" name="Google Shape;1646;p8"/>
            <p:cNvSpPr/>
            <p:nvPr/>
          </p:nvSpPr>
          <p:spPr>
            <a:xfrm>
              <a:off x="914500"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0" name="Google Shape;1647;p8"/>
            <p:cNvSpPr/>
            <p:nvPr/>
          </p:nvSpPr>
          <p:spPr>
            <a:xfrm>
              <a:off x="962632"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1" name="Google Shape;1648;p8"/>
            <p:cNvSpPr/>
            <p:nvPr/>
          </p:nvSpPr>
          <p:spPr>
            <a:xfrm>
              <a:off x="1010764"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2" name="Google Shape;1649;p8"/>
            <p:cNvSpPr/>
            <p:nvPr/>
          </p:nvSpPr>
          <p:spPr>
            <a:xfrm>
              <a:off x="1058891" y="571563"/>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3" name="Google Shape;1650;p8"/>
            <p:cNvSpPr/>
            <p:nvPr/>
          </p:nvSpPr>
          <p:spPr>
            <a:xfrm>
              <a:off x="1107023" y="571563"/>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4" name="Google Shape;1651;p8"/>
            <p:cNvSpPr/>
            <p:nvPr/>
          </p:nvSpPr>
          <p:spPr>
            <a:xfrm>
              <a:off x="1155159"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5" name="Google Shape;1652;p8"/>
            <p:cNvSpPr/>
            <p:nvPr/>
          </p:nvSpPr>
          <p:spPr>
            <a:xfrm>
              <a:off x="1203291"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6" name="Google Shape;1653;p8"/>
            <p:cNvSpPr/>
            <p:nvPr/>
          </p:nvSpPr>
          <p:spPr>
            <a:xfrm>
              <a:off x="1251423"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7" name="Google Shape;1654;p8"/>
            <p:cNvSpPr/>
            <p:nvPr/>
          </p:nvSpPr>
          <p:spPr>
            <a:xfrm>
              <a:off x="1299550"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8" name="Google Shape;1655;p8"/>
            <p:cNvSpPr/>
            <p:nvPr/>
          </p:nvSpPr>
          <p:spPr>
            <a:xfrm>
              <a:off x="1347682" y="57156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9" name="Google Shape;1656;p8"/>
            <p:cNvSpPr/>
            <p:nvPr/>
          </p:nvSpPr>
          <p:spPr>
            <a:xfrm>
              <a:off x="1395814" y="57156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0" name="Google Shape;1657;p8"/>
            <p:cNvSpPr/>
            <p:nvPr/>
          </p:nvSpPr>
          <p:spPr>
            <a:xfrm>
              <a:off x="721972"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1" name="Google Shape;1658;p8"/>
            <p:cNvSpPr/>
            <p:nvPr/>
          </p:nvSpPr>
          <p:spPr>
            <a:xfrm>
              <a:off x="770099" y="529446"/>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2" name="Google Shape;1659;p8"/>
            <p:cNvSpPr/>
            <p:nvPr/>
          </p:nvSpPr>
          <p:spPr>
            <a:xfrm>
              <a:off x="812217" y="529446"/>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3" name="Google Shape;1660;p8"/>
            <p:cNvSpPr/>
            <p:nvPr/>
          </p:nvSpPr>
          <p:spPr>
            <a:xfrm>
              <a:off x="866368"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4" name="Google Shape;1661;p8"/>
            <p:cNvSpPr/>
            <p:nvPr/>
          </p:nvSpPr>
          <p:spPr>
            <a:xfrm>
              <a:off x="914500"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5" name="Google Shape;1662;p8"/>
            <p:cNvSpPr/>
            <p:nvPr/>
          </p:nvSpPr>
          <p:spPr>
            <a:xfrm>
              <a:off x="962632"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6" name="Google Shape;1663;p8"/>
            <p:cNvSpPr/>
            <p:nvPr/>
          </p:nvSpPr>
          <p:spPr>
            <a:xfrm>
              <a:off x="1010764"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7" name="Google Shape;1664;p8"/>
            <p:cNvSpPr/>
            <p:nvPr/>
          </p:nvSpPr>
          <p:spPr>
            <a:xfrm>
              <a:off x="1058891" y="529446"/>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8" name="Google Shape;1665;p8"/>
            <p:cNvSpPr/>
            <p:nvPr/>
          </p:nvSpPr>
          <p:spPr>
            <a:xfrm>
              <a:off x="1107023" y="529446"/>
              <a:ext cx="4814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9" name="Google Shape;1666;p8"/>
            <p:cNvSpPr/>
            <p:nvPr/>
          </p:nvSpPr>
          <p:spPr>
            <a:xfrm>
              <a:off x="1155159"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0" name="Google Shape;1667;p8"/>
            <p:cNvSpPr/>
            <p:nvPr/>
          </p:nvSpPr>
          <p:spPr>
            <a:xfrm>
              <a:off x="1203291"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1" name="Google Shape;1668;p8"/>
            <p:cNvSpPr/>
            <p:nvPr/>
          </p:nvSpPr>
          <p:spPr>
            <a:xfrm>
              <a:off x="1251423"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2" name="Google Shape;1669;p8"/>
            <p:cNvSpPr/>
            <p:nvPr/>
          </p:nvSpPr>
          <p:spPr>
            <a:xfrm>
              <a:off x="1299550"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3" name="Google Shape;1670;p8"/>
            <p:cNvSpPr/>
            <p:nvPr/>
          </p:nvSpPr>
          <p:spPr>
            <a:xfrm>
              <a:off x="1347682" y="529446"/>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4" name="Google Shape;1671;p8"/>
            <p:cNvSpPr/>
            <p:nvPr/>
          </p:nvSpPr>
          <p:spPr>
            <a:xfrm>
              <a:off x="1395814" y="529446"/>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5" name="Google Shape;1672;p8"/>
            <p:cNvSpPr/>
            <p:nvPr/>
          </p:nvSpPr>
          <p:spPr>
            <a:xfrm>
              <a:off x="721972"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6" name="Google Shape;1673;p8"/>
            <p:cNvSpPr/>
            <p:nvPr/>
          </p:nvSpPr>
          <p:spPr>
            <a:xfrm>
              <a:off x="770099" y="475294"/>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7" name="Google Shape;1674;p8"/>
            <p:cNvSpPr/>
            <p:nvPr/>
          </p:nvSpPr>
          <p:spPr>
            <a:xfrm>
              <a:off x="812217" y="475294"/>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8" name="Google Shape;1675;p8"/>
            <p:cNvSpPr/>
            <p:nvPr/>
          </p:nvSpPr>
          <p:spPr>
            <a:xfrm>
              <a:off x="866368"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9" name="Google Shape;1676;p8"/>
            <p:cNvSpPr/>
            <p:nvPr/>
          </p:nvSpPr>
          <p:spPr>
            <a:xfrm>
              <a:off x="914500"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0" name="Google Shape;1677;p8"/>
            <p:cNvSpPr/>
            <p:nvPr/>
          </p:nvSpPr>
          <p:spPr>
            <a:xfrm>
              <a:off x="962632"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1" name="Google Shape;1678;p8"/>
            <p:cNvSpPr/>
            <p:nvPr/>
          </p:nvSpPr>
          <p:spPr>
            <a:xfrm>
              <a:off x="1010764"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2" name="Google Shape;1679;p8"/>
            <p:cNvSpPr/>
            <p:nvPr/>
          </p:nvSpPr>
          <p:spPr>
            <a:xfrm>
              <a:off x="1058891" y="475294"/>
              <a:ext cx="4813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3" name="Google Shape;1680;p8"/>
            <p:cNvSpPr/>
            <p:nvPr/>
          </p:nvSpPr>
          <p:spPr>
            <a:xfrm>
              <a:off x="1107023" y="475294"/>
              <a:ext cx="4814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4" name="Google Shape;1681;p8"/>
            <p:cNvSpPr/>
            <p:nvPr/>
          </p:nvSpPr>
          <p:spPr>
            <a:xfrm>
              <a:off x="1155159"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5" name="Google Shape;1682;p8"/>
            <p:cNvSpPr/>
            <p:nvPr/>
          </p:nvSpPr>
          <p:spPr>
            <a:xfrm>
              <a:off x="1203291"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6" name="Google Shape;1683;p8"/>
            <p:cNvSpPr/>
            <p:nvPr/>
          </p:nvSpPr>
          <p:spPr>
            <a:xfrm>
              <a:off x="1251423"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7" name="Google Shape;1684;p8"/>
            <p:cNvSpPr/>
            <p:nvPr/>
          </p:nvSpPr>
          <p:spPr>
            <a:xfrm>
              <a:off x="1299550"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8" name="Google Shape;1685;p8"/>
            <p:cNvSpPr/>
            <p:nvPr/>
          </p:nvSpPr>
          <p:spPr>
            <a:xfrm>
              <a:off x="1347682" y="475294"/>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9" name="Google Shape;1686;p8"/>
            <p:cNvSpPr/>
            <p:nvPr/>
          </p:nvSpPr>
          <p:spPr>
            <a:xfrm>
              <a:off x="1395814" y="475294"/>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0" name="Google Shape;1687;p8"/>
            <p:cNvSpPr/>
            <p:nvPr/>
          </p:nvSpPr>
          <p:spPr>
            <a:xfrm>
              <a:off x="721972"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1" name="Google Shape;1688;p8"/>
            <p:cNvSpPr/>
            <p:nvPr/>
          </p:nvSpPr>
          <p:spPr>
            <a:xfrm>
              <a:off x="770099" y="433177"/>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2" name="Google Shape;1689;p8"/>
            <p:cNvSpPr/>
            <p:nvPr/>
          </p:nvSpPr>
          <p:spPr>
            <a:xfrm>
              <a:off x="812217" y="433177"/>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3" name="Google Shape;1690;p8"/>
            <p:cNvSpPr/>
            <p:nvPr/>
          </p:nvSpPr>
          <p:spPr>
            <a:xfrm>
              <a:off x="866368"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4" name="Google Shape;1691;p8"/>
            <p:cNvSpPr/>
            <p:nvPr/>
          </p:nvSpPr>
          <p:spPr>
            <a:xfrm>
              <a:off x="914500"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5" name="Google Shape;1692;p8"/>
            <p:cNvSpPr/>
            <p:nvPr/>
          </p:nvSpPr>
          <p:spPr>
            <a:xfrm>
              <a:off x="962632"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6" name="Google Shape;1693;p8"/>
            <p:cNvSpPr/>
            <p:nvPr/>
          </p:nvSpPr>
          <p:spPr>
            <a:xfrm>
              <a:off x="1010764"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7" name="Google Shape;1694;p8"/>
            <p:cNvSpPr/>
            <p:nvPr/>
          </p:nvSpPr>
          <p:spPr>
            <a:xfrm>
              <a:off x="1058891" y="433177"/>
              <a:ext cx="4813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8" name="Google Shape;1695;p8"/>
            <p:cNvSpPr/>
            <p:nvPr/>
          </p:nvSpPr>
          <p:spPr>
            <a:xfrm>
              <a:off x="1107023" y="433177"/>
              <a:ext cx="4814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9" name="Google Shape;1696;p8"/>
            <p:cNvSpPr/>
            <p:nvPr/>
          </p:nvSpPr>
          <p:spPr>
            <a:xfrm>
              <a:off x="1155159"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0" name="Google Shape;1697;p8"/>
            <p:cNvSpPr/>
            <p:nvPr/>
          </p:nvSpPr>
          <p:spPr>
            <a:xfrm>
              <a:off x="1203291"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1" name="Google Shape;1698;p8"/>
            <p:cNvSpPr/>
            <p:nvPr/>
          </p:nvSpPr>
          <p:spPr>
            <a:xfrm>
              <a:off x="1251423"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2" name="Google Shape;1699;p8"/>
            <p:cNvSpPr/>
            <p:nvPr/>
          </p:nvSpPr>
          <p:spPr>
            <a:xfrm>
              <a:off x="1299550"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3" name="Google Shape;1700;p8"/>
            <p:cNvSpPr/>
            <p:nvPr/>
          </p:nvSpPr>
          <p:spPr>
            <a:xfrm>
              <a:off x="1347682" y="433177"/>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4" name="Google Shape;1701;p8"/>
            <p:cNvSpPr/>
            <p:nvPr/>
          </p:nvSpPr>
          <p:spPr>
            <a:xfrm>
              <a:off x="1395814" y="433177"/>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5" name="Google Shape;1702;p8"/>
            <p:cNvSpPr/>
            <p:nvPr/>
          </p:nvSpPr>
          <p:spPr>
            <a:xfrm>
              <a:off x="721972"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6" name="Google Shape;1703;p8"/>
            <p:cNvSpPr/>
            <p:nvPr/>
          </p:nvSpPr>
          <p:spPr>
            <a:xfrm>
              <a:off x="770099" y="385050"/>
              <a:ext cx="42121"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7" name="Google Shape;1704;p8"/>
            <p:cNvSpPr/>
            <p:nvPr/>
          </p:nvSpPr>
          <p:spPr>
            <a:xfrm>
              <a:off x="812217" y="385050"/>
              <a:ext cx="5415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8" name="Google Shape;1705;p8"/>
            <p:cNvSpPr/>
            <p:nvPr/>
          </p:nvSpPr>
          <p:spPr>
            <a:xfrm>
              <a:off x="866368"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9" name="Google Shape;1706;p8"/>
            <p:cNvSpPr/>
            <p:nvPr/>
          </p:nvSpPr>
          <p:spPr>
            <a:xfrm>
              <a:off x="914500"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0" name="Google Shape;1707;p8"/>
            <p:cNvSpPr/>
            <p:nvPr/>
          </p:nvSpPr>
          <p:spPr>
            <a:xfrm>
              <a:off x="962632"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1" name="Google Shape;1708;p8"/>
            <p:cNvSpPr/>
            <p:nvPr/>
          </p:nvSpPr>
          <p:spPr>
            <a:xfrm>
              <a:off x="1010764"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2" name="Google Shape;1709;p8"/>
            <p:cNvSpPr/>
            <p:nvPr/>
          </p:nvSpPr>
          <p:spPr>
            <a:xfrm>
              <a:off x="1058891" y="385050"/>
              <a:ext cx="48134"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3" name="Google Shape;1710;p8"/>
            <p:cNvSpPr/>
            <p:nvPr/>
          </p:nvSpPr>
          <p:spPr>
            <a:xfrm>
              <a:off x="1107023" y="385050"/>
              <a:ext cx="4814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4" name="Google Shape;1711;p8"/>
            <p:cNvSpPr/>
            <p:nvPr/>
          </p:nvSpPr>
          <p:spPr>
            <a:xfrm>
              <a:off x="1155159"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5" name="Google Shape;1712;p8"/>
            <p:cNvSpPr/>
            <p:nvPr/>
          </p:nvSpPr>
          <p:spPr>
            <a:xfrm>
              <a:off x="1203291"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6" name="Google Shape;1713;p8"/>
            <p:cNvSpPr/>
            <p:nvPr/>
          </p:nvSpPr>
          <p:spPr>
            <a:xfrm>
              <a:off x="1251423" y="385050"/>
              <a:ext cx="48130"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7" name="Google Shape;1714;p8"/>
            <p:cNvSpPr/>
            <p:nvPr/>
          </p:nvSpPr>
          <p:spPr>
            <a:xfrm>
              <a:off x="1299550" y="385050"/>
              <a:ext cx="48135" cy="4813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8" name="Google Shape;1715;p8"/>
            <p:cNvSpPr/>
            <p:nvPr/>
          </p:nvSpPr>
          <p:spPr>
            <a:xfrm>
              <a:off x="721972"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9" name="Google Shape;1716;p8"/>
            <p:cNvSpPr/>
            <p:nvPr/>
          </p:nvSpPr>
          <p:spPr>
            <a:xfrm>
              <a:off x="770099" y="330903"/>
              <a:ext cx="42121"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0" name="Google Shape;1717;p8"/>
            <p:cNvSpPr/>
            <p:nvPr/>
          </p:nvSpPr>
          <p:spPr>
            <a:xfrm>
              <a:off x="812217" y="330903"/>
              <a:ext cx="5415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1" name="Google Shape;1718;p8"/>
            <p:cNvSpPr/>
            <p:nvPr/>
          </p:nvSpPr>
          <p:spPr>
            <a:xfrm>
              <a:off x="866368"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2" name="Google Shape;1719;p8"/>
            <p:cNvSpPr/>
            <p:nvPr/>
          </p:nvSpPr>
          <p:spPr>
            <a:xfrm>
              <a:off x="914500"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3" name="Google Shape;1720;p8"/>
            <p:cNvSpPr/>
            <p:nvPr/>
          </p:nvSpPr>
          <p:spPr>
            <a:xfrm>
              <a:off x="962632"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4" name="Google Shape;1721;p8"/>
            <p:cNvSpPr/>
            <p:nvPr/>
          </p:nvSpPr>
          <p:spPr>
            <a:xfrm>
              <a:off x="1010764"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5" name="Google Shape;1722;p8"/>
            <p:cNvSpPr/>
            <p:nvPr/>
          </p:nvSpPr>
          <p:spPr>
            <a:xfrm>
              <a:off x="1058891" y="33090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6" name="Google Shape;1723;p8"/>
            <p:cNvSpPr/>
            <p:nvPr/>
          </p:nvSpPr>
          <p:spPr>
            <a:xfrm>
              <a:off x="1107023" y="330903"/>
              <a:ext cx="4814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7" name="Google Shape;1724;p8"/>
            <p:cNvSpPr/>
            <p:nvPr/>
          </p:nvSpPr>
          <p:spPr>
            <a:xfrm>
              <a:off x="1155159"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8" name="Google Shape;1725;p8"/>
            <p:cNvSpPr/>
            <p:nvPr/>
          </p:nvSpPr>
          <p:spPr>
            <a:xfrm>
              <a:off x="1203291" y="330903"/>
              <a:ext cx="48135"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9" name="Google Shape;1726;p8"/>
            <p:cNvSpPr/>
            <p:nvPr/>
          </p:nvSpPr>
          <p:spPr>
            <a:xfrm>
              <a:off x="1251423" y="330903"/>
              <a:ext cx="4813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0" name="Google Shape;1727;p8"/>
            <p:cNvSpPr/>
            <p:nvPr/>
          </p:nvSpPr>
          <p:spPr>
            <a:xfrm>
              <a:off x="721972"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1" name="Google Shape;1728;p8"/>
            <p:cNvSpPr/>
            <p:nvPr/>
          </p:nvSpPr>
          <p:spPr>
            <a:xfrm>
              <a:off x="770099" y="288791"/>
              <a:ext cx="42121"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2" name="Google Shape;1729;p8"/>
            <p:cNvSpPr/>
            <p:nvPr/>
          </p:nvSpPr>
          <p:spPr>
            <a:xfrm>
              <a:off x="812217" y="288791"/>
              <a:ext cx="5415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3" name="Google Shape;1730;p8"/>
            <p:cNvSpPr/>
            <p:nvPr/>
          </p:nvSpPr>
          <p:spPr>
            <a:xfrm>
              <a:off x="866368"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4" name="Google Shape;1731;p8"/>
            <p:cNvSpPr/>
            <p:nvPr/>
          </p:nvSpPr>
          <p:spPr>
            <a:xfrm>
              <a:off x="914500"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5" name="Google Shape;1732;p8"/>
            <p:cNvSpPr/>
            <p:nvPr/>
          </p:nvSpPr>
          <p:spPr>
            <a:xfrm>
              <a:off x="962632"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6" name="Google Shape;1733;p8"/>
            <p:cNvSpPr/>
            <p:nvPr/>
          </p:nvSpPr>
          <p:spPr>
            <a:xfrm>
              <a:off x="1010764"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7" name="Google Shape;1734;p8"/>
            <p:cNvSpPr/>
            <p:nvPr/>
          </p:nvSpPr>
          <p:spPr>
            <a:xfrm>
              <a:off x="1058891" y="288791"/>
              <a:ext cx="48134"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8" name="Google Shape;1735;p8"/>
            <p:cNvSpPr/>
            <p:nvPr/>
          </p:nvSpPr>
          <p:spPr>
            <a:xfrm>
              <a:off x="1107023" y="288791"/>
              <a:ext cx="4814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9" name="Google Shape;1736;p8"/>
            <p:cNvSpPr/>
            <p:nvPr/>
          </p:nvSpPr>
          <p:spPr>
            <a:xfrm>
              <a:off x="1155159"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0" name="Google Shape;1737;p8"/>
            <p:cNvSpPr/>
            <p:nvPr/>
          </p:nvSpPr>
          <p:spPr>
            <a:xfrm>
              <a:off x="1203291" y="288791"/>
              <a:ext cx="48135"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1" name="Google Shape;1738;p8"/>
            <p:cNvSpPr/>
            <p:nvPr/>
          </p:nvSpPr>
          <p:spPr>
            <a:xfrm>
              <a:off x="1251423" y="288791"/>
              <a:ext cx="48130" cy="4211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2" name="Google Shape;1739;p8"/>
            <p:cNvSpPr/>
            <p:nvPr/>
          </p:nvSpPr>
          <p:spPr>
            <a:xfrm>
              <a:off x="721972"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3" name="Google Shape;1740;p8"/>
            <p:cNvSpPr/>
            <p:nvPr/>
          </p:nvSpPr>
          <p:spPr>
            <a:xfrm>
              <a:off x="770099" y="240659"/>
              <a:ext cx="42121"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4" name="Google Shape;1741;p8"/>
            <p:cNvSpPr/>
            <p:nvPr/>
          </p:nvSpPr>
          <p:spPr>
            <a:xfrm>
              <a:off x="812217" y="240659"/>
              <a:ext cx="5415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5" name="Google Shape;1742;p8"/>
            <p:cNvSpPr/>
            <p:nvPr/>
          </p:nvSpPr>
          <p:spPr>
            <a:xfrm>
              <a:off x="866368"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6" name="Google Shape;1743;p8"/>
            <p:cNvSpPr/>
            <p:nvPr/>
          </p:nvSpPr>
          <p:spPr>
            <a:xfrm>
              <a:off x="914500"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7" name="Google Shape;1744;p8"/>
            <p:cNvSpPr/>
            <p:nvPr/>
          </p:nvSpPr>
          <p:spPr>
            <a:xfrm>
              <a:off x="962632"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8" name="Google Shape;1745;p8"/>
            <p:cNvSpPr/>
            <p:nvPr/>
          </p:nvSpPr>
          <p:spPr>
            <a:xfrm>
              <a:off x="1010764" y="240659"/>
              <a:ext cx="4813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9" name="Google Shape;1746;p8"/>
            <p:cNvSpPr/>
            <p:nvPr/>
          </p:nvSpPr>
          <p:spPr>
            <a:xfrm>
              <a:off x="1058891" y="240659"/>
              <a:ext cx="48134"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0" name="Google Shape;1747;p8"/>
            <p:cNvSpPr/>
            <p:nvPr/>
          </p:nvSpPr>
          <p:spPr>
            <a:xfrm>
              <a:off x="1107023" y="240659"/>
              <a:ext cx="48140"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1" name="Google Shape;1748;p8"/>
            <p:cNvSpPr/>
            <p:nvPr/>
          </p:nvSpPr>
          <p:spPr>
            <a:xfrm>
              <a:off x="1155159"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2" name="Google Shape;1749;p8"/>
            <p:cNvSpPr/>
            <p:nvPr/>
          </p:nvSpPr>
          <p:spPr>
            <a:xfrm>
              <a:off x="1203291" y="240659"/>
              <a:ext cx="48135" cy="4813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3" name="Google Shape;1750;p8"/>
            <p:cNvSpPr/>
            <p:nvPr/>
          </p:nvSpPr>
          <p:spPr>
            <a:xfrm>
              <a:off x="721972"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4" name="Google Shape;1751;p8"/>
            <p:cNvSpPr/>
            <p:nvPr/>
          </p:nvSpPr>
          <p:spPr>
            <a:xfrm>
              <a:off x="770099" y="186507"/>
              <a:ext cx="42121"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5" name="Google Shape;1752;p8"/>
            <p:cNvSpPr/>
            <p:nvPr/>
          </p:nvSpPr>
          <p:spPr>
            <a:xfrm>
              <a:off x="812217" y="186507"/>
              <a:ext cx="54154"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6" name="Google Shape;1753;p8"/>
            <p:cNvSpPr/>
            <p:nvPr/>
          </p:nvSpPr>
          <p:spPr>
            <a:xfrm>
              <a:off x="866368"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7" name="Google Shape;1754;p8"/>
            <p:cNvSpPr/>
            <p:nvPr/>
          </p:nvSpPr>
          <p:spPr>
            <a:xfrm>
              <a:off x="914500"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8" name="Google Shape;1755;p8"/>
            <p:cNvSpPr/>
            <p:nvPr/>
          </p:nvSpPr>
          <p:spPr>
            <a:xfrm>
              <a:off x="962632" y="186507"/>
              <a:ext cx="48135"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9" name="Google Shape;1756;p8"/>
            <p:cNvSpPr/>
            <p:nvPr/>
          </p:nvSpPr>
          <p:spPr>
            <a:xfrm>
              <a:off x="1010764" y="186507"/>
              <a:ext cx="48130" cy="5415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0" name="Google Shape;1757;p8"/>
            <p:cNvSpPr/>
            <p:nvPr/>
          </p:nvSpPr>
          <p:spPr>
            <a:xfrm>
              <a:off x="721972"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1" name="Google Shape;1758;p8"/>
            <p:cNvSpPr/>
            <p:nvPr/>
          </p:nvSpPr>
          <p:spPr>
            <a:xfrm>
              <a:off x="770099" y="144390"/>
              <a:ext cx="42121"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2" name="Google Shape;1759;p8"/>
            <p:cNvSpPr/>
            <p:nvPr/>
          </p:nvSpPr>
          <p:spPr>
            <a:xfrm>
              <a:off x="812217" y="144390"/>
              <a:ext cx="5415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3" name="Google Shape;1760;p8"/>
            <p:cNvSpPr/>
            <p:nvPr/>
          </p:nvSpPr>
          <p:spPr>
            <a:xfrm>
              <a:off x="866368"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4" name="Google Shape;1761;p8"/>
            <p:cNvSpPr/>
            <p:nvPr/>
          </p:nvSpPr>
          <p:spPr>
            <a:xfrm>
              <a:off x="914500"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5" name="Google Shape;1762;p8"/>
            <p:cNvSpPr/>
            <p:nvPr/>
          </p:nvSpPr>
          <p:spPr>
            <a:xfrm>
              <a:off x="962632" y="144390"/>
              <a:ext cx="48135"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6" name="Google Shape;1763;p8"/>
            <p:cNvSpPr/>
            <p:nvPr/>
          </p:nvSpPr>
          <p:spPr>
            <a:xfrm>
              <a:off x="1010764" y="144390"/>
              <a:ext cx="4813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7" name="Google Shape;1764;p8"/>
            <p:cNvSpPr/>
            <p:nvPr/>
          </p:nvSpPr>
          <p:spPr>
            <a:xfrm>
              <a:off x="721972" y="90243"/>
              <a:ext cx="48130"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8" name="Google Shape;1765;p8"/>
            <p:cNvSpPr/>
            <p:nvPr/>
          </p:nvSpPr>
          <p:spPr>
            <a:xfrm>
              <a:off x="770099" y="90243"/>
              <a:ext cx="42121"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9" name="Google Shape;1766;p8"/>
            <p:cNvSpPr/>
            <p:nvPr/>
          </p:nvSpPr>
          <p:spPr>
            <a:xfrm>
              <a:off x="812217" y="90243"/>
              <a:ext cx="54154"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0" name="Google Shape;1767;p8"/>
            <p:cNvSpPr/>
            <p:nvPr/>
          </p:nvSpPr>
          <p:spPr>
            <a:xfrm>
              <a:off x="866368"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1" name="Google Shape;1768;p8"/>
            <p:cNvSpPr/>
            <p:nvPr/>
          </p:nvSpPr>
          <p:spPr>
            <a:xfrm>
              <a:off x="914500"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2" name="Google Shape;1769;p8"/>
            <p:cNvSpPr/>
            <p:nvPr/>
          </p:nvSpPr>
          <p:spPr>
            <a:xfrm>
              <a:off x="962632" y="90243"/>
              <a:ext cx="48135" cy="5415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3" name="Google Shape;1770;p8"/>
            <p:cNvSpPr/>
            <p:nvPr/>
          </p:nvSpPr>
          <p:spPr>
            <a:xfrm>
              <a:off x="721972" y="42117"/>
              <a:ext cx="4813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4" name="Google Shape;1771;p8"/>
            <p:cNvSpPr/>
            <p:nvPr/>
          </p:nvSpPr>
          <p:spPr>
            <a:xfrm>
              <a:off x="770099" y="42117"/>
              <a:ext cx="42121"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5" name="Google Shape;1772;p8"/>
            <p:cNvSpPr/>
            <p:nvPr/>
          </p:nvSpPr>
          <p:spPr>
            <a:xfrm>
              <a:off x="812217" y="42117"/>
              <a:ext cx="5415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6" name="Google Shape;1773;p8"/>
            <p:cNvSpPr/>
            <p:nvPr/>
          </p:nvSpPr>
          <p:spPr>
            <a:xfrm>
              <a:off x="866368"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7" name="Google Shape;1774;p8"/>
            <p:cNvSpPr/>
            <p:nvPr/>
          </p:nvSpPr>
          <p:spPr>
            <a:xfrm>
              <a:off x="914500" y="42117"/>
              <a:ext cx="48135"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8" name="Google Shape;1775;p8"/>
            <p:cNvSpPr/>
            <p:nvPr/>
          </p:nvSpPr>
          <p:spPr>
            <a:xfrm>
              <a:off x="721972" y="-2"/>
              <a:ext cx="48130"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9" name="Google Shape;1776;p8"/>
            <p:cNvSpPr/>
            <p:nvPr/>
          </p:nvSpPr>
          <p:spPr>
            <a:xfrm>
              <a:off x="770099" y="-2"/>
              <a:ext cx="42121"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10" name="Google Shape;1777;p8"/>
            <p:cNvSpPr/>
            <p:nvPr/>
          </p:nvSpPr>
          <p:spPr>
            <a:xfrm>
              <a:off x="812217" y="-2"/>
              <a:ext cx="54154"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11" name="Google Shape;1778;p8"/>
            <p:cNvSpPr/>
            <p:nvPr/>
          </p:nvSpPr>
          <p:spPr>
            <a:xfrm>
              <a:off x="866368" y="-2"/>
              <a:ext cx="48135" cy="4212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1840" name="Google Shape;1779;p8"/>
          <p:cNvGrpSpPr/>
          <p:nvPr/>
        </p:nvGrpSpPr>
        <p:grpSpPr>
          <a:xfrm>
            <a:off x="4103916" y="1106505"/>
            <a:ext cx="264005" cy="226290"/>
            <a:chOff x="0" y="-1"/>
            <a:chExt cx="264003" cy="226288"/>
          </a:xfrm>
        </p:grpSpPr>
        <p:sp>
          <p:nvSpPr>
            <p:cNvPr id="1813" name="Google Shape;1780;p8"/>
            <p:cNvSpPr/>
            <p:nvPr/>
          </p:nvSpPr>
          <p:spPr>
            <a:xfrm>
              <a:off x="37715" y="-2"/>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14" name="Google Shape;1781;p8"/>
            <p:cNvSpPr/>
            <p:nvPr/>
          </p:nvSpPr>
          <p:spPr>
            <a:xfrm>
              <a:off x="75431" y="-2"/>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15" name="Google Shape;1782;p8"/>
            <p:cNvSpPr/>
            <p:nvPr/>
          </p:nvSpPr>
          <p:spPr>
            <a:xfrm>
              <a:off x="150861" y="-2"/>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16" name="Google Shape;1783;p8"/>
            <p:cNvSpPr/>
            <p:nvPr/>
          </p:nvSpPr>
          <p:spPr>
            <a:xfrm>
              <a:off x="188572" y="-2"/>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17" name="Google Shape;1784;p8"/>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18" name="Google Shape;1785;p8"/>
            <p:cNvSpPr/>
            <p:nvPr/>
          </p:nvSpPr>
          <p:spPr>
            <a:xfrm>
              <a:off x="37715" y="37715"/>
              <a:ext cx="37719" cy="37714"/>
            </a:xfrm>
            <a:prstGeom prst="rect">
              <a:avLst/>
            </a:prstGeom>
            <a:solidFill>
              <a:schemeClr val="accent4">
                <a:lumOff val="9999"/>
              </a:schemeClr>
            </a:solidFill>
            <a:ln w="9525" cap="flat">
              <a:solidFill>
                <a:schemeClr val="accent4">
                  <a:lumOff val="9999"/>
                </a:schemeClr>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19" name="Google Shape;1786;p8"/>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0" name="Google Shape;1787;p8"/>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1" name="Google Shape;1788;p8"/>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2" name="Google Shape;1789;p8"/>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3" name="Google Shape;1790;p8"/>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4" name="Google Shape;1791;p8"/>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5" name="Google Shape;1792;p8"/>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6" name="Google Shape;1793;p8"/>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7" name="Google Shape;1794;p8"/>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8" name="Google Shape;1795;p8"/>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9" name="Google Shape;1796;p8"/>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0" name="Google Shape;1797;p8"/>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1" name="Google Shape;1798;p8"/>
            <p:cNvSpPr/>
            <p:nvPr/>
          </p:nvSpPr>
          <p:spPr>
            <a:xfrm>
              <a:off x="37715" y="113141"/>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2" name="Google Shape;1799;p8"/>
            <p:cNvSpPr/>
            <p:nvPr/>
          </p:nvSpPr>
          <p:spPr>
            <a:xfrm>
              <a:off x="75428" y="113141"/>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3" name="Google Shape;1800;p8"/>
            <p:cNvSpPr/>
            <p:nvPr/>
          </p:nvSpPr>
          <p:spPr>
            <a:xfrm>
              <a:off x="113140" y="113141"/>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4" name="Google Shape;1801;p8"/>
            <p:cNvSpPr/>
            <p:nvPr/>
          </p:nvSpPr>
          <p:spPr>
            <a:xfrm>
              <a:off x="150861" y="113141"/>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5" name="Google Shape;1802;p8"/>
            <p:cNvSpPr/>
            <p:nvPr/>
          </p:nvSpPr>
          <p:spPr>
            <a:xfrm>
              <a:off x="188572" y="113141"/>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6" name="Google Shape;1803;p8"/>
            <p:cNvSpPr/>
            <p:nvPr/>
          </p:nvSpPr>
          <p:spPr>
            <a:xfrm>
              <a:off x="75431" y="150857"/>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7" name="Google Shape;1804;p8"/>
            <p:cNvSpPr/>
            <p:nvPr/>
          </p:nvSpPr>
          <p:spPr>
            <a:xfrm>
              <a:off x="113144" y="150857"/>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8" name="Google Shape;1805;p8"/>
            <p:cNvSpPr/>
            <p:nvPr/>
          </p:nvSpPr>
          <p:spPr>
            <a:xfrm>
              <a:off x="150861" y="150857"/>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9" name="Google Shape;1806;p8"/>
            <p:cNvSpPr/>
            <p:nvPr/>
          </p:nvSpPr>
          <p:spPr>
            <a:xfrm>
              <a:off x="113144" y="188569"/>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1868" name="Google Shape;1807;p8"/>
          <p:cNvGrpSpPr/>
          <p:nvPr/>
        </p:nvGrpSpPr>
        <p:grpSpPr>
          <a:xfrm>
            <a:off x="4439996" y="1106505"/>
            <a:ext cx="264004" cy="226290"/>
            <a:chOff x="0" y="-1"/>
            <a:chExt cx="264003" cy="226288"/>
          </a:xfrm>
        </p:grpSpPr>
        <p:sp>
          <p:nvSpPr>
            <p:cNvPr id="1841" name="Google Shape;1808;p8"/>
            <p:cNvSpPr/>
            <p:nvPr/>
          </p:nvSpPr>
          <p:spPr>
            <a:xfrm>
              <a:off x="37715" y="-2"/>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42" name="Google Shape;1809;p8"/>
            <p:cNvSpPr/>
            <p:nvPr/>
          </p:nvSpPr>
          <p:spPr>
            <a:xfrm>
              <a:off x="75431" y="-2"/>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43" name="Google Shape;1810;p8"/>
            <p:cNvSpPr/>
            <p:nvPr/>
          </p:nvSpPr>
          <p:spPr>
            <a:xfrm>
              <a:off x="150861" y="-2"/>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44" name="Google Shape;1811;p8"/>
            <p:cNvSpPr/>
            <p:nvPr/>
          </p:nvSpPr>
          <p:spPr>
            <a:xfrm>
              <a:off x="188572" y="-2"/>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45" name="Google Shape;1812;p8"/>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46" name="Google Shape;1813;p8"/>
            <p:cNvSpPr/>
            <p:nvPr/>
          </p:nvSpPr>
          <p:spPr>
            <a:xfrm>
              <a:off x="37715" y="37715"/>
              <a:ext cx="37719" cy="37714"/>
            </a:xfrm>
            <a:prstGeom prst="rect">
              <a:avLst/>
            </a:prstGeom>
            <a:solidFill>
              <a:schemeClr val="accent4">
                <a:lumOff val="9999"/>
              </a:schemeClr>
            </a:solidFill>
            <a:ln w="9525" cap="flat">
              <a:solidFill>
                <a:schemeClr val="accent4">
                  <a:lumOff val="9999"/>
                </a:schemeClr>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47" name="Google Shape;1814;p8"/>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48" name="Google Shape;1815;p8"/>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49" name="Google Shape;1816;p8"/>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0" name="Google Shape;1817;p8"/>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1" name="Google Shape;1818;p8"/>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2" name="Google Shape;1819;p8"/>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3" name="Google Shape;1820;p8"/>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4" name="Google Shape;1821;p8"/>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5" name="Google Shape;1822;p8"/>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6" name="Google Shape;1823;p8"/>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7" name="Google Shape;1824;p8"/>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8" name="Google Shape;1825;p8"/>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9" name="Google Shape;1826;p8"/>
            <p:cNvSpPr/>
            <p:nvPr/>
          </p:nvSpPr>
          <p:spPr>
            <a:xfrm>
              <a:off x="37715" y="113141"/>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60" name="Google Shape;1827;p8"/>
            <p:cNvSpPr/>
            <p:nvPr/>
          </p:nvSpPr>
          <p:spPr>
            <a:xfrm>
              <a:off x="75428" y="113141"/>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61" name="Google Shape;1828;p8"/>
            <p:cNvSpPr/>
            <p:nvPr/>
          </p:nvSpPr>
          <p:spPr>
            <a:xfrm>
              <a:off x="113140" y="113141"/>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62" name="Google Shape;1829;p8"/>
            <p:cNvSpPr/>
            <p:nvPr/>
          </p:nvSpPr>
          <p:spPr>
            <a:xfrm>
              <a:off x="150861" y="113141"/>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63" name="Google Shape;1830;p8"/>
            <p:cNvSpPr/>
            <p:nvPr/>
          </p:nvSpPr>
          <p:spPr>
            <a:xfrm>
              <a:off x="188572" y="113141"/>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64" name="Google Shape;1831;p8"/>
            <p:cNvSpPr/>
            <p:nvPr/>
          </p:nvSpPr>
          <p:spPr>
            <a:xfrm>
              <a:off x="75431" y="150857"/>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65" name="Google Shape;1832;p8"/>
            <p:cNvSpPr/>
            <p:nvPr/>
          </p:nvSpPr>
          <p:spPr>
            <a:xfrm>
              <a:off x="113144" y="150857"/>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66" name="Google Shape;1833;p8"/>
            <p:cNvSpPr/>
            <p:nvPr/>
          </p:nvSpPr>
          <p:spPr>
            <a:xfrm>
              <a:off x="150861" y="150857"/>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67" name="Google Shape;1834;p8"/>
            <p:cNvSpPr/>
            <p:nvPr/>
          </p:nvSpPr>
          <p:spPr>
            <a:xfrm>
              <a:off x="113144" y="188569"/>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1896" name="Google Shape;1835;p8"/>
          <p:cNvGrpSpPr/>
          <p:nvPr/>
        </p:nvGrpSpPr>
        <p:grpSpPr>
          <a:xfrm>
            <a:off x="4776075" y="1106505"/>
            <a:ext cx="264005" cy="226290"/>
            <a:chOff x="0" y="-1"/>
            <a:chExt cx="264003" cy="226288"/>
          </a:xfrm>
        </p:grpSpPr>
        <p:sp>
          <p:nvSpPr>
            <p:cNvPr id="1869" name="Google Shape;1836;p8"/>
            <p:cNvSpPr/>
            <p:nvPr/>
          </p:nvSpPr>
          <p:spPr>
            <a:xfrm>
              <a:off x="37715" y="-2"/>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0" name="Google Shape;1837;p8"/>
            <p:cNvSpPr/>
            <p:nvPr/>
          </p:nvSpPr>
          <p:spPr>
            <a:xfrm>
              <a:off x="75431" y="-2"/>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1" name="Google Shape;1838;p8"/>
            <p:cNvSpPr/>
            <p:nvPr/>
          </p:nvSpPr>
          <p:spPr>
            <a:xfrm>
              <a:off x="150861" y="-2"/>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2" name="Google Shape;1839;p8"/>
            <p:cNvSpPr/>
            <p:nvPr/>
          </p:nvSpPr>
          <p:spPr>
            <a:xfrm>
              <a:off x="188572" y="-2"/>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3" name="Google Shape;1840;p8"/>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4" name="Google Shape;1841;p8"/>
            <p:cNvSpPr/>
            <p:nvPr/>
          </p:nvSpPr>
          <p:spPr>
            <a:xfrm>
              <a:off x="37715" y="37715"/>
              <a:ext cx="37719" cy="37714"/>
            </a:xfrm>
            <a:prstGeom prst="rect">
              <a:avLst/>
            </a:prstGeom>
            <a:solidFill>
              <a:schemeClr val="accent4">
                <a:lumOff val="9999"/>
              </a:schemeClr>
            </a:solidFill>
            <a:ln w="9525" cap="flat">
              <a:solidFill>
                <a:schemeClr val="accent4">
                  <a:lumOff val="9999"/>
                </a:schemeClr>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5" name="Google Shape;1842;p8"/>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6" name="Google Shape;1843;p8"/>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7" name="Google Shape;1844;p8"/>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8" name="Google Shape;1845;p8"/>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9" name="Google Shape;1846;p8"/>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0" name="Google Shape;1847;p8"/>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1" name="Google Shape;1848;p8"/>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2" name="Google Shape;1849;p8"/>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3" name="Google Shape;1850;p8"/>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4" name="Google Shape;1851;p8"/>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5" name="Google Shape;1852;p8"/>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6" name="Google Shape;1853;p8"/>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7" name="Google Shape;1854;p8"/>
            <p:cNvSpPr/>
            <p:nvPr/>
          </p:nvSpPr>
          <p:spPr>
            <a:xfrm>
              <a:off x="37715" y="113141"/>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8" name="Google Shape;1855;p8"/>
            <p:cNvSpPr/>
            <p:nvPr/>
          </p:nvSpPr>
          <p:spPr>
            <a:xfrm>
              <a:off x="75428" y="113141"/>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9" name="Google Shape;1856;p8"/>
            <p:cNvSpPr/>
            <p:nvPr/>
          </p:nvSpPr>
          <p:spPr>
            <a:xfrm>
              <a:off x="113140" y="113141"/>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90" name="Google Shape;1857;p8"/>
            <p:cNvSpPr/>
            <p:nvPr/>
          </p:nvSpPr>
          <p:spPr>
            <a:xfrm>
              <a:off x="150861" y="113141"/>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91" name="Google Shape;1858;p8"/>
            <p:cNvSpPr/>
            <p:nvPr/>
          </p:nvSpPr>
          <p:spPr>
            <a:xfrm>
              <a:off x="188572" y="113141"/>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92" name="Google Shape;1859;p8"/>
            <p:cNvSpPr/>
            <p:nvPr/>
          </p:nvSpPr>
          <p:spPr>
            <a:xfrm>
              <a:off x="75431" y="150857"/>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93" name="Google Shape;1860;p8"/>
            <p:cNvSpPr/>
            <p:nvPr/>
          </p:nvSpPr>
          <p:spPr>
            <a:xfrm>
              <a:off x="113144" y="150857"/>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94" name="Google Shape;1861;p8"/>
            <p:cNvSpPr/>
            <p:nvPr/>
          </p:nvSpPr>
          <p:spPr>
            <a:xfrm>
              <a:off x="150861" y="150857"/>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95" name="Google Shape;1862;p8"/>
            <p:cNvSpPr/>
            <p:nvPr/>
          </p:nvSpPr>
          <p:spPr>
            <a:xfrm>
              <a:off x="113144" y="188569"/>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18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1904" name="Body Level One…"/>
          <p:cNvSpPr txBox="1"/>
          <p:nvPr>
            <p:ph type="body" sz="quarter" idx="1"/>
          </p:nvPr>
        </p:nvSpPr>
        <p:spPr>
          <a:xfrm>
            <a:off x="4090675" y="633549"/>
            <a:ext cx="3101703" cy="1235101"/>
          </a:xfrm>
          <a:prstGeom prst="rect">
            <a:avLst/>
          </a:prstGeom>
        </p:spPr>
        <p:txBody>
          <a:bodyPr anchor="b"/>
          <a:lstStyle>
            <a:lvl1pPr marL="114300" indent="0">
              <a:buClrTx/>
              <a:buSzTx/>
              <a:buFontTx/>
              <a:buNone/>
              <a:defRPr b="1" sz="1600">
                <a:latin typeface="Orbitron"/>
                <a:ea typeface="Orbitron"/>
                <a:cs typeface="Orbitron"/>
                <a:sym typeface="Orbitron"/>
              </a:defRPr>
            </a:lvl1pPr>
            <a:lvl2pPr marL="114300" indent="114300">
              <a:buClrTx/>
              <a:buSzTx/>
              <a:buFontTx/>
              <a:buNone/>
              <a:defRPr b="1" sz="1600">
                <a:latin typeface="Orbitron"/>
                <a:ea typeface="Orbitron"/>
                <a:cs typeface="Orbitron"/>
                <a:sym typeface="Orbitron"/>
              </a:defRPr>
            </a:lvl2pPr>
            <a:lvl3pPr marL="114300" indent="114300">
              <a:buClrTx/>
              <a:buSzTx/>
              <a:buFontTx/>
              <a:buNone/>
              <a:defRPr b="1" sz="1600">
                <a:latin typeface="Orbitron"/>
                <a:ea typeface="Orbitron"/>
                <a:cs typeface="Orbitron"/>
                <a:sym typeface="Orbitron"/>
              </a:defRPr>
            </a:lvl3pPr>
            <a:lvl4pPr marL="114300" indent="114300">
              <a:buClrTx/>
              <a:buSzTx/>
              <a:buFontTx/>
              <a:buNone/>
              <a:defRPr b="1" sz="1600">
                <a:latin typeface="Orbitron"/>
                <a:ea typeface="Orbitron"/>
                <a:cs typeface="Orbitron"/>
                <a:sym typeface="Orbitron"/>
              </a:defRPr>
            </a:lvl4pPr>
            <a:lvl5pPr marL="114300" indent="114300">
              <a:buClrTx/>
              <a:buSzTx/>
              <a:buFontTx/>
              <a:buNone/>
              <a:defRPr b="1" sz="1600">
                <a:latin typeface="Orbitron"/>
                <a:ea typeface="Orbitron"/>
                <a:cs typeface="Orbitron"/>
                <a:sym typeface="Orbitron"/>
              </a:defRPr>
            </a:lvl5pPr>
          </a:lstStyle>
          <a:p>
            <a:pPr/>
            <a:r>
              <a:t>Body Level One</a:t>
            </a:r>
          </a:p>
          <a:p>
            <a:pPr lvl="1"/>
            <a:r>
              <a:t>Body Level Two</a:t>
            </a:r>
          </a:p>
          <a:p>
            <a:pPr lvl="2"/>
            <a:r>
              <a:t>Body Level Three</a:t>
            </a:r>
          </a:p>
          <a:p>
            <a:pPr lvl="3"/>
            <a:r>
              <a:t>Body Level Four</a:t>
            </a:r>
          </a:p>
          <a:p>
            <a:pPr lvl="4"/>
            <a:r>
              <a:t>Body Level Five</a:t>
            </a:r>
          </a:p>
        </p:txBody>
      </p:sp>
      <p:sp>
        <p:nvSpPr>
          <p:cNvPr id="1905" name="Google Shape;1865;p9"/>
          <p:cNvSpPr txBox="1"/>
          <p:nvPr>
            <p:ph type="body" sz="half" idx="21"/>
          </p:nvPr>
        </p:nvSpPr>
        <p:spPr>
          <a:xfrm>
            <a:off x="4090675" y="1964600"/>
            <a:ext cx="4291201" cy="2550303"/>
          </a:xfrm>
          <a:prstGeom prst="rect">
            <a:avLst/>
          </a:prstGeom>
        </p:spPr>
        <p:txBody>
          <a:bodyPr anchor="ctr"/>
          <a:lstStyle/>
          <a:p>
            <a:pPr/>
          </a:p>
        </p:txBody>
      </p:sp>
      <p:sp>
        <p:nvSpPr>
          <p:cNvPr id="1906" name="Title Text"/>
          <p:cNvSpPr txBox="1"/>
          <p:nvPr>
            <p:ph type="title"/>
          </p:nvPr>
        </p:nvSpPr>
        <p:spPr>
          <a:prstGeom prst="rect">
            <a:avLst/>
          </a:prstGeom>
        </p:spPr>
        <p:txBody>
          <a:bodyPr/>
          <a:lstStyle/>
          <a:p>
            <a:pPr/>
            <a:r>
              <a:t>Title Text</a:t>
            </a:r>
          </a:p>
        </p:txBody>
      </p:sp>
      <p:grpSp>
        <p:nvGrpSpPr>
          <p:cNvPr id="1910" name="Google Shape;1867;p9"/>
          <p:cNvGrpSpPr/>
          <p:nvPr/>
        </p:nvGrpSpPr>
        <p:grpSpPr>
          <a:xfrm>
            <a:off x="-3" y="4025571"/>
            <a:ext cx="3271204" cy="1302106"/>
            <a:chOff x="-1" y="0"/>
            <a:chExt cx="3271203" cy="1302104"/>
          </a:xfrm>
        </p:grpSpPr>
        <p:sp>
          <p:nvSpPr>
            <p:cNvPr id="1907" name="Google Shape;1868;p9"/>
            <p:cNvSpPr/>
            <p:nvPr/>
          </p:nvSpPr>
          <p:spPr>
            <a:xfrm>
              <a:off x="-2" y="-1"/>
              <a:ext cx="3271204" cy="56700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08" name="Google Shape;1869;p9"/>
            <p:cNvSpPr/>
            <p:nvPr/>
          </p:nvSpPr>
          <p:spPr>
            <a:xfrm>
              <a:off x="-2" y="573200"/>
              <a:ext cx="3271204" cy="15570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09" name="Google Shape;1870;p9"/>
            <p:cNvSpPr/>
            <p:nvPr/>
          </p:nvSpPr>
          <p:spPr>
            <a:xfrm>
              <a:off x="-2" y="735102"/>
              <a:ext cx="3271204" cy="56700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1926" name="Google Shape;1871;p9"/>
          <p:cNvGrpSpPr/>
          <p:nvPr/>
        </p:nvGrpSpPr>
        <p:grpSpPr>
          <a:xfrm>
            <a:off x="1180686" y="1797415"/>
            <a:ext cx="925256" cy="2313183"/>
            <a:chOff x="-1" y="-1"/>
            <a:chExt cx="925255" cy="2313182"/>
          </a:xfrm>
        </p:grpSpPr>
        <p:sp>
          <p:nvSpPr>
            <p:cNvPr id="1911" name="Google Shape;1872;p9"/>
            <p:cNvSpPr/>
            <p:nvPr/>
          </p:nvSpPr>
          <p:spPr>
            <a:xfrm>
              <a:off x="555155" y="2035573"/>
              <a:ext cx="92504" cy="185062"/>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12" name="Google Shape;1873;p9"/>
            <p:cNvSpPr/>
            <p:nvPr/>
          </p:nvSpPr>
          <p:spPr>
            <a:xfrm>
              <a:off x="277549" y="2035573"/>
              <a:ext cx="92561" cy="185062"/>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13" name="Google Shape;1874;p9"/>
            <p:cNvSpPr/>
            <p:nvPr/>
          </p:nvSpPr>
          <p:spPr>
            <a:xfrm>
              <a:off x="-1" y="277604"/>
              <a:ext cx="925256" cy="7402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40" y="5400"/>
                  </a:moveTo>
                  <a:lnTo>
                    <a:pt x="8640" y="8099"/>
                  </a:lnTo>
                  <a:lnTo>
                    <a:pt x="6480" y="8099"/>
                  </a:lnTo>
                  <a:lnTo>
                    <a:pt x="6480" y="5400"/>
                  </a:lnTo>
                  <a:close/>
                  <a:moveTo>
                    <a:pt x="15121" y="5400"/>
                  </a:moveTo>
                  <a:lnTo>
                    <a:pt x="15121" y="8099"/>
                  </a:lnTo>
                  <a:lnTo>
                    <a:pt x="12960" y="8099"/>
                  </a:lnTo>
                  <a:lnTo>
                    <a:pt x="12960" y="5400"/>
                  </a:lnTo>
                  <a:close/>
                  <a:moveTo>
                    <a:pt x="12960" y="10800"/>
                  </a:moveTo>
                  <a:lnTo>
                    <a:pt x="12960" y="13499"/>
                  </a:lnTo>
                  <a:lnTo>
                    <a:pt x="8640" y="13499"/>
                  </a:lnTo>
                  <a:lnTo>
                    <a:pt x="8640" y="10800"/>
                  </a:lnTo>
                  <a:close/>
                  <a:moveTo>
                    <a:pt x="15121" y="0"/>
                  </a:moveTo>
                  <a:lnTo>
                    <a:pt x="15121" y="2699"/>
                  </a:lnTo>
                  <a:lnTo>
                    <a:pt x="2160" y="2699"/>
                  </a:lnTo>
                  <a:lnTo>
                    <a:pt x="2160" y="5400"/>
                  </a:lnTo>
                  <a:lnTo>
                    <a:pt x="0" y="5400"/>
                  </a:lnTo>
                  <a:lnTo>
                    <a:pt x="0" y="8099"/>
                  </a:lnTo>
                  <a:lnTo>
                    <a:pt x="2160" y="8099"/>
                  </a:lnTo>
                  <a:lnTo>
                    <a:pt x="2160" y="16200"/>
                  </a:lnTo>
                  <a:lnTo>
                    <a:pt x="8640" y="16200"/>
                  </a:lnTo>
                  <a:lnTo>
                    <a:pt x="8640" y="21600"/>
                  </a:lnTo>
                  <a:lnTo>
                    <a:pt x="12960" y="21600"/>
                  </a:lnTo>
                  <a:lnTo>
                    <a:pt x="12960" y="16200"/>
                  </a:lnTo>
                  <a:lnTo>
                    <a:pt x="19441" y="16200"/>
                  </a:lnTo>
                  <a:lnTo>
                    <a:pt x="19441" y="8099"/>
                  </a:lnTo>
                  <a:lnTo>
                    <a:pt x="21600" y="8099"/>
                  </a:lnTo>
                  <a:lnTo>
                    <a:pt x="21600" y="5400"/>
                  </a:lnTo>
                  <a:lnTo>
                    <a:pt x="19441" y="5400"/>
                  </a:lnTo>
                  <a:lnTo>
                    <a:pt x="19441" y="2699"/>
                  </a:lnTo>
                  <a:lnTo>
                    <a:pt x="17280" y="2699"/>
                  </a:lnTo>
                  <a:lnTo>
                    <a:pt x="17280" y="0"/>
                  </a:lnTo>
                  <a:close/>
                </a:path>
              </a:pathLst>
            </a:cu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14" name="Google Shape;1875;p9"/>
            <p:cNvSpPr/>
            <p:nvPr/>
          </p:nvSpPr>
          <p:spPr>
            <a:xfrm>
              <a:off x="92546" y="925261"/>
              <a:ext cx="740206" cy="647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6171"/>
                  </a:lnTo>
                  <a:lnTo>
                    <a:pt x="2699" y="6171"/>
                  </a:lnTo>
                  <a:lnTo>
                    <a:pt x="2699" y="21600"/>
                  </a:lnTo>
                  <a:lnTo>
                    <a:pt x="18899" y="21600"/>
                  </a:lnTo>
                  <a:lnTo>
                    <a:pt x="18899" y="6171"/>
                  </a:lnTo>
                  <a:lnTo>
                    <a:pt x="21600" y="6171"/>
                  </a:lnTo>
                  <a:lnTo>
                    <a:pt x="21600" y="0"/>
                  </a:lnTo>
                  <a:lnTo>
                    <a:pt x="13499" y="0"/>
                  </a:lnTo>
                  <a:lnTo>
                    <a:pt x="13499" y="3086"/>
                  </a:lnTo>
                  <a:lnTo>
                    <a:pt x="8100" y="3086"/>
                  </a:lnTo>
                  <a:lnTo>
                    <a:pt x="8100" y="0"/>
                  </a:lnTo>
                  <a:close/>
                </a:path>
              </a:pathLst>
            </a:cu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15" name="Google Shape;1876;p9"/>
            <p:cNvSpPr/>
            <p:nvPr/>
          </p:nvSpPr>
          <p:spPr>
            <a:xfrm>
              <a:off x="555155" y="462652"/>
              <a:ext cx="92504" cy="92505"/>
            </a:xfrm>
            <a:prstGeom prst="rect">
              <a:avLst/>
            </a:prstGeom>
            <a:solidFill>
              <a:schemeClr val="accent2"/>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1916" name="Google Shape;1877;p9"/>
            <p:cNvSpPr/>
            <p:nvPr/>
          </p:nvSpPr>
          <p:spPr>
            <a:xfrm>
              <a:off x="277549" y="462652"/>
              <a:ext cx="92561" cy="92505"/>
            </a:xfrm>
            <a:prstGeom prst="rect">
              <a:avLst/>
            </a:prstGeom>
            <a:solidFill>
              <a:schemeClr val="accent2"/>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1917" name="Google Shape;1878;p9"/>
            <p:cNvSpPr/>
            <p:nvPr/>
          </p:nvSpPr>
          <p:spPr>
            <a:xfrm>
              <a:off x="370107" y="647656"/>
              <a:ext cx="185051" cy="9256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18" name="Google Shape;1879;p9"/>
            <p:cNvSpPr/>
            <p:nvPr/>
          </p:nvSpPr>
          <p:spPr>
            <a:xfrm>
              <a:off x="740202" y="1110310"/>
              <a:ext cx="92550" cy="647715"/>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19" name="Google Shape;1880;p9"/>
            <p:cNvSpPr/>
            <p:nvPr/>
          </p:nvSpPr>
          <p:spPr>
            <a:xfrm>
              <a:off x="92546" y="1110310"/>
              <a:ext cx="92504" cy="647715"/>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20" name="Google Shape;1881;p9"/>
            <p:cNvSpPr/>
            <p:nvPr/>
          </p:nvSpPr>
          <p:spPr>
            <a:xfrm>
              <a:off x="555155" y="2220633"/>
              <a:ext cx="185050" cy="9254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21" name="Google Shape;1882;p9"/>
            <p:cNvSpPr/>
            <p:nvPr/>
          </p:nvSpPr>
          <p:spPr>
            <a:xfrm>
              <a:off x="185047" y="2220633"/>
              <a:ext cx="185063" cy="9254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22" name="Google Shape;1883;p9"/>
            <p:cNvSpPr/>
            <p:nvPr/>
          </p:nvSpPr>
          <p:spPr>
            <a:xfrm>
              <a:off x="-1" y="-2"/>
              <a:ext cx="925256" cy="462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20" y="0"/>
                  </a:moveTo>
                  <a:lnTo>
                    <a:pt x="4320" y="4321"/>
                  </a:lnTo>
                  <a:lnTo>
                    <a:pt x="2160" y="4321"/>
                  </a:lnTo>
                  <a:lnTo>
                    <a:pt x="2160" y="8639"/>
                  </a:lnTo>
                  <a:lnTo>
                    <a:pt x="0" y="8639"/>
                  </a:lnTo>
                  <a:lnTo>
                    <a:pt x="0" y="21600"/>
                  </a:lnTo>
                  <a:lnTo>
                    <a:pt x="2160" y="21600"/>
                  </a:lnTo>
                  <a:lnTo>
                    <a:pt x="2160" y="17279"/>
                  </a:lnTo>
                  <a:lnTo>
                    <a:pt x="15121" y="17279"/>
                  </a:lnTo>
                  <a:lnTo>
                    <a:pt x="15121" y="12961"/>
                  </a:lnTo>
                  <a:lnTo>
                    <a:pt x="17280" y="12961"/>
                  </a:lnTo>
                  <a:lnTo>
                    <a:pt x="17280" y="17279"/>
                  </a:lnTo>
                  <a:lnTo>
                    <a:pt x="19441" y="17279"/>
                  </a:lnTo>
                  <a:lnTo>
                    <a:pt x="19441" y="21600"/>
                  </a:lnTo>
                  <a:lnTo>
                    <a:pt x="21600" y="21600"/>
                  </a:lnTo>
                  <a:lnTo>
                    <a:pt x="21600" y="8639"/>
                  </a:lnTo>
                  <a:lnTo>
                    <a:pt x="19441" y="8639"/>
                  </a:lnTo>
                  <a:lnTo>
                    <a:pt x="19441" y="4321"/>
                  </a:lnTo>
                  <a:lnTo>
                    <a:pt x="17280" y="4321"/>
                  </a:lnTo>
                  <a:lnTo>
                    <a:pt x="17280" y="0"/>
                  </a:lnTo>
                  <a:close/>
                </a:path>
              </a:pathLst>
            </a:cu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23" name="Google Shape;1884;p9"/>
            <p:cNvSpPr/>
            <p:nvPr/>
          </p:nvSpPr>
          <p:spPr>
            <a:xfrm>
              <a:off x="185047" y="1572964"/>
              <a:ext cx="555159" cy="4626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7200" y="21600"/>
                  </a:lnTo>
                  <a:lnTo>
                    <a:pt x="7200" y="8641"/>
                  </a:lnTo>
                  <a:lnTo>
                    <a:pt x="14400" y="8641"/>
                  </a:lnTo>
                  <a:lnTo>
                    <a:pt x="14400" y="21600"/>
                  </a:lnTo>
                  <a:lnTo>
                    <a:pt x="21600" y="21600"/>
                  </a:lnTo>
                  <a:lnTo>
                    <a:pt x="21600" y="0"/>
                  </a:lnTo>
                  <a:close/>
                </a:path>
              </a:pathLst>
            </a:cu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24" name="Google Shape;1885;p9"/>
            <p:cNvSpPr/>
            <p:nvPr/>
          </p:nvSpPr>
          <p:spPr>
            <a:xfrm>
              <a:off x="-2" y="555154"/>
              <a:ext cx="92505" cy="9250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25" name="Google Shape;1886;p9"/>
            <p:cNvSpPr/>
            <p:nvPr/>
          </p:nvSpPr>
          <p:spPr>
            <a:xfrm>
              <a:off x="832749" y="555154"/>
              <a:ext cx="92504" cy="9250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19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1934" name="Google Shape;1888;p10"/>
          <p:cNvSpPr/>
          <p:nvPr>
            <p:ph type="pic" idx="21"/>
          </p:nvPr>
        </p:nvSpPr>
        <p:spPr>
          <a:xfrm>
            <a:off x="0" y="6325"/>
            <a:ext cx="9144000" cy="5143502"/>
          </a:xfrm>
          <a:prstGeom prst="rect">
            <a:avLst/>
          </a:prstGeom>
        </p:spPr>
        <p:txBody>
          <a:bodyPr lIns="91439" tIns="45719" rIns="91439" bIns="45719">
            <a:noAutofit/>
          </a:bodyPr>
          <a:lstStyle/>
          <a:p>
            <a:pPr/>
          </a:p>
        </p:txBody>
      </p:sp>
      <p:sp>
        <p:nvSpPr>
          <p:cNvPr id="1935" name="Title Text"/>
          <p:cNvSpPr txBox="1"/>
          <p:nvPr>
            <p:ph type="title"/>
          </p:nvPr>
        </p:nvSpPr>
        <p:spPr>
          <a:xfrm>
            <a:off x="701024" y="627349"/>
            <a:ext cx="2210701" cy="3981002"/>
          </a:xfrm>
          <a:prstGeom prst="rect">
            <a:avLst/>
          </a:prstGeom>
        </p:spPr>
        <p:txBody>
          <a:bodyPr anchor="t"/>
          <a:lstStyle>
            <a:lvl1pPr algn="l"/>
          </a:lstStyle>
          <a:p>
            <a:pPr/>
            <a:r>
              <a:t>Title Text</a:t>
            </a:r>
          </a:p>
        </p:txBody>
      </p:sp>
      <p:sp>
        <p:nvSpPr>
          <p:cNvPr id="19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6"/>
        </a:solidFill>
      </p:bgPr>
    </p:bg>
    <p:spTree>
      <p:nvGrpSpPr>
        <p:cNvPr id="1" name=""/>
        <p:cNvGrpSpPr/>
        <p:nvPr/>
      </p:nvGrpSpPr>
      <p:grpSpPr>
        <a:xfrm>
          <a:off x="0" y="0"/>
          <a:ext cx="0" cy="0"/>
          <a:chOff x="0" y="0"/>
          <a:chExt cx="0" cy="0"/>
        </a:xfrm>
      </p:grpSpPr>
      <p:sp>
        <p:nvSpPr>
          <p:cNvPr id="2" name="Body Level One…"/>
          <p:cNvSpPr txBox="1"/>
          <p:nvPr>
            <p:ph type="body" idx="1"/>
          </p:nvPr>
        </p:nvSpPr>
        <p:spPr>
          <a:xfrm>
            <a:off x="778899" y="1013975"/>
            <a:ext cx="7072502" cy="3554701"/>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311698" y="292623"/>
            <a:ext cx="8520604" cy="572705"/>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b">
            <a:normAutofit fontScale="100000" lnSpcReduction="0"/>
          </a:bodyPr>
          <a:lstStyle/>
          <a:p>
            <a:pPr/>
            <a:r>
              <a:t>Title Text</a:t>
            </a:r>
          </a:p>
        </p:txBody>
      </p:sp>
      <p:sp>
        <p:nvSpPr>
          <p:cNvPr id="4" name="Slide Number"/>
          <p:cNvSpPr txBox="1"/>
          <p:nvPr>
            <p:ph type="sldNum" sz="quarter" idx="2"/>
          </p:nvPr>
        </p:nvSpPr>
        <p:spPr>
          <a:xfrm>
            <a:off x="6279548" y="4635137"/>
            <a:ext cx="273652" cy="264251"/>
          </a:xfrm>
          <a:prstGeom prst="rect">
            <a:avLst/>
          </a:prstGeom>
          <a:ln w="12700">
            <a:miter lim="400000"/>
          </a:ln>
        </p:spPr>
        <p:txBody>
          <a:bodyPr wrap="none" lIns="45718" tIns="45718" rIns="45718" bIns="45718" anchor="ctr">
            <a:spAutoFit/>
          </a:bodyPr>
          <a:lstStyle>
            <a:lvl1pPr algn="r">
              <a:defRPr sz="1200">
                <a:latin typeface="+mj-lt"/>
                <a:ea typeface="+mj-ea"/>
                <a:cs typeface="+mj-cs"/>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2100" u="none">
          <a:solidFill>
            <a:schemeClr val="accent1"/>
          </a:solidFill>
          <a:uFillTx/>
          <a:latin typeface="Orbitron ExtraBold"/>
          <a:ea typeface="Orbitron ExtraBold"/>
          <a:cs typeface="Orbitron ExtraBold"/>
          <a:sym typeface="Orbitron ExtraBold"/>
        </a:defRPr>
      </a:lvl1pPr>
      <a:lvl2pPr marL="0" marR="0" indent="0" algn="ctr" defTabSz="914400" rtl="0" latinLnBrk="0">
        <a:lnSpc>
          <a:spcPct val="100000"/>
        </a:lnSpc>
        <a:spcBef>
          <a:spcPts val="0"/>
        </a:spcBef>
        <a:spcAft>
          <a:spcPts val="0"/>
        </a:spcAft>
        <a:buClrTx/>
        <a:buSzTx/>
        <a:buFontTx/>
        <a:buNone/>
        <a:tabLst/>
        <a:defRPr b="0" baseline="0" cap="none" i="0" spc="0" strike="noStrike" sz="2100" u="none">
          <a:solidFill>
            <a:schemeClr val="accent1"/>
          </a:solidFill>
          <a:uFillTx/>
          <a:latin typeface="Orbitron ExtraBold"/>
          <a:ea typeface="Orbitron ExtraBold"/>
          <a:cs typeface="Orbitron ExtraBold"/>
          <a:sym typeface="Orbitron ExtraBold"/>
        </a:defRPr>
      </a:lvl2pPr>
      <a:lvl3pPr marL="0" marR="0" indent="0" algn="ctr" defTabSz="914400" rtl="0" latinLnBrk="0">
        <a:lnSpc>
          <a:spcPct val="100000"/>
        </a:lnSpc>
        <a:spcBef>
          <a:spcPts val="0"/>
        </a:spcBef>
        <a:spcAft>
          <a:spcPts val="0"/>
        </a:spcAft>
        <a:buClrTx/>
        <a:buSzTx/>
        <a:buFontTx/>
        <a:buNone/>
        <a:tabLst/>
        <a:defRPr b="0" baseline="0" cap="none" i="0" spc="0" strike="noStrike" sz="2100" u="none">
          <a:solidFill>
            <a:schemeClr val="accent1"/>
          </a:solidFill>
          <a:uFillTx/>
          <a:latin typeface="Orbitron ExtraBold"/>
          <a:ea typeface="Orbitron ExtraBold"/>
          <a:cs typeface="Orbitron ExtraBold"/>
          <a:sym typeface="Orbitron ExtraBold"/>
        </a:defRPr>
      </a:lvl3pPr>
      <a:lvl4pPr marL="0" marR="0" indent="0" algn="ctr" defTabSz="914400" rtl="0" latinLnBrk="0">
        <a:lnSpc>
          <a:spcPct val="100000"/>
        </a:lnSpc>
        <a:spcBef>
          <a:spcPts val="0"/>
        </a:spcBef>
        <a:spcAft>
          <a:spcPts val="0"/>
        </a:spcAft>
        <a:buClrTx/>
        <a:buSzTx/>
        <a:buFontTx/>
        <a:buNone/>
        <a:tabLst/>
        <a:defRPr b="0" baseline="0" cap="none" i="0" spc="0" strike="noStrike" sz="2100" u="none">
          <a:solidFill>
            <a:schemeClr val="accent1"/>
          </a:solidFill>
          <a:uFillTx/>
          <a:latin typeface="Orbitron ExtraBold"/>
          <a:ea typeface="Orbitron ExtraBold"/>
          <a:cs typeface="Orbitron ExtraBold"/>
          <a:sym typeface="Orbitron ExtraBold"/>
        </a:defRPr>
      </a:lvl4pPr>
      <a:lvl5pPr marL="0" marR="0" indent="0" algn="ctr" defTabSz="914400" rtl="0" latinLnBrk="0">
        <a:lnSpc>
          <a:spcPct val="100000"/>
        </a:lnSpc>
        <a:spcBef>
          <a:spcPts val="0"/>
        </a:spcBef>
        <a:spcAft>
          <a:spcPts val="0"/>
        </a:spcAft>
        <a:buClrTx/>
        <a:buSzTx/>
        <a:buFontTx/>
        <a:buNone/>
        <a:tabLst/>
        <a:defRPr b="0" baseline="0" cap="none" i="0" spc="0" strike="noStrike" sz="2100" u="none">
          <a:solidFill>
            <a:schemeClr val="accent1"/>
          </a:solidFill>
          <a:uFillTx/>
          <a:latin typeface="Orbitron ExtraBold"/>
          <a:ea typeface="Orbitron ExtraBold"/>
          <a:cs typeface="Orbitron ExtraBold"/>
          <a:sym typeface="Orbitron ExtraBold"/>
        </a:defRPr>
      </a:lvl5pPr>
      <a:lvl6pPr marL="0" marR="0" indent="0" algn="ctr" defTabSz="914400" rtl="0" latinLnBrk="0">
        <a:lnSpc>
          <a:spcPct val="100000"/>
        </a:lnSpc>
        <a:spcBef>
          <a:spcPts val="0"/>
        </a:spcBef>
        <a:spcAft>
          <a:spcPts val="0"/>
        </a:spcAft>
        <a:buClrTx/>
        <a:buSzTx/>
        <a:buFontTx/>
        <a:buNone/>
        <a:tabLst/>
        <a:defRPr b="0" baseline="0" cap="none" i="0" spc="0" strike="noStrike" sz="2100" u="none">
          <a:solidFill>
            <a:schemeClr val="accent1"/>
          </a:solidFill>
          <a:uFillTx/>
          <a:latin typeface="Orbitron ExtraBold"/>
          <a:ea typeface="Orbitron ExtraBold"/>
          <a:cs typeface="Orbitron ExtraBold"/>
          <a:sym typeface="Orbitron ExtraBold"/>
        </a:defRPr>
      </a:lvl6pPr>
      <a:lvl7pPr marL="0" marR="0" indent="0" algn="ctr" defTabSz="914400" rtl="0" latinLnBrk="0">
        <a:lnSpc>
          <a:spcPct val="100000"/>
        </a:lnSpc>
        <a:spcBef>
          <a:spcPts val="0"/>
        </a:spcBef>
        <a:spcAft>
          <a:spcPts val="0"/>
        </a:spcAft>
        <a:buClrTx/>
        <a:buSzTx/>
        <a:buFontTx/>
        <a:buNone/>
        <a:tabLst/>
        <a:defRPr b="0" baseline="0" cap="none" i="0" spc="0" strike="noStrike" sz="2100" u="none">
          <a:solidFill>
            <a:schemeClr val="accent1"/>
          </a:solidFill>
          <a:uFillTx/>
          <a:latin typeface="Orbitron ExtraBold"/>
          <a:ea typeface="Orbitron ExtraBold"/>
          <a:cs typeface="Orbitron ExtraBold"/>
          <a:sym typeface="Orbitron ExtraBold"/>
        </a:defRPr>
      </a:lvl7pPr>
      <a:lvl8pPr marL="0" marR="0" indent="0" algn="ctr" defTabSz="914400" rtl="0" latinLnBrk="0">
        <a:lnSpc>
          <a:spcPct val="100000"/>
        </a:lnSpc>
        <a:spcBef>
          <a:spcPts val="0"/>
        </a:spcBef>
        <a:spcAft>
          <a:spcPts val="0"/>
        </a:spcAft>
        <a:buClrTx/>
        <a:buSzTx/>
        <a:buFontTx/>
        <a:buNone/>
        <a:tabLst/>
        <a:defRPr b="0" baseline="0" cap="none" i="0" spc="0" strike="noStrike" sz="2100" u="none">
          <a:solidFill>
            <a:schemeClr val="accent1"/>
          </a:solidFill>
          <a:uFillTx/>
          <a:latin typeface="Orbitron ExtraBold"/>
          <a:ea typeface="Orbitron ExtraBold"/>
          <a:cs typeface="Orbitron ExtraBold"/>
          <a:sym typeface="Orbitron ExtraBold"/>
        </a:defRPr>
      </a:lvl8pPr>
      <a:lvl9pPr marL="0" marR="0" indent="0" algn="ctr" defTabSz="914400" rtl="0" latinLnBrk="0">
        <a:lnSpc>
          <a:spcPct val="100000"/>
        </a:lnSpc>
        <a:spcBef>
          <a:spcPts val="0"/>
        </a:spcBef>
        <a:spcAft>
          <a:spcPts val="0"/>
        </a:spcAft>
        <a:buClrTx/>
        <a:buSzTx/>
        <a:buFontTx/>
        <a:buNone/>
        <a:tabLst/>
        <a:defRPr b="0" baseline="0" cap="none" i="0" spc="0" strike="noStrike" sz="2100" u="none">
          <a:solidFill>
            <a:schemeClr val="accent1"/>
          </a:solidFill>
          <a:uFillTx/>
          <a:latin typeface="Orbitron ExtraBold"/>
          <a:ea typeface="Orbitron ExtraBold"/>
          <a:cs typeface="Orbitron ExtraBold"/>
          <a:sym typeface="Orbitron ExtraBold"/>
        </a:defRPr>
      </a:lvl9pPr>
    </p:titleStyle>
    <p:bodyStyle>
      <a:lvl1pPr marL="457200" marR="0" indent="-317500" algn="l" defTabSz="914400" rtl="0" latinLnBrk="0">
        <a:lnSpc>
          <a:spcPct val="100000"/>
        </a:lnSpc>
        <a:spcBef>
          <a:spcPts val="0"/>
        </a:spcBef>
        <a:spcAft>
          <a:spcPts val="0"/>
        </a:spcAft>
        <a:buClr>
          <a:schemeClr val="accent1"/>
        </a:buClr>
        <a:buSzPts val="1400"/>
        <a:buFont typeface="Helvetica"/>
        <a:buChar char="●"/>
        <a:tabLst/>
        <a:defRPr b="0" baseline="0" cap="none" i="0" spc="0" strike="noStrike" sz="1400" u="none">
          <a:solidFill>
            <a:schemeClr val="accent1"/>
          </a:solidFill>
          <a:uFillTx/>
          <a:latin typeface="Advent Pro Medium"/>
          <a:ea typeface="Advent Pro Medium"/>
          <a:cs typeface="Advent Pro Medium"/>
          <a:sym typeface="Advent Pro Medium"/>
        </a:defRPr>
      </a:lvl1pPr>
      <a:lvl2pPr marL="914400" marR="0" indent="-317500" algn="l" defTabSz="914400" rtl="0" latinLnBrk="0">
        <a:lnSpc>
          <a:spcPct val="100000"/>
        </a:lnSpc>
        <a:spcBef>
          <a:spcPts val="0"/>
        </a:spcBef>
        <a:spcAft>
          <a:spcPts val="0"/>
        </a:spcAft>
        <a:buClr>
          <a:schemeClr val="accent1"/>
        </a:buClr>
        <a:buSzPts val="1400"/>
        <a:buFont typeface="Helvetica"/>
        <a:buChar char="○"/>
        <a:tabLst/>
        <a:defRPr b="0" baseline="0" cap="none" i="0" spc="0" strike="noStrike" sz="1400" u="none">
          <a:solidFill>
            <a:schemeClr val="accent1"/>
          </a:solidFill>
          <a:uFillTx/>
          <a:latin typeface="Advent Pro Medium"/>
          <a:ea typeface="Advent Pro Medium"/>
          <a:cs typeface="Advent Pro Medium"/>
          <a:sym typeface="Advent Pro Medium"/>
        </a:defRPr>
      </a:lvl2pPr>
      <a:lvl3pPr marL="1371600" marR="0" indent="-317500" algn="l" defTabSz="914400" rtl="0" latinLnBrk="0">
        <a:lnSpc>
          <a:spcPct val="100000"/>
        </a:lnSpc>
        <a:spcBef>
          <a:spcPts val="0"/>
        </a:spcBef>
        <a:spcAft>
          <a:spcPts val="0"/>
        </a:spcAft>
        <a:buClr>
          <a:schemeClr val="accent1"/>
        </a:buClr>
        <a:buSzPts val="1400"/>
        <a:buFont typeface="Helvetica"/>
        <a:buChar char="■"/>
        <a:tabLst/>
        <a:defRPr b="0" baseline="0" cap="none" i="0" spc="0" strike="noStrike" sz="1400" u="none">
          <a:solidFill>
            <a:schemeClr val="accent1"/>
          </a:solidFill>
          <a:uFillTx/>
          <a:latin typeface="Advent Pro Medium"/>
          <a:ea typeface="Advent Pro Medium"/>
          <a:cs typeface="Advent Pro Medium"/>
          <a:sym typeface="Advent Pro Medium"/>
        </a:defRPr>
      </a:lvl3pPr>
      <a:lvl4pPr marL="1828800" marR="0" indent="-317500" algn="l" defTabSz="914400" rtl="0" latinLnBrk="0">
        <a:lnSpc>
          <a:spcPct val="100000"/>
        </a:lnSpc>
        <a:spcBef>
          <a:spcPts val="0"/>
        </a:spcBef>
        <a:spcAft>
          <a:spcPts val="0"/>
        </a:spcAft>
        <a:buClr>
          <a:schemeClr val="accent1"/>
        </a:buClr>
        <a:buSzPts val="1400"/>
        <a:buFont typeface="Helvetica"/>
        <a:buChar char="●"/>
        <a:tabLst/>
        <a:defRPr b="0" baseline="0" cap="none" i="0" spc="0" strike="noStrike" sz="1400" u="none">
          <a:solidFill>
            <a:schemeClr val="accent1"/>
          </a:solidFill>
          <a:uFillTx/>
          <a:latin typeface="Advent Pro Medium"/>
          <a:ea typeface="Advent Pro Medium"/>
          <a:cs typeface="Advent Pro Medium"/>
          <a:sym typeface="Advent Pro Medium"/>
        </a:defRPr>
      </a:lvl4pPr>
      <a:lvl5pPr marL="2286000" marR="0" indent="-317500" algn="l" defTabSz="914400" rtl="0" latinLnBrk="0">
        <a:lnSpc>
          <a:spcPct val="100000"/>
        </a:lnSpc>
        <a:spcBef>
          <a:spcPts val="0"/>
        </a:spcBef>
        <a:spcAft>
          <a:spcPts val="0"/>
        </a:spcAft>
        <a:buClr>
          <a:schemeClr val="accent1"/>
        </a:buClr>
        <a:buSzPts val="1400"/>
        <a:buFont typeface="Helvetica"/>
        <a:buChar char="○"/>
        <a:tabLst/>
        <a:defRPr b="0" baseline="0" cap="none" i="0" spc="0" strike="noStrike" sz="1400" u="none">
          <a:solidFill>
            <a:schemeClr val="accent1"/>
          </a:solidFill>
          <a:uFillTx/>
          <a:latin typeface="Advent Pro Medium"/>
          <a:ea typeface="Advent Pro Medium"/>
          <a:cs typeface="Advent Pro Medium"/>
          <a:sym typeface="Advent Pro Medium"/>
        </a:defRPr>
      </a:lvl5pPr>
      <a:lvl6pPr marL="2743199" marR="0" indent="-317499" algn="l" defTabSz="914400" rtl="0" latinLnBrk="0">
        <a:lnSpc>
          <a:spcPct val="100000"/>
        </a:lnSpc>
        <a:spcBef>
          <a:spcPts val="0"/>
        </a:spcBef>
        <a:spcAft>
          <a:spcPts val="0"/>
        </a:spcAft>
        <a:buClr>
          <a:schemeClr val="accent1"/>
        </a:buClr>
        <a:buSzPts val="1400"/>
        <a:buFont typeface="Helvetica"/>
        <a:buChar char="■"/>
        <a:tabLst/>
        <a:defRPr b="0" baseline="0" cap="none" i="0" spc="0" strike="noStrike" sz="1400" u="none">
          <a:solidFill>
            <a:schemeClr val="accent1"/>
          </a:solidFill>
          <a:uFillTx/>
          <a:latin typeface="Advent Pro Medium"/>
          <a:ea typeface="Advent Pro Medium"/>
          <a:cs typeface="Advent Pro Medium"/>
          <a:sym typeface="Advent Pro Medium"/>
        </a:defRPr>
      </a:lvl6pPr>
      <a:lvl7pPr marL="3200399" marR="0" indent="-317499" algn="l" defTabSz="914400" rtl="0" latinLnBrk="0">
        <a:lnSpc>
          <a:spcPct val="100000"/>
        </a:lnSpc>
        <a:spcBef>
          <a:spcPts val="0"/>
        </a:spcBef>
        <a:spcAft>
          <a:spcPts val="0"/>
        </a:spcAft>
        <a:buClr>
          <a:schemeClr val="accent1"/>
        </a:buClr>
        <a:buSzPts val="1400"/>
        <a:buFont typeface="Helvetica"/>
        <a:buChar char="●"/>
        <a:tabLst/>
        <a:defRPr b="0" baseline="0" cap="none" i="0" spc="0" strike="noStrike" sz="1400" u="none">
          <a:solidFill>
            <a:schemeClr val="accent1"/>
          </a:solidFill>
          <a:uFillTx/>
          <a:latin typeface="Advent Pro Medium"/>
          <a:ea typeface="Advent Pro Medium"/>
          <a:cs typeface="Advent Pro Medium"/>
          <a:sym typeface="Advent Pro Medium"/>
        </a:defRPr>
      </a:lvl7pPr>
      <a:lvl8pPr marL="3657598" marR="0" indent="-317498" algn="l" defTabSz="914400" rtl="0" latinLnBrk="0">
        <a:lnSpc>
          <a:spcPct val="100000"/>
        </a:lnSpc>
        <a:spcBef>
          <a:spcPts val="0"/>
        </a:spcBef>
        <a:spcAft>
          <a:spcPts val="0"/>
        </a:spcAft>
        <a:buClr>
          <a:schemeClr val="accent1"/>
        </a:buClr>
        <a:buSzPts val="1400"/>
        <a:buFont typeface="Helvetica"/>
        <a:buChar char="○"/>
        <a:tabLst/>
        <a:defRPr b="0" baseline="0" cap="none" i="0" spc="0" strike="noStrike" sz="1400" u="none">
          <a:solidFill>
            <a:schemeClr val="accent1"/>
          </a:solidFill>
          <a:uFillTx/>
          <a:latin typeface="Advent Pro Medium"/>
          <a:ea typeface="Advent Pro Medium"/>
          <a:cs typeface="Advent Pro Medium"/>
          <a:sym typeface="Advent Pro Medium"/>
        </a:defRPr>
      </a:lvl8pPr>
      <a:lvl9pPr marL="4114798" marR="0" indent="-317498" algn="l" defTabSz="914400" rtl="0" latinLnBrk="0">
        <a:lnSpc>
          <a:spcPct val="100000"/>
        </a:lnSpc>
        <a:spcBef>
          <a:spcPts val="0"/>
        </a:spcBef>
        <a:spcAft>
          <a:spcPts val="0"/>
        </a:spcAft>
        <a:buClr>
          <a:schemeClr val="accent1"/>
        </a:buClr>
        <a:buSzPts val="1400"/>
        <a:buFont typeface="Helvetica"/>
        <a:buChar char="■"/>
        <a:tabLst/>
        <a:defRPr b="0" baseline="0" cap="none" i="0" spc="0" strike="noStrike" sz="1400" u="none">
          <a:solidFill>
            <a:schemeClr val="accent1"/>
          </a:solidFill>
          <a:uFillTx/>
          <a:latin typeface="Advent Pro Medium"/>
          <a:ea typeface="Advent Pro Medium"/>
          <a:cs typeface="Advent Pro Medium"/>
          <a:sym typeface="Advent Pro Medium"/>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image" Target="../media/image1.png"/><Relationship Id="rId4"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1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1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15.png"/><Relationship Id="rId4" Type="http://schemas.openxmlformats.org/officeDocument/2006/relationships/image" Target="../media/image1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04" name="Google Shape;5493;p29"/>
          <p:cNvSpPr txBox="1"/>
          <p:nvPr>
            <p:ph type="ctrTitle"/>
          </p:nvPr>
        </p:nvSpPr>
        <p:spPr>
          <a:xfrm>
            <a:off x="1589697" y="2171691"/>
            <a:ext cx="5964606" cy="1314611"/>
          </a:xfrm>
          <a:prstGeom prst="rect">
            <a:avLst/>
          </a:prstGeom>
        </p:spPr>
        <p:txBody>
          <a:bodyPr/>
          <a:lstStyle>
            <a:lvl1pPr defTabSz="694944">
              <a:defRPr sz="3900"/>
            </a:lvl1pPr>
          </a:lstStyle>
          <a:p>
            <a:pPr/>
            <a:r>
              <a:t>Global Video Game Sales Analysis (1980 - 2016)</a:t>
            </a:r>
          </a:p>
        </p:txBody>
      </p:sp>
      <p:grpSp>
        <p:nvGrpSpPr>
          <p:cNvPr id="5632" name="Google Shape;5495;p29"/>
          <p:cNvGrpSpPr/>
          <p:nvPr/>
        </p:nvGrpSpPr>
        <p:grpSpPr>
          <a:xfrm>
            <a:off x="2933216" y="1108093"/>
            <a:ext cx="924618" cy="792527"/>
            <a:chOff x="0" y="-1"/>
            <a:chExt cx="924617" cy="792525"/>
          </a:xfrm>
        </p:grpSpPr>
        <p:sp>
          <p:nvSpPr>
            <p:cNvPr id="5605" name="Google Shape;5496;p29"/>
            <p:cNvSpPr/>
            <p:nvPr/>
          </p:nvSpPr>
          <p:spPr>
            <a:xfrm>
              <a:off x="132093" y="-2"/>
              <a:ext cx="132095" cy="13209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06" name="Google Shape;5497;p29"/>
            <p:cNvSpPr/>
            <p:nvPr/>
          </p:nvSpPr>
          <p:spPr>
            <a:xfrm>
              <a:off x="264185" y="-2"/>
              <a:ext cx="132084" cy="13209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07" name="Google Shape;5498;p29"/>
            <p:cNvSpPr/>
            <p:nvPr/>
          </p:nvSpPr>
          <p:spPr>
            <a:xfrm>
              <a:off x="528359" y="-2"/>
              <a:ext cx="132080" cy="13209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08" name="Google Shape;5499;p29"/>
            <p:cNvSpPr/>
            <p:nvPr/>
          </p:nvSpPr>
          <p:spPr>
            <a:xfrm>
              <a:off x="660436" y="-2"/>
              <a:ext cx="132088" cy="13209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09" name="Google Shape;5500;p29"/>
            <p:cNvSpPr/>
            <p:nvPr/>
          </p:nvSpPr>
          <p:spPr>
            <a:xfrm>
              <a:off x="-1" y="132093"/>
              <a:ext cx="132096" cy="13207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0" name="Google Shape;5501;p29"/>
            <p:cNvSpPr/>
            <p:nvPr/>
          </p:nvSpPr>
          <p:spPr>
            <a:xfrm>
              <a:off x="132093" y="132093"/>
              <a:ext cx="132095" cy="132077"/>
            </a:xfrm>
            <a:prstGeom prst="rect">
              <a:avLst/>
            </a:prstGeom>
            <a:solidFill>
              <a:srgbClr val="FFFFFF"/>
            </a:solidFill>
            <a:ln w="9525" cap="flat">
              <a:solidFill>
                <a:schemeClr val="accent4">
                  <a:lumOff val="9999"/>
                </a:schemeClr>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1" name="Google Shape;5502;p29"/>
            <p:cNvSpPr/>
            <p:nvPr/>
          </p:nvSpPr>
          <p:spPr>
            <a:xfrm>
              <a:off x="264185" y="132093"/>
              <a:ext cx="132084" cy="13207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2" name="Google Shape;5503;p29"/>
            <p:cNvSpPr/>
            <p:nvPr/>
          </p:nvSpPr>
          <p:spPr>
            <a:xfrm>
              <a:off x="396254" y="132093"/>
              <a:ext cx="132096" cy="13207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3" name="Google Shape;5504;p29"/>
            <p:cNvSpPr/>
            <p:nvPr/>
          </p:nvSpPr>
          <p:spPr>
            <a:xfrm>
              <a:off x="528347" y="132093"/>
              <a:ext cx="132080" cy="13207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4" name="Google Shape;5505;p29"/>
            <p:cNvSpPr/>
            <p:nvPr/>
          </p:nvSpPr>
          <p:spPr>
            <a:xfrm>
              <a:off x="660436" y="132093"/>
              <a:ext cx="132088" cy="13207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5" name="Google Shape;5506;p29"/>
            <p:cNvSpPr/>
            <p:nvPr/>
          </p:nvSpPr>
          <p:spPr>
            <a:xfrm>
              <a:off x="792521" y="132093"/>
              <a:ext cx="132096" cy="13207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6" name="Google Shape;5507;p29"/>
            <p:cNvSpPr/>
            <p:nvPr/>
          </p:nvSpPr>
          <p:spPr>
            <a:xfrm>
              <a:off x="-1" y="264170"/>
              <a:ext cx="132096" cy="1320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7" name="Google Shape;5508;p29"/>
            <p:cNvSpPr/>
            <p:nvPr/>
          </p:nvSpPr>
          <p:spPr>
            <a:xfrm>
              <a:off x="132093" y="264170"/>
              <a:ext cx="132095" cy="132092"/>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8" name="Google Shape;5509;p29"/>
            <p:cNvSpPr/>
            <p:nvPr/>
          </p:nvSpPr>
          <p:spPr>
            <a:xfrm>
              <a:off x="264185" y="264170"/>
              <a:ext cx="132084" cy="132092"/>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9" name="Google Shape;5510;p29"/>
            <p:cNvSpPr/>
            <p:nvPr/>
          </p:nvSpPr>
          <p:spPr>
            <a:xfrm>
              <a:off x="396254" y="264170"/>
              <a:ext cx="132096" cy="1320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0" name="Google Shape;5511;p29"/>
            <p:cNvSpPr/>
            <p:nvPr/>
          </p:nvSpPr>
          <p:spPr>
            <a:xfrm>
              <a:off x="528347" y="264170"/>
              <a:ext cx="132080" cy="1320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1" name="Google Shape;5512;p29"/>
            <p:cNvSpPr/>
            <p:nvPr/>
          </p:nvSpPr>
          <p:spPr>
            <a:xfrm>
              <a:off x="660436" y="264170"/>
              <a:ext cx="132088" cy="1320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2" name="Google Shape;5513;p29"/>
            <p:cNvSpPr/>
            <p:nvPr/>
          </p:nvSpPr>
          <p:spPr>
            <a:xfrm>
              <a:off x="792521" y="264170"/>
              <a:ext cx="132096" cy="1320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3" name="Google Shape;5514;p29"/>
            <p:cNvSpPr/>
            <p:nvPr/>
          </p:nvSpPr>
          <p:spPr>
            <a:xfrm>
              <a:off x="132093" y="396259"/>
              <a:ext cx="132095" cy="1320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4" name="Google Shape;5515;p29"/>
            <p:cNvSpPr/>
            <p:nvPr/>
          </p:nvSpPr>
          <p:spPr>
            <a:xfrm>
              <a:off x="264173" y="396259"/>
              <a:ext cx="132084" cy="1320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5" name="Google Shape;5516;p29"/>
            <p:cNvSpPr/>
            <p:nvPr/>
          </p:nvSpPr>
          <p:spPr>
            <a:xfrm>
              <a:off x="396254" y="396259"/>
              <a:ext cx="132096" cy="1320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6" name="Google Shape;5517;p29"/>
            <p:cNvSpPr/>
            <p:nvPr/>
          </p:nvSpPr>
          <p:spPr>
            <a:xfrm>
              <a:off x="528359" y="396259"/>
              <a:ext cx="132080" cy="13209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7" name="Google Shape;5518;p29"/>
            <p:cNvSpPr/>
            <p:nvPr/>
          </p:nvSpPr>
          <p:spPr>
            <a:xfrm>
              <a:off x="660436" y="396259"/>
              <a:ext cx="132088" cy="13209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8" name="Google Shape;5519;p29"/>
            <p:cNvSpPr/>
            <p:nvPr/>
          </p:nvSpPr>
          <p:spPr>
            <a:xfrm>
              <a:off x="264185" y="528352"/>
              <a:ext cx="132084" cy="13208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9" name="Google Shape;5520;p29"/>
            <p:cNvSpPr/>
            <p:nvPr/>
          </p:nvSpPr>
          <p:spPr>
            <a:xfrm>
              <a:off x="396266" y="528352"/>
              <a:ext cx="132096" cy="13208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30" name="Google Shape;5521;p29"/>
            <p:cNvSpPr/>
            <p:nvPr/>
          </p:nvSpPr>
          <p:spPr>
            <a:xfrm>
              <a:off x="528359" y="528352"/>
              <a:ext cx="132080" cy="13208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31" name="Google Shape;5522;p29"/>
            <p:cNvSpPr/>
            <p:nvPr/>
          </p:nvSpPr>
          <p:spPr>
            <a:xfrm>
              <a:off x="396266" y="660429"/>
              <a:ext cx="132096" cy="13209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660" name="Google Shape;5523;p29"/>
          <p:cNvGrpSpPr/>
          <p:nvPr/>
        </p:nvGrpSpPr>
        <p:grpSpPr>
          <a:xfrm>
            <a:off x="4109690" y="1108093"/>
            <a:ext cx="924619" cy="792527"/>
            <a:chOff x="0" y="-1"/>
            <a:chExt cx="924618" cy="792525"/>
          </a:xfrm>
        </p:grpSpPr>
        <p:sp>
          <p:nvSpPr>
            <p:cNvPr id="5633" name="Google Shape;5524;p29"/>
            <p:cNvSpPr/>
            <p:nvPr/>
          </p:nvSpPr>
          <p:spPr>
            <a:xfrm>
              <a:off x="132093" y="-2"/>
              <a:ext cx="132095" cy="13209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34" name="Google Shape;5525;p29"/>
            <p:cNvSpPr/>
            <p:nvPr/>
          </p:nvSpPr>
          <p:spPr>
            <a:xfrm>
              <a:off x="264185" y="-2"/>
              <a:ext cx="132084" cy="13209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35" name="Google Shape;5526;p29"/>
            <p:cNvSpPr/>
            <p:nvPr/>
          </p:nvSpPr>
          <p:spPr>
            <a:xfrm>
              <a:off x="528360" y="-2"/>
              <a:ext cx="132080" cy="13209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36" name="Google Shape;5527;p29"/>
            <p:cNvSpPr/>
            <p:nvPr/>
          </p:nvSpPr>
          <p:spPr>
            <a:xfrm>
              <a:off x="660437" y="-2"/>
              <a:ext cx="132088" cy="13209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37" name="Google Shape;5528;p29"/>
            <p:cNvSpPr/>
            <p:nvPr/>
          </p:nvSpPr>
          <p:spPr>
            <a:xfrm>
              <a:off x="-1" y="132093"/>
              <a:ext cx="132096" cy="13207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38" name="Google Shape;5529;p29"/>
            <p:cNvSpPr/>
            <p:nvPr/>
          </p:nvSpPr>
          <p:spPr>
            <a:xfrm>
              <a:off x="132093" y="132093"/>
              <a:ext cx="132095" cy="132077"/>
            </a:xfrm>
            <a:prstGeom prst="rect">
              <a:avLst/>
            </a:prstGeom>
            <a:solidFill>
              <a:srgbClr val="FFFFFF"/>
            </a:solidFill>
            <a:ln w="9525" cap="flat">
              <a:solidFill>
                <a:schemeClr val="accent4">
                  <a:lumOff val="9999"/>
                </a:schemeClr>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39" name="Google Shape;5530;p29"/>
            <p:cNvSpPr/>
            <p:nvPr/>
          </p:nvSpPr>
          <p:spPr>
            <a:xfrm>
              <a:off x="264185" y="132093"/>
              <a:ext cx="132084" cy="13207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0" name="Google Shape;5531;p29"/>
            <p:cNvSpPr/>
            <p:nvPr/>
          </p:nvSpPr>
          <p:spPr>
            <a:xfrm>
              <a:off x="396254" y="132093"/>
              <a:ext cx="132096" cy="13207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1" name="Google Shape;5532;p29"/>
            <p:cNvSpPr/>
            <p:nvPr/>
          </p:nvSpPr>
          <p:spPr>
            <a:xfrm>
              <a:off x="528348" y="132093"/>
              <a:ext cx="132080" cy="13207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2" name="Google Shape;5533;p29"/>
            <p:cNvSpPr/>
            <p:nvPr/>
          </p:nvSpPr>
          <p:spPr>
            <a:xfrm>
              <a:off x="660437" y="132093"/>
              <a:ext cx="132088" cy="13207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3" name="Google Shape;5534;p29"/>
            <p:cNvSpPr/>
            <p:nvPr/>
          </p:nvSpPr>
          <p:spPr>
            <a:xfrm>
              <a:off x="792522" y="132093"/>
              <a:ext cx="132096" cy="13207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4" name="Google Shape;5535;p29"/>
            <p:cNvSpPr/>
            <p:nvPr/>
          </p:nvSpPr>
          <p:spPr>
            <a:xfrm>
              <a:off x="-1" y="264170"/>
              <a:ext cx="132096" cy="1320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5" name="Google Shape;5536;p29"/>
            <p:cNvSpPr/>
            <p:nvPr/>
          </p:nvSpPr>
          <p:spPr>
            <a:xfrm>
              <a:off x="132093" y="264170"/>
              <a:ext cx="132095" cy="132092"/>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6" name="Google Shape;5537;p29"/>
            <p:cNvSpPr/>
            <p:nvPr/>
          </p:nvSpPr>
          <p:spPr>
            <a:xfrm>
              <a:off x="264185" y="264170"/>
              <a:ext cx="132084" cy="132092"/>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7" name="Google Shape;5538;p29"/>
            <p:cNvSpPr/>
            <p:nvPr/>
          </p:nvSpPr>
          <p:spPr>
            <a:xfrm>
              <a:off x="396254" y="264170"/>
              <a:ext cx="132096" cy="1320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8" name="Google Shape;5539;p29"/>
            <p:cNvSpPr/>
            <p:nvPr/>
          </p:nvSpPr>
          <p:spPr>
            <a:xfrm>
              <a:off x="528348" y="264170"/>
              <a:ext cx="132080" cy="1320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9" name="Google Shape;5540;p29"/>
            <p:cNvSpPr/>
            <p:nvPr/>
          </p:nvSpPr>
          <p:spPr>
            <a:xfrm>
              <a:off x="660437" y="264170"/>
              <a:ext cx="132088" cy="1320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0" name="Google Shape;5541;p29"/>
            <p:cNvSpPr/>
            <p:nvPr/>
          </p:nvSpPr>
          <p:spPr>
            <a:xfrm>
              <a:off x="792522" y="264170"/>
              <a:ext cx="132096" cy="1320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1" name="Google Shape;5542;p29"/>
            <p:cNvSpPr/>
            <p:nvPr/>
          </p:nvSpPr>
          <p:spPr>
            <a:xfrm>
              <a:off x="132093" y="396259"/>
              <a:ext cx="132095" cy="1320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2" name="Google Shape;5543;p29"/>
            <p:cNvSpPr/>
            <p:nvPr/>
          </p:nvSpPr>
          <p:spPr>
            <a:xfrm>
              <a:off x="264173" y="396259"/>
              <a:ext cx="132084" cy="1320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3" name="Google Shape;5544;p29"/>
            <p:cNvSpPr/>
            <p:nvPr/>
          </p:nvSpPr>
          <p:spPr>
            <a:xfrm>
              <a:off x="396254" y="396259"/>
              <a:ext cx="132096" cy="1320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4" name="Google Shape;5545;p29"/>
            <p:cNvSpPr/>
            <p:nvPr/>
          </p:nvSpPr>
          <p:spPr>
            <a:xfrm>
              <a:off x="528360" y="396259"/>
              <a:ext cx="132080" cy="13209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5" name="Google Shape;5546;p29"/>
            <p:cNvSpPr/>
            <p:nvPr/>
          </p:nvSpPr>
          <p:spPr>
            <a:xfrm>
              <a:off x="660437" y="396259"/>
              <a:ext cx="132088" cy="13209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6" name="Google Shape;5547;p29"/>
            <p:cNvSpPr/>
            <p:nvPr/>
          </p:nvSpPr>
          <p:spPr>
            <a:xfrm>
              <a:off x="264185" y="528352"/>
              <a:ext cx="132084" cy="13208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7" name="Google Shape;5548;p29"/>
            <p:cNvSpPr/>
            <p:nvPr/>
          </p:nvSpPr>
          <p:spPr>
            <a:xfrm>
              <a:off x="396266" y="528352"/>
              <a:ext cx="132096" cy="13208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8" name="Google Shape;5549;p29"/>
            <p:cNvSpPr/>
            <p:nvPr/>
          </p:nvSpPr>
          <p:spPr>
            <a:xfrm>
              <a:off x="528360" y="528352"/>
              <a:ext cx="132080" cy="13208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9" name="Google Shape;5550;p29"/>
            <p:cNvSpPr/>
            <p:nvPr/>
          </p:nvSpPr>
          <p:spPr>
            <a:xfrm>
              <a:off x="396266" y="660429"/>
              <a:ext cx="132096" cy="13209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688" name="Google Shape;5551;p29"/>
          <p:cNvGrpSpPr/>
          <p:nvPr/>
        </p:nvGrpSpPr>
        <p:grpSpPr>
          <a:xfrm>
            <a:off x="5286165" y="1108093"/>
            <a:ext cx="924619" cy="792527"/>
            <a:chOff x="0" y="-1"/>
            <a:chExt cx="924617" cy="792525"/>
          </a:xfrm>
        </p:grpSpPr>
        <p:sp>
          <p:nvSpPr>
            <p:cNvPr id="5661" name="Google Shape;5552;p29"/>
            <p:cNvSpPr/>
            <p:nvPr/>
          </p:nvSpPr>
          <p:spPr>
            <a:xfrm>
              <a:off x="132093" y="-2"/>
              <a:ext cx="132095" cy="13209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62" name="Google Shape;5553;p29"/>
            <p:cNvSpPr/>
            <p:nvPr/>
          </p:nvSpPr>
          <p:spPr>
            <a:xfrm>
              <a:off x="264185" y="-2"/>
              <a:ext cx="132084" cy="13209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63" name="Google Shape;5554;p29"/>
            <p:cNvSpPr/>
            <p:nvPr/>
          </p:nvSpPr>
          <p:spPr>
            <a:xfrm>
              <a:off x="528359" y="-2"/>
              <a:ext cx="132080" cy="13209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64" name="Google Shape;5555;p29"/>
            <p:cNvSpPr/>
            <p:nvPr/>
          </p:nvSpPr>
          <p:spPr>
            <a:xfrm>
              <a:off x="660436" y="-2"/>
              <a:ext cx="132088" cy="13209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65" name="Google Shape;5556;p29"/>
            <p:cNvSpPr/>
            <p:nvPr/>
          </p:nvSpPr>
          <p:spPr>
            <a:xfrm>
              <a:off x="-1" y="132093"/>
              <a:ext cx="132096" cy="13207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66" name="Google Shape;5557;p29"/>
            <p:cNvSpPr/>
            <p:nvPr/>
          </p:nvSpPr>
          <p:spPr>
            <a:xfrm>
              <a:off x="132093" y="132093"/>
              <a:ext cx="132095" cy="132077"/>
            </a:xfrm>
            <a:prstGeom prst="rect">
              <a:avLst/>
            </a:prstGeom>
            <a:solidFill>
              <a:srgbClr val="FFFFFF"/>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67" name="Google Shape;5558;p29"/>
            <p:cNvSpPr/>
            <p:nvPr/>
          </p:nvSpPr>
          <p:spPr>
            <a:xfrm>
              <a:off x="264185" y="132093"/>
              <a:ext cx="132084" cy="13207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68" name="Google Shape;5559;p29"/>
            <p:cNvSpPr/>
            <p:nvPr/>
          </p:nvSpPr>
          <p:spPr>
            <a:xfrm>
              <a:off x="396254" y="132093"/>
              <a:ext cx="132096" cy="13207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69" name="Google Shape;5560;p29"/>
            <p:cNvSpPr/>
            <p:nvPr/>
          </p:nvSpPr>
          <p:spPr>
            <a:xfrm>
              <a:off x="528347" y="132093"/>
              <a:ext cx="132080" cy="13207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0" name="Google Shape;5561;p29"/>
            <p:cNvSpPr/>
            <p:nvPr/>
          </p:nvSpPr>
          <p:spPr>
            <a:xfrm>
              <a:off x="660436" y="132093"/>
              <a:ext cx="132088" cy="13207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1" name="Google Shape;5562;p29"/>
            <p:cNvSpPr/>
            <p:nvPr/>
          </p:nvSpPr>
          <p:spPr>
            <a:xfrm>
              <a:off x="792521" y="132093"/>
              <a:ext cx="132096" cy="13207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2" name="Google Shape;5563;p29"/>
            <p:cNvSpPr/>
            <p:nvPr/>
          </p:nvSpPr>
          <p:spPr>
            <a:xfrm>
              <a:off x="-1" y="264170"/>
              <a:ext cx="132096" cy="1320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3" name="Google Shape;5564;p29"/>
            <p:cNvSpPr/>
            <p:nvPr/>
          </p:nvSpPr>
          <p:spPr>
            <a:xfrm>
              <a:off x="132093" y="264170"/>
              <a:ext cx="132095" cy="132092"/>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4" name="Google Shape;5565;p29"/>
            <p:cNvSpPr/>
            <p:nvPr/>
          </p:nvSpPr>
          <p:spPr>
            <a:xfrm>
              <a:off x="264185" y="264170"/>
              <a:ext cx="132084" cy="132092"/>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5" name="Google Shape;5566;p29"/>
            <p:cNvSpPr/>
            <p:nvPr/>
          </p:nvSpPr>
          <p:spPr>
            <a:xfrm>
              <a:off x="396254" y="264170"/>
              <a:ext cx="132096" cy="1320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6" name="Google Shape;5567;p29"/>
            <p:cNvSpPr/>
            <p:nvPr/>
          </p:nvSpPr>
          <p:spPr>
            <a:xfrm>
              <a:off x="528347" y="264170"/>
              <a:ext cx="132080" cy="1320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7" name="Google Shape;5568;p29"/>
            <p:cNvSpPr/>
            <p:nvPr/>
          </p:nvSpPr>
          <p:spPr>
            <a:xfrm>
              <a:off x="660436" y="264170"/>
              <a:ext cx="132088" cy="1320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8" name="Google Shape;5569;p29"/>
            <p:cNvSpPr/>
            <p:nvPr/>
          </p:nvSpPr>
          <p:spPr>
            <a:xfrm>
              <a:off x="792521" y="264170"/>
              <a:ext cx="132096" cy="1320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9" name="Google Shape;5570;p29"/>
            <p:cNvSpPr/>
            <p:nvPr/>
          </p:nvSpPr>
          <p:spPr>
            <a:xfrm>
              <a:off x="132093" y="396259"/>
              <a:ext cx="132095" cy="1320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80" name="Google Shape;5571;p29"/>
            <p:cNvSpPr/>
            <p:nvPr/>
          </p:nvSpPr>
          <p:spPr>
            <a:xfrm>
              <a:off x="264173" y="396259"/>
              <a:ext cx="132084" cy="1320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81" name="Google Shape;5572;p29"/>
            <p:cNvSpPr/>
            <p:nvPr/>
          </p:nvSpPr>
          <p:spPr>
            <a:xfrm>
              <a:off x="396254" y="396259"/>
              <a:ext cx="132096" cy="1320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82" name="Google Shape;5573;p29"/>
            <p:cNvSpPr/>
            <p:nvPr/>
          </p:nvSpPr>
          <p:spPr>
            <a:xfrm>
              <a:off x="528359" y="396259"/>
              <a:ext cx="132080" cy="13209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83" name="Google Shape;5574;p29"/>
            <p:cNvSpPr/>
            <p:nvPr/>
          </p:nvSpPr>
          <p:spPr>
            <a:xfrm>
              <a:off x="660436" y="396259"/>
              <a:ext cx="132088" cy="13209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84" name="Google Shape;5575;p29"/>
            <p:cNvSpPr/>
            <p:nvPr/>
          </p:nvSpPr>
          <p:spPr>
            <a:xfrm>
              <a:off x="264185" y="528352"/>
              <a:ext cx="132084" cy="13208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85" name="Google Shape;5576;p29"/>
            <p:cNvSpPr/>
            <p:nvPr/>
          </p:nvSpPr>
          <p:spPr>
            <a:xfrm>
              <a:off x="396266" y="528352"/>
              <a:ext cx="132096" cy="13208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86" name="Google Shape;5577;p29"/>
            <p:cNvSpPr/>
            <p:nvPr/>
          </p:nvSpPr>
          <p:spPr>
            <a:xfrm>
              <a:off x="528359" y="528352"/>
              <a:ext cx="132080" cy="13208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87" name="Google Shape;5578;p29"/>
            <p:cNvSpPr/>
            <p:nvPr/>
          </p:nvSpPr>
          <p:spPr>
            <a:xfrm>
              <a:off x="396266" y="660429"/>
              <a:ext cx="132096" cy="13209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5689" name="Google Shape;5494;p29"/>
          <p:cNvSpPr txBox="1"/>
          <p:nvPr>
            <p:ph type="subTitle" sz="quarter" idx="1"/>
          </p:nvPr>
        </p:nvSpPr>
        <p:spPr>
          <a:xfrm>
            <a:off x="1753048" y="3757374"/>
            <a:ext cx="5637904" cy="792603"/>
          </a:xfrm>
          <a:prstGeom prst="rect">
            <a:avLst/>
          </a:prstGeom>
        </p:spPr>
        <p:txBody>
          <a:bodyPr/>
          <a:lstStyle>
            <a:lvl1pPr marL="0"/>
          </a:lstStyle>
          <a:p>
            <a:pPr/>
            <a:r>
              <a:t>An in-depth look at market trends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403" name="total_sales_per_year_PS.png" descr="total_sales_per_year_PS.png"/>
          <p:cNvPicPr>
            <a:picLocks noChangeAspect="1"/>
          </p:cNvPicPr>
          <p:nvPr/>
        </p:nvPicPr>
        <p:blipFill>
          <a:blip r:embed="rId2">
            <a:extLst/>
          </a:blip>
          <a:srcRect l="6785" t="6734" r="8766" b="3431"/>
          <a:stretch>
            <a:fillRect/>
          </a:stretch>
        </p:blipFill>
        <p:spPr>
          <a:xfrm>
            <a:off x="929878" y="634602"/>
            <a:ext cx="7284285" cy="3874494"/>
          </a:xfrm>
          <a:prstGeom prst="rect">
            <a:avLst/>
          </a:prstGeom>
          <a:ln w="12700">
            <a:miter lim="400000"/>
          </a:ln>
          <a:effectLst>
            <a:outerShdw sx="100000" sy="100000" kx="0" ky="0" algn="b" rotWithShape="0" blurRad="63500" dist="25400" dir="5400000">
              <a:srgbClr val="000000">
                <a:alpha val="50000"/>
              </a:srgbClr>
            </a:outerShdw>
          </a:effectLst>
        </p:spPr>
      </p:pic>
      <p:sp>
        <p:nvSpPr>
          <p:cNvPr id="6404" name="Line"/>
          <p:cNvSpPr/>
          <p:nvPr/>
        </p:nvSpPr>
        <p:spPr>
          <a:xfrm flipV="1">
            <a:off x="1725165" y="1016034"/>
            <a:ext cx="2691954" cy="3102962"/>
          </a:xfrm>
          <a:prstGeom prst="line">
            <a:avLst/>
          </a:prstGeom>
          <a:ln w="25400">
            <a:solidFill>
              <a:schemeClr val="accent1"/>
            </a:solidFill>
            <a:tailEnd type="triangle"/>
          </a:ln>
        </p:spPr>
        <p:txBody>
          <a:bodyPr lIns="45718" tIns="45718" rIns="45718" bIns="45718"/>
          <a:lstStyle/>
          <a:p>
            <a:pPr/>
          </a:p>
        </p:txBody>
      </p:sp>
      <p:sp>
        <p:nvSpPr>
          <p:cNvPr id="6405" name="Five years growth"/>
          <p:cNvSpPr txBox="1"/>
          <p:nvPr/>
        </p:nvSpPr>
        <p:spPr>
          <a:xfrm>
            <a:off x="2306946" y="4542287"/>
            <a:ext cx="1518798" cy="228601"/>
          </a:xfrm>
          <a:prstGeom prst="rect">
            <a:avLst/>
          </a:prstGeom>
          <a:solidFill>
            <a:schemeClr val="accent1"/>
          </a:solidFill>
          <a:ln w="12700">
            <a:solidFill>
              <a:srgbClr val="BB8D00"/>
            </a:solidFill>
            <a:miter lim="400000"/>
          </a:ln>
          <a:extLst>
            <a:ext uri="{C572A759-6A51-4108-AA02-DFA0A04FC94B}">
              <ma14:wrappingTextBoxFlag xmlns:ma14="http://schemas.microsoft.com/office/mac/drawingml/2011/main" val="1"/>
            </a:ext>
          </a:extLst>
        </p:spPr>
        <p:txBody>
          <a:bodyPr lIns="0" tIns="0" rIns="0" bIns="0">
            <a:spAutoFit/>
          </a:bodyPr>
          <a:lstStyle>
            <a:lvl1pPr>
              <a:defRPr>
                <a:solidFill>
                  <a:schemeClr val="accent6"/>
                </a:solidFill>
              </a:defRPr>
            </a:lvl1pPr>
          </a:lstStyle>
          <a:p>
            <a:pPr/>
            <a:r>
              <a:t>Five years growth</a:t>
            </a:r>
          </a:p>
        </p:txBody>
      </p:sp>
      <p:sp>
        <p:nvSpPr>
          <p:cNvPr id="6406" name="Google Shape;5626;p32"/>
          <p:cNvSpPr txBox="1"/>
          <p:nvPr/>
        </p:nvSpPr>
        <p:spPr>
          <a:xfrm>
            <a:off x="1334697" y="-153751"/>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Platform Life Cycles</a:t>
            </a:r>
          </a:p>
        </p:txBody>
      </p:sp>
      <p:grpSp>
        <p:nvGrpSpPr>
          <p:cNvPr id="6434" name="Google Shape;5798;p35"/>
          <p:cNvGrpSpPr/>
          <p:nvPr/>
        </p:nvGrpSpPr>
        <p:grpSpPr>
          <a:xfrm>
            <a:off x="8181640" y="306403"/>
            <a:ext cx="264005" cy="226291"/>
            <a:chOff x="0" y="0"/>
            <a:chExt cx="264003" cy="226289"/>
          </a:xfrm>
        </p:grpSpPr>
        <p:sp>
          <p:nvSpPr>
            <p:cNvPr id="6407" name="Google Shape;5799;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08" name="Google Shape;5800;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09" name="Google Shape;5801;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0" name="Google Shape;5802;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1" name="Google Shape;5803;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2" name="Google Shape;5804;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3" name="Google Shape;5805;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4" name="Google Shape;5806;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5" name="Google Shape;5807;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6" name="Google Shape;5808;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7" name="Google Shape;5809;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8" name="Google Shape;5810;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9" name="Google Shape;5811;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0" name="Google Shape;5812;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1" name="Google Shape;5813;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2" name="Google Shape;5814;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3" name="Google Shape;5815;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4" name="Google Shape;5816;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5" name="Google Shape;5817;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6" name="Google Shape;5818;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7" name="Google Shape;5819;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8" name="Google Shape;5820;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9" name="Google Shape;5821;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30" name="Google Shape;5822;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31" name="Google Shape;5823;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32" name="Google Shape;5824;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33" name="Google Shape;5825;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462" name="Google Shape;5826;p35"/>
          <p:cNvGrpSpPr/>
          <p:nvPr/>
        </p:nvGrpSpPr>
        <p:grpSpPr>
          <a:xfrm>
            <a:off x="8517721" y="306403"/>
            <a:ext cx="264005" cy="226291"/>
            <a:chOff x="0" y="0"/>
            <a:chExt cx="264003" cy="226289"/>
          </a:xfrm>
        </p:grpSpPr>
        <p:sp>
          <p:nvSpPr>
            <p:cNvPr id="6435" name="Google Shape;5827;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36" name="Google Shape;5828;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37" name="Google Shape;5829;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38" name="Google Shape;5830;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39" name="Google Shape;5831;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0" name="Google Shape;5832;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1" name="Google Shape;5833;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2" name="Google Shape;5834;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3" name="Google Shape;5835;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4" name="Google Shape;5836;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5" name="Google Shape;5837;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6" name="Google Shape;5838;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7" name="Google Shape;5839;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8" name="Google Shape;5840;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9" name="Google Shape;5841;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0" name="Google Shape;5842;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1" name="Google Shape;5843;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2" name="Google Shape;5844;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3" name="Google Shape;5845;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4" name="Google Shape;5846;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5" name="Google Shape;5847;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6" name="Google Shape;5848;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7" name="Google Shape;5849;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8" name="Google Shape;5850;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9" name="Google Shape;5851;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60" name="Google Shape;5852;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61" name="Google Shape;5853;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490" name="Google Shape;5854;p35"/>
          <p:cNvGrpSpPr/>
          <p:nvPr/>
        </p:nvGrpSpPr>
        <p:grpSpPr>
          <a:xfrm>
            <a:off x="8853799" y="306403"/>
            <a:ext cx="264005" cy="226291"/>
            <a:chOff x="0" y="0"/>
            <a:chExt cx="264004" cy="226289"/>
          </a:xfrm>
        </p:grpSpPr>
        <p:sp>
          <p:nvSpPr>
            <p:cNvPr id="6463" name="Google Shape;5855;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64" name="Google Shape;5856;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65" name="Google Shape;5857;p35"/>
            <p:cNvSpPr/>
            <p:nvPr/>
          </p:nvSpPr>
          <p:spPr>
            <a:xfrm>
              <a:off x="150862"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66" name="Google Shape;5858;p35"/>
            <p:cNvSpPr/>
            <p:nvPr/>
          </p:nvSpPr>
          <p:spPr>
            <a:xfrm>
              <a:off x="188573"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67" name="Google Shape;5859;p35"/>
            <p:cNvSpPr/>
            <p:nvPr/>
          </p:nvSpPr>
          <p:spPr>
            <a:xfrm>
              <a:off x="0"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68" name="Google Shape;5860;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69" name="Google Shape;5861;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0" name="Google Shape;5862;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1" name="Google Shape;5863;p35"/>
            <p:cNvSpPr/>
            <p:nvPr/>
          </p:nvSpPr>
          <p:spPr>
            <a:xfrm>
              <a:off x="150858"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2" name="Google Shape;5864;p35"/>
            <p:cNvSpPr/>
            <p:nvPr/>
          </p:nvSpPr>
          <p:spPr>
            <a:xfrm>
              <a:off x="188573"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3" name="Google Shape;5865;p35"/>
            <p:cNvSpPr/>
            <p:nvPr/>
          </p:nvSpPr>
          <p:spPr>
            <a:xfrm>
              <a:off x="226287"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4" name="Google Shape;5866;p35"/>
            <p:cNvSpPr/>
            <p:nvPr/>
          </p:nvSpPr>
          <p:spPr>
            <a:xfrm>
              <a:off x="0"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5" name="Google Shape;5867;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6" name="Google Shape;5868;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7" name="Google Shape;5869;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8" name="Google Shape;5870;p35"/>
            <p:cNvSpPr/>
            <p:nvPr/>
          </p:nvSpPr>
          <p:spPr>
            <a:xfrm>
              <a:off x="150858"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9" name="Google Shape;5871;p35"/>
            <p:cNvSpPr/>
            <p:nvPr/>
          </p:nvSpPr>
          <p:spPr>
            <a:xfrm>
              <a:off x="188573"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0" name="Google Shape;5872;p35"/>
            <p:cNvSpPr/>
            <p:nvPr/>
          </p:nvSpPr>
          <p:spPr>
            <a:xfrm>
              <a:off x="226287"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1" name="Google Shape;5873;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2" name="Google Shape;5874;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3" name="Google Shape;5875;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4" name="Google Shape;5876;p35"/>
            <p:cNvSpPr/>
            <p:nvPr/>
          </p:nvSpPr>
          <p:spPr>
            <a:xfrm>
              <a:off x="150862"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5" name="Google Shape;5877;p35"/>
            <p:cNvSpPr/>
            <p:nvPr/>
          </p:nvSpPr>
          <p:spPr>
            <a:xfrm>
              <a:off x="188573"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6" name="Google Shape;5878;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7" name="Google Shape;5879;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8" name="Google Shape;5880;p35"/>
            <p:cNvSpPr/>
            <p:nvPr/>
          </p:nvSpPr>
          <p:spPr>
            <a:xfrm>
              <a:off x="150862"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9" name="Google Shape;5881;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92" name="Google Shape;5797;p35"/>
          <p:cNvSpPr txBox="1"/>
          <p:nvPr>
            <p:ph type="body" sz="half" idx="1"/>
          </p:nvPr>
        </p:nvSpPr>
        <p:spPr>
          <a:xfrm>
            <a:off x="1753049" y="1006303"/>
            <a:ext cx="5637902" cy="3130894"/>
          </a:xfrm>
          <a:prstGeom prst="rect">
            <a:avLst/>
          </a:prstGeom>
        </p:spPr>
        <p:txBody>
          <a:bodyPr/>
          <a:lstStyle/>
          <a:p>
            <a:pPr marL="0"/>
            <a:r>
              <a:t>For the six top tier platforms we see a sales growth period spanning 4 - 6 years. </a:t>
            </a:r>
          </a:p>
          <a:p>
            <a:pPr marL="0"/>
          </a:p>
          <a:p>
            <a:pPr marL="0"/>
            <a:r>
              <a:t>We can conclude an average life cycle of approximately 5 years.</a:t>
            </a:r>
          </a:p>
          <a:p>
            <a:pPr marL="0"/>
          </a:p>
          <a:p>
            <a:pPr marL="0"/>
            <a:r>
              <a:t>Therefore we will consider the current period to be 2012 - 2016.</a:t>
            </a:r>
          </a:p>
        </p:txBody>
      </p:sp>
      <p:grpSp>
        <p:nvGrpSpPr>
          <p:cNvPr id="6520" name="Google Shape;5798;p35"/>
          <p:cNvGrpSpPr/>
          <p:nvPr/>
        </p:nvGrpSpPr>
        <p:grpSpPr>
          <a:xfrm>
            <a:off x="8181640" y="306403"/>
            <a:ext cx="264005" cy="226291"/>
            <a:chOff x="0" y="0"/>
            <a:chExt cx="264003" cy="226289"/>
          </a:xfrm>
        </p:grpSpPr>
        <p:sp>
          <p:nvSpPr>
            <p:cNvPr id="6493" name="Google Shape;5799;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94" name="Google Shape;5800;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95" name="Google Shape;5801;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96" name="Google Shape;5802;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97" name="Google Shape;5803;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98" name="Google Shape;5804;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99" name="Google Shape;5805;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0" name="Google Shape;5806;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1" name="Google Shape;5807;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2" name="Google Shape;5808;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3" name="Google Shape;5809;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4" name="Google Shape;5810;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5" name="Google Shape;5811;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6" name="Google Shape;5812;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7" name="Google Shape;5813;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8" name="Google Shape;5814;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9" name="Google Shape;5815;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0" name="Google Shape;5816;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1" name="Google Shape;5817;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2" name="Google Shape;5818;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3" name="Google Shape;5819;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4" name="Google Shape;5820;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5" name="Google Shape;5821;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6" name="Google Shape;5822;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7" name="Google Shape;5823;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8" name="Google Shape;5824;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9" name="Google Shape;5825;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548" name="Google Shape;5826;p35"/>
          <p:cNvGrpSpPr/>
          <p:nvPr/>
        </p:nvGrpSpPr>
        <p:grpSpPr>
          <a:xfrm>
            <a:off x="8517721" y="306403"/>
            <a:ext cx="264005" cy="226291"/>
            <a:chOff x="0" y="0"/>
            <a:chExt cx="264003" cy="226289"/>
          </a:xfrm>
        </p:grpSpPr>
        <p:sp>
          <p:nvSpPr>
            <p:cNvPr id="6521" name="Google Shape;5827;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22" name="Google Shape;5828;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23" name="Google Shape;5829;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24" name="Google Shape;5830;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25" name="Google Shape;5831;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26" name="Google Shape;5832;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27" name="Google Shape;5833;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28" name="Google Shape;5834;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29" name="Google Shape;5835;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0" name="Google Shape;5836;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1" name="Google Shape;5837;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2" name="Google Shape;5838;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3" name="Google Shape;5839;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4" name="Google Shape;5840;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5" name="Google Shape;5841;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6" name="Google Shape;5842;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7" name="Google Shape;5843;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8" name="Google Shape;5844;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9" name="Google Shape;5845;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40" name="Google Shape;5846;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41" name="Google Shape;5847;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42" name="Google Shape;5848;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43" name="Google Shape;5849;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44" name="Google Shape;5850;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45" name="Google Shape;5851;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46" name="Google Shape;5852;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47" name="Google Shape;5853;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576" name="Google Shape;5854;p35"/>
          <p:cNvGrpSpPr/>
          <p:nvPr/>
        </p:nvGrpSpPr>
        <p:grpSpPr>
          <a:xfrm>
            <a:off x="8853799" y="306403"/>
            <a:ext cx="264005" cy="226291"/>
            <a:chOff x="0" y="0"/>
            <a:chExt cx="264004" cy="226289"/>
          </a:xfrm>
        </p:grpSpPr>
        <p:sp>
          <p:nvSpPr>
            <p:cNvPr id="6549" name="Google Shape;5855;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0" name="Google Shape;5856;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1" name="Google Shape;5857;p35"/>
            <p:cNvSpPr/>
            <p:nvPr/>
          </p:nvSpPr>
          <p:spPr>
            <a:xfrm>
              <a:off x="150862"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2" name="Google Shape;5858;p35"/>
            <p:cNvSpPr/>
            <p:nvPr/>
          </p:nvSpPr>
          <p:spPr>
            <a:xfrm>
              <a:off x="188573"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3" name="Google Shape;5859;p35"/>
            <p:cNvSpPr/>
            <p:nvPr/>
          </p:nvSpPr>
          <p:spPr>
            <a:xfrm>
              <a:off x="0"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4" name="Google Shape;5860;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5" name="Google Shape;5861;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6" name="Google Shape;5862;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7" name="Google Shape;5863;p35"/>
            <p:cNvSpPr/>
            <p:nvPr/>
          </p:nvSpPr>
          <p:spPr>
            <a:xfrm>
              <a:off x="150858"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8" name="Google Shape;5864;p35"/>
            <p:cNvSpPr/>
            <p:nvPr/>
          </p:nvSpPr>
          <p:spPr>
            <a:xfrm>
              <a:off x="188573"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9" name="Google Shape;5865;p35"/>
            <p:cNvSpPr/>
            <p:nvPr/>
          </p:nvSpPr>
          <p:spPr>
            <a:xfrm>
              <a:off x="226287"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0" name="Google Shape;5866;p35"/>
            <p:cNvSpPr/>
            <p:nvPr/>
          </p:nvSpPr>
          <p:spPr>
            <a:xfrm>
              <a:off x="0"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1" name="Google Shape;5867;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2" name="Google Shape;5868;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3" name="Google Shape;5869;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4" name="Google Shape;5870;p35"/>
            <p:cNvSpPr/>
            <p:nvPr/>
          </p:nvSpPr>
          <p:spPr>
            <a:xfrm>
              <a:off x="150858"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5" name="Google Shape;5871;p35"/>
            <p:cNvSpPr/>
            <p:nvPr/>
          </p:nvSpPr>
          <p:spPr>
            <a:xfrm>
              <a:off x="188573"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6" name="Google Shape;5872;p35"/>
            <p:cNvSpPr/>
            <p:nvPr/>
          </p:nvSpPr>
          <p:spPr>
            <a:xfrm>
              <a:off x="226287"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7" name="Google Shape;5873;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8" name="Google Shape;5874;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9" name="Google Shape;5875;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70" name="Google Shape;5876;p35"/>
            <p:cNvSpPr/>
            <p:nvPr/>
          </p:nvSpPr>
          <p:spPr>
            <a:xfrm>
              <a:off x="150862"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71" name="Google Shape;5877;p35"/>
            <p:cNvSpPr/>
            <p:nvPr/>
          </p:nvSpPr>
          <p:spPr>
            <a:xfrm>
              <a:off x="188573"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72" name="Google Shape;5878;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73" name="Google Shape;5879;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74" name="Google Shape;5880;p35"/>
            <p:cNvSpPr/>
            <p:nvPr/>
          </p:nvSpPr>
          <p:spPr>
            <a:xfrm>
              <a:off x="150862"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75" name="Google Shape;5881;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6577" name="Google Shape;5626;p32"/>
          <p:cNvSpPr txBox="1"/>
          <p:nvPr/>
        </p:nvSpPr>
        <p:spPr>
          <a:xfrm>
            <a:off x="1334697" y="-153751"/>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Platform Life Cycles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6492"/>
                                        </p:tgtEl>
                                        <p:attrNameLst>
                                          <p:attrName>style.visibility</p:attrName>
                                        </p:attrNameLst>
                                      </p:cBhvr>
                                      <p:to>
                                        <p:strVal val="visible"/>
                                      </p:to>
                                    </p:set>
                                    <p:anim calcmode="lin" valueType="num">
                                      <p:cBhvr>
                                        <p:cTn id="7" dur="1000" fill="hold"/>
                                        <p:tgtEl>
                                          <p:spTgt spid="6492"/>
                                        </p:tgtEl>
                                        <p:attrNameLst>
                                          <p:attrName>ppt_x</p:attrName>
                                        </p:attrNameLst>
                                      </p:cBhvr>
                                      <p:tavLst>
                                        <p:tav tm="0">
                                          <p:val>
                                            <p:strVal val="#ppt_x"/>
                                          </p:val>
                                        </p:tav>
                                        <p:tav tm="100000">
                                          <p:val>
                                            <p:strVal val="#ppt_x"/>
                                          </p:val>
                                        </p:tav>
                                      </p:tavLst>
                                    </p:anim>
                                    <p:anim calcmode="lin" valueType="num">
                                      <p:cBhvr>
                                        <p:cTn id="8" dur="1000" fill="hold"/>
                                        <p:tgtEl>
                                          <p:spTgt spid="649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492"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79" name="Sales Per Platform"/>
          <p:cNvSpPr txBox="1"/>
          <p:nvPr/>
        </p:nvSpPr>
        <p:spPr>
          <a:xfrm>
            <a:off x="3718669" y="533147"/>
            <a:ext cx="1706662"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chemeClr val="accent1"/>
                </a:solidFill>
              </a:defRPr>
            </a:lvl1pPr>
          </a:lstStyle>
          <a:p>
            <a:pPr/>
            <a:r>
              <a:t>Sales Per Platform</a:t>
            </a:r>
          </a:p>
        </p:txBody>
      </p:sp>
      <p:sp>
        <p:nvSpPr>
          <p:cNvPr id="6580" name="Google Shape;5626;p32"/>
          <p:cNvSpPr txBox="1"/>
          <p:nvPr/>
        </p:nvSpPr>
        <p:spPr>
          <a:xfrm>
            <a:off x="1334697" y="-153751"/>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Current Period</a:t>
            </a:r>
          </a:p>
        </p:txBody>
      </p:sp>
      <p:pic>
        <p:nvPicPr>
          <p:cNvPr id="6581" name="total_sales_per_platform_2012_2016.png" descr="total_sales_per_platform_2012_2016.png"/>
          <p:cNvPicPr>
            <a:picLocks noChangeAspect="1"/>
          </p:cNvPicPr>
          <p:nvPr/>
        </p:nvPicPr>
        <p:blipFill>
          <a:blip r:embed="rId2">
            <a:extLst/>
          </a:blip>
          <a:srcRect l="6798" t="6350" r="8749" b="6349"/>
          <a:stretch>
            <a:fillRect/>
          </a:stretch>
        </p:blipFill>
        <p:spPr>
          <a:xfrm>
            <a:off x="91678" y="880158"/>
            <a:ext cx="4422313" cy="2953542"/>
          </a:xfrm>
          <a:prstGeom prst="rect">
            <a:avLst/>
          </a:prstGeom>
          <a:ln w="12700">
            <a:miter lim="400000"/>
          </a:ln>
          <a:effectLst>
            <a:outerShdw sx="100000" sy="100000" kx="0" ky="0" algn="b" rotWithShape="0" blurRad="63500" dist="25400" dir="5400000">
              <a:srgbClr val="000000">
                <a:alpha val="50000"/>
              </a:srgbClr>
            </a:outerShdw>
          </a:effectLst>
        </p:spPr>
      </p:pic>
      <p:sp>
        <p:nvSpPr>
          <p:cNvPr id="6582" name="The PlayStation 4 (latest PS platform) leads in sales, followed by the PlayStation 3.…"/>
          <p:cNvSpPr txBox="1"/>
          <p:nvPr/>
        </p:nvSpPr>
        <p:spPr>
          <a:xfrm>
            <a:off x="774744" y="3939411"/>
            <a:ext cx="7594511"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7" indent="-140367">
              <a:buSzPct val="60000"/>
              <a:buBlip>
                <a:blip r:embed="rId3"/>
              </a:buBlip>
              <a:defRPr>
                <a:solidFill>
                  <a:schemeClr val="accent1"/>
                </a:solidFill>
              </a:defRPr>
            </a:pPr>
            <a:r>
              <a:t>The PlayStation 4 (latest PS platform) leads in sales, followed by the PlayStation 3.</a:t>
            </a:r>
          </a:p>
          <a:p>
            <a:pPr marL="140367" indent="-140367">
              <a:buSzPct val="60000"/>
              <a:buBlip>
                <a:blip r:embed="rId3"/>
              </a:buBlip>
              <a:defRPr>
                <a:solidFill>
                  <a:schemeClr val="accent1"/>
                </a:solidFill>
              </a:defRPr>
            </a:pPr>
            <a:r>
              <a:t>Microsoft’s latest platform sales have not caught up to their previous platform’s in total or average annual sales.</a:t>
            </a:r>
          </a:p>
          <a:p>
            <a:pPr marL="140367" indent="-140367">
              <a:buSzPct val="60000"/>
              <a:buBlip>
                <a:blip r:embed="rId3"/>
              </a:buBlip>
              <a:defRPr>
                <a:solidFill>
                  <a:schemeClr val="accent1"/>
                </a:solidFill>
              </a:defRPr>
            </a:pPr>
            <a:r>
              <a:t>Nintendo is winning the mobile gaming market share while Sony and Microsoft compete for the console market share.</a:t>
            </a:r>
          </a:p>
        </p:txBody>
      </p:sp>
      <p:pic>
        <p:nvPicPr>
          <p:cNvPr id="6583" name="average_annual_sales_per_platform_2012_2016.png" descr="average_annual_sales_per_platform_2012_2016.png"/>
          <p:cNvPicPr>
            <a:picLocks noChangeAspect="1"/>
          </p:cNvPicPr>
          <p:nvPr/>
        </p:nvPicPr>
        <p:blipFill>
          <a:blip r:embed="rId4">
            <a:extLst/>
          </a:blip>
          <a:srcRect l="6976" t="6641" r="9108" b="2437"/>
          <a:stretch>
            <a:fillRect/>
          </a:stretch>
        </p:blipFill>
        <p:spPr>
          <a:xfrm>
            <a:off x="4632323" y="880158"/>
            <a:ext cx="4420099" cy="2953425"/>
          </a:xfrm>
          <a:prstGeom prst="rect">
            <a:avLst/>
          </a:prstGeom>
          <a:ln w="12700">
            <a:miter lim="400000"/>
          </a:ln>
          <a:effectLst>
            <a:outerShdw sx="100000" sy="100000" kx="0" ky="0" algn="b" rotWithShape="0" blurRad="63500" dist="25400" dir="5400000">
              <a:srgbClr val="000000">
                <a:alpha val="50000"/>
              </a:srgbClr>
            </a:outerShdw>
          </a:effectLst>
        </p:spPr>
      </p:pic>
      <p:grpSp>
        <p:nvGrpSpPr>
          <p:cNvPr id="6611" name="Google Shape;5826;p35"/>
          <p:cNvGrpSpPr/>
          <p:nvPr/>
        </p:nvGrpSpPr>
        <p:grpSpPr>
          <a:xfrm>
            <a:off x="8517721" y="306403"/>
            <a:ext cx="264005" cy="226291"/>
            <a:chOff x="0" y="0"/>
            <a:chExt cx="264003" cy="226289"/>
          </a:xfrm>
        </p:grpSpPr>
        <p:sp>
          <p:nvSpPr>
            <p:cNvPr id="6584" name="Google Shape;5827;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85" name="Google Shape;5828;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86" name="Google Shape;5829;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87" name="Google Shape;5830;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88" name="Google Shape;5831;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89" name="Google Shape;5832;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0" name="Google Shape;5833;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1" name="Google Shape;5834;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2" name="Google Shape;5835;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3" name="Google Shape;5836;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4" name="Google Shape;5837;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5" name="Google Shape;5838;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6" name="Google Shape;5839;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7" name="Google Shape;5840;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8" name="Google Shape;5841;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9" name="Google Shape;5842;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0" name="Google Shape;5843;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1" name="Google Shape;5844;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2" name="Google Shape;5845;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3" name="Google Shape;5846;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4" name="Google Shape;5847;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5" name="Google Shape;5848;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6" name="Google Shape;5849;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7" name="Google Shape;5850;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8" name="Google Shape;5851;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9" name="Google Shape;5852;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10" name="Google Shape;5853;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639" name="Google Shape;5854;p35"/>
          <p:cNvGrpSpPr/>
          <p:nvPr/>
        </p:nvGrpSpPr>
        <p:grpSpPr>
          <a:xfrm>
            <a:off x="8853799" y="306403"/>
            <a:ext cx="264005" cy="226291"/>
            <a:chOff x="0" y="0"/>
            <a:chExt cx="264004" cy="226289"/>
          </a:xfrm>
        </p:grpSpPr>
        <p:sp>
          <p:nvSpPr>
            <p:cNvPr id="6612" name="Google Shape;5855;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13" name="Google Shape;5856;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14" name="Google Shape;5857;p35"/>
            <p:cNvSpPr/>
            <p:nvPr/>
          </p:nvSpPr>
          <p:spPr>
            <a:xfrm>
              <a:off x="150862"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15" name="Google Shape;5858;p35"/>
            <p:cNvSpPr/>
            <p:nvPr/>
          </p:nvSpPr>
          <p:spPr>
            <a:xfrm>
              <a:off x="188573"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16" name="Google Shape;5859;p35"/>
            <p:cNvSpPr/>
            <p:nvPr/>
          </p:nvSpPr>
          <p:spPr>
            <a:xfrm>
              <a:off x="0"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17" name="Google Shape;5860;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18" name="Google Shape;5861;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19" name="Google Shape;5862;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0" name="Google Shape;5863;p35"/>
            <p:cNvSpPr/>
            <p:nvPr/>
          </p:nvSpPr>
          <p:spPr>
            <a:xfrm>
              <a:off x="150858"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1" name="Google Shape;5864;p35"/>
            <p:cNvSpPr/>
            <p:nvPr/>
          </p:nvSpPr>
          <p:spPr>
            <a:xfrm>
              <a:off x="188573"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2" name="Google Shape;5865;p35"/>
            <p:cNvSpPr/>
            <p:nvPr/>
          </p:nvSpPr>
          <p:spPr>
            <a:xfrm>
              <a:off x="226287"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3" name="Google Shape;5866;p35"/>
            <p:cNvSpPr/>
            <p:nvPr/>
          </p:nvSpPr>
          <p:spPr>
            <a:xfrm>
              <a:off x="0"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4" name="Google Shape;5867;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5" name="Google Shape;5868;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6" name="Google Shape;5869;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7" name="Google Shape;5870;p35"/>
            <p:cNvSpPr/>
            <p:nvPr/>
          </p:nvSpPr>
          <p:spPr>
            <a:xfrm>
              <a:off x="150858"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8" name="Google Shape;5871;p35"/>
            <p:cNvSpPr/>
            <p:nvPr/>
          </p:nvSpPr>
          <p:spPr>
            <a:xfrm>
              <a:off x="188573"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9" name="Google Shape;5872;p35"/>
            <p:cNvSpPr/>
            <p:nvPr/>
          </p:nvSpPr>
          <p:spPr>
            <a:xfrm>
              <a:off x="226287"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0" name="Google Shape;5873;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1" name="Google Shape;5874;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2" name="Google Shape;5875;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3" name="Google Shape;5876;p35"/>
            <p:cNvSpPr/>
            <p:nvPr/>
          </p:nvSpPr>
          <p:spPr>
            <a:xfrm>
              <a:off x="150862"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4" name="Google Shape;5877;p35"/>
            <p:cNvSpPr/>
            <p:nvPr/>
          </p:nvSpPr>
          <p:spPr>
            <a:xfrm>
              <a:off x="188573"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5" name="Google Shape;5878;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6" name="Google Shape;5879;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7" name="Google Shape;5880;p35"/>
            <p:cNvSpPr/>
            <p:nvPr/>
          </p:nvSpPr>
          <p:spPr>
            <a:xfrm>
              <a:off x="150862"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8" name="Google Shape;5881;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41" name="Sales Per Platform"/>
          <p:cNvSpPr txBox="1"/>
          <p:nvPr/>
        </p:nvSpPr>
        <p:spPr>
          <a:xfrm>
            <a:off x="3718669" y="533147"/>
            <a:ext cx="1706662"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chemeClr val="accent1"/>
                </a:solidFill>
              </a:defRPr>
            </a:lvl1pPr>
          </a:lstStyle>
          <a:p>
            <a:pPr/>
            <a:r>
              <a:t>Sales Per Platform</a:t>
            </a:r>
          </a:p>
        </p:txBody>
      </p:sp>
      <p:sp>
        <p:nvSpPr>
          <p:cNvPr id="6642" name="Google Shape;5626;p32"/>
          <p:cNvSpPr txBox="1"/>
          <p:nvPr/>
        </p:nvSpPr>
        <p:spPr>
          <a:xfrm>
            <a:off x="1334697" y="-153751"/>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Current Period</a:t>
            </a:r>
          </a:p>
        </p:txBody>
      </p:sp>
      <p:pic>
        <p:nvPicPr>
          <p:cNvPr id="6643" name="annual_sales_distribution_per_platform_2012_2016.png" descr="annual_sales_distribution_per_platform_2012_2016.png"/>
          <p:cNvPicPr>
            <a:picLocks noChangeAspect="1"/>
          </p:cNvPicPr>
          <p:nvPr/>
        </p:nvPicPr>
        <p:blipFill>
          <a:blip r:embed="rId2">
            <a:extLst/>
          </a:blip>
          <a:srcRect l="6494" t="6842" r="8908" b="3175"/>
          <a:stretch>
            <a:fillRect/>
          </a:stretch>
        </p:blipFill>
        <p:spPr>
          <a:xfrm>
            <a:off x="106763" y="984168"/>
            <a:ext cx="4819511" cy="3886380"/>
          </a:xfrm>
          <a:prstGeom prst="rect">
            <a:avLst/>
          </a:prstGeom>
          <a:ln w="12700">
            <a:miter lim="400000"/>
          </a:ln>
          <a:effectLst>
            <a:outerShdw sx="100000" sy="100000" kx="0" ky="0" algn="b" rotWithShape="0" blurRad="63500" dist="25400" dir="5400000">
              <a:srgbClr val="000000">
                <a:alpha val="50000"/>
              </a:srgbClr>
            </a:outerShdw>
          </a:effectLst>
        </p:spPr>
      </p:pic>
      <p:sp>
        <p:nvSpPr>
          <p:cNvPr id="6644" name="Console platforms generally drive more sales than do their portable counterparts - the Nintendo 3DS being the only portable platform represented among the top five selling platforms…"/>
          <p:cNvSpPr txBox="1"/>
          <p:nvPr/>
        </p:nvSpPr>
        <p:spPr>
          <a:xfrm>
            <a:off x="5087872" y="865105"/>
            <a:ext cx="3783342" cy="4102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7" indent="-140367">
              <a:buSzPct val="60000"/>
              <a:buBlip>
                <a:blip r:embed="rId3"/>
              </a:buBlip>
              <a:defRPr>
                <a:solidFill>
                  <a:schemeClr val="accent1"/>
                </a:solidFill>
              </a:defRPr>
            </a:pPr>
            <a:r>
              <a:t>Console platforms generally drive more sales than do their portable counterparts - the Nintendo 3DS being the only portable platform represented among the top five selling platforms</a:t>
            </a:r>
          </a:p>
          <a:p>
            <a:pPr marL="140367" indent="-140367">
              <a:buSzPct val="60000"/>
              <a:buBlip>
                <a:blip r:embed="rId3"/>
              </a:buBlip>
              <a:defRPr>
                <a:solidFill>
                  <a:schemeClr val="accent1"/>
                </a:solidFill>
              </a:defRPr>
            </a:pPr>
            <a:r>
              <a:t>The 3DS’s median and average sales within the current period are competitive with the median and average sales for both Xbox 360 and Xbox one, as well as the PlayStation 3.</a:t>
            </a:r>
          </a:p>
          <a:p>
            <a:pPr marL="140367" indent="-140367">
              <a:buSzPct val="60000"/>
              <a:buBlip>
                <a:blip r:embed="rId3"/>
              </a:buBlip>
              <a:defRPr>
                <a:solidFill>
                  <a:schemeClr val="accent1"/>
                </a:solidFill>
              </a:defRPr>
            </a:pPr>
            <a:r>
              <a:t>Sony is the dominant manufacturer of the current period with 4 products in the market place.</a:t>
            </a:r>
          </a:p>
          <a:p>
            <a:pPr marL="140367" indent="-140367">
              <a:buSzPct val="60000"/>
              <a:buBlip>
                <a:blip r:embed="rId3"/>
              </a:buBlip>
              <a:defRPr>
                <a:solidFill>
                  <a:schemeClr val="accent1"/>
                </a:solidFill>
              </a:defRPr>
            </a:pPr>
            <a:r>
              <a:t>PlayStation 4 and PlayStation 3 lead in total sales and average annual sales for the current time period (respectively).</a:t>
            </a:r>
          </a:p>
          <a:p>
            <a:pPr marL="140367" indent="-140367">
              <a:buSzPct val="60000"/>
              <a:buBlip>
                <a:blip r:embed="rId3"/>
              </a:buBlip>
              <a:defRPr>
                <a:solidFill>
                  <a:schemeClr val="accent1"/>
                </a:solidFill>
              </a:defRPr>
            </a:pPr>
            <a:r>
              <a:t>Microsoft’s Xbox 360 and Xbox One struggle to compete with the PlayStation consoles, and face strong competition from the Nintendo 3DS. </a:t>
            </a:r>
          </a:p>
        </p:txBody>
      </p:sp>
      <p:grpSp>
        <p:nvGrpSpPr>
          <p:cNvPr id="6672" name="Google Shape;5826;p35"/>
          <p:cNvGrpSpPr/>
          <p:nvPr/>
        </p:nvGrpSpPr>
        <p:grpSpPr>
          <a:xfrm>
            <a:off x="8517721" y="306403"/>
            <a:ext cx="264005" cy="226291"/>
            <a:chOff x="0" y="0"/>
            <a:chExt cx="264003" cy="226289"/>
          </a:xfrm>
        </p:grpSpPr>
        <p:sp>
          <p:nvSpPr>
            <p:cNvPr id="6645" name="Google Shape;5827;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46" name="Google Shape;5828;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47" name="Google Shape;5829;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48" name="Google Shape;5830;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49" name="Google Shape;5831;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0" name="Google Shape;5832;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1" name="Google Shape;5833;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2" name="Google Shape;5834;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3" name="Google Shape;5835;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4" name="Google Shape;5836;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5" name="Google Shape;5837;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6" name="Google Shape;5838;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7" name="Google Shape;5839;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8" name="Google Shape;5840;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9" name="Google Shape;5841;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0" name="Google Shape;5842;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1" name="Google Shape;5843;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2" name="Google Shape;5844;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3" name="Google Shape;5845;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4" name="Google Shape;5846;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5" name="Google Shape;5847;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6" name="Google Shape;5848;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7" name="Google Shape;5849;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8" name="Google Shape;5850;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9" name="Google Shape;5851;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70" name="Google Shape;5852;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71" name="Google Shape;5853;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700" name="Google Shape;5854;p35"/>
          <p:cNvGrpSpPr/>
          <p:nvPr/>
        </p:nvGrpSpPr>
        <p:grpSpPr>
          <a:xfrm>
            <a:off x="8853799" y="306403"/>
            <a:ext cx="264005" cy="226291"/>
            <a:chOff x="0" y="0"/>
            <a:chExt cx="264004" cy="226289"/>
          </a:xfrm>
        </p:grpSpPr>
        <p:sp>
          <p:nvSpPr>
            <p:cNvPr id="6673" name="Google Shape;5855;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74" name="Google Shape;5856;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75" name="Google Shape;5857;p35"/>
            <p:cNvSpPr/>
            <p:nvPr/>
          </p:nvSpPr>
          <p:spPr>
            <a:xfrm>
              <a:off x="150862"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76" name="Google Shape;5858;p35"/>
            <p:cNvSpPr/>
            <p:nvPr/>
          </p:nvSpPr>
          <p:spPr>
            <a:xfrm>
              <a:off x="188573"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77" name="Google Shape;5859;p35"/>
            <p:cNvSpPr/>
            <p:nvPr/>
          </p:nvSpPr>
          <p:spPr>
            <a:xfrm>
              <a:off x="0"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78" name="Google Shape;5860;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79" name="Google Shape;5861;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0" name="Google Shape;5862;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1" name="Google Shape;5863;p35"/>
            <p:cNvSpPr/>
            <p:nvPr/>
          </p:nvSpPr>
          <p:spPr>
            <a:xfrm>
              <a:off x="150858"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2" name="Google Shape;5864;p35"/>
            <p:cNvSpPr/>
            <p:nvPr/>
          </p:nvSpPr>
          <p:spPr>
            <a:xfrm>
              <a:off x="188573"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3" name="Google Shape;5865;p35"/>
            <p:cNvSpPr/>
            <p:nvPr/>
          </p:nvSpPr>
          <p:spPr>
            <a:xfrm>
              <a:off x="226287"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4" name="Google Shape;5866;p35"/>
            <p:cNvSpPr/>
            <p:nvPr/>
          </p:nvSpPr>
          <p:spPr>
            <a:xfrm>
              <a:off x="0"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5" name="Google Shape;5867;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6" name="Google Shape;5868;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7" name="Google Shape;5869;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8" name="Google Shape;5870;p35"/>
            <p:cNvSpPr/>
            <p:nvPr/>
          </p:nvSpPr>
          <p:spPr>
            <a:xfrm>
              <a:off x="150858"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9" name="Google Shape;5871;p35"/>
            <p:cNvSpPr/>
            <p:nvPr/>
          </p:nvSpPr>
          <p:spPr>
            <a:xfrm>
              <a:off x="188573"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0" name="Google Shape;5872;p35"/>
            <p:cNvSpPr/>
            <p:nvPr/>
          </p:nvSpPr>
          <p:spPr>
            <a:xfrm>
              <a:off x="226287"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1" name="Google Shape;5873;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2" name="Google Shape;5874;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3" name="Google Shape;5875;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4" name="Google Shape;5876;p35"/>
            <p:cNvSpPr/>
            <p:nvPr/>
          </p:nvSpPr>
          <p:spPr>
            <a:xfrm>
              <a:off x="150862"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5" name="Google Shape;5877;p35"/>
            <p:cNvSpPr/>
            <p:nvPr/>
          </p:nvSpPr>
          <p:spPr>
            <a:xfrm>
              <a:off x="188573"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6" name="Google Shape;5878;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7" name="Google Shape;5879;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8" name="Google Shape;5880;p35"/>
            <p:cNvSpPr/>
            <p:nvPr/>
          </p:nvSpPr>
          <p:spPr>
            <a:xfrm>
              <a:off x="150862"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9" name="Google Shape;5881;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02" name="Potential for Profitability"/>
          <p:cNvSpPr txBox="1"/>
          <p:nvPr/>
        </p:nvSpPr>
        <p:spPr>
          <a:xfrm>
            <a:off x="3498353" y="515797"/>
            <a:ext cx="2147293"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chemeClr val="accent1"/>
                </a:solidFill>
              </a:defRPr>
            </a:lvl1pPr>
          </a:lstStyle>
          <a:p>
            <a:pPr/>
            <a:r>
              <a:t>Potential for Profitability</a:t>
            </a:r>
          </a:p>
        </p:txBody>
      </p:sp>
      <p:sp>
        <p:nvSpPr>
          <p:cNvPr id="6703" name="The platforms with the most potential for profitability are the PlayStation 4 and Xbox One, both just seemingly past their peak by only 1 year, and still within the 5 year life cycle. It is also important to note that sales data for 2016 may be incomplet"/>
          <p:cNvSpPr txBox="1"/>
          <p:nvPr/>
        </p:nvSpPr>
        <p:spPr>
          <a:xfrm>
            <a:off x="6104268" y="910400"/>
            <a:ext cx="2871404" cy="3670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7" indent="-140367">
              <a:buSzPct val="60000"/>
              <a:buBlip>
                <a:blip r:embed="rId2"/>
              </a:buBlip>
              <a:defRPr>
                <a:solidFill>
                  <a:schemeClr val="accent1"/>
                </a:solidFill>
              </a:defRPr>
            </a:pPr>
            <a:r>
              <a:t>The platforms with the most potential for profitability are the PlayStation 4 and Xbox One, both just seemingly past their peak by only 1 year, and still within the 5 year life cycle. It is also important to note that sales data for 2016 may be incomplete, so sales for the PlayStation 4 and Xbox One may not have actually peaked yet. All other platforms in the current period, however, are well into their declining sales period.  </a:t>
            </a:r>
          </a:p>
          <a:p>
            <a:pPr marL="140367" indent="-140367">
              <a:buSzPct val="60000"/>
              <a:buBlip>
                <a:blip r:embed="rId2"/>
              </a:buBlip>
              <a:defRPr>
                <a:solidFill>
                  <a:schemeClr val="accent1"/>
                </a:solidFill>
              </a:defRPr>
            </a:pPr>
            <a:r>
              <a:t>More potential profitability would be in a new platform release. (Hindsight: the Nintendo Switch went on to be released in 2017). </a:t>
            </a:r>
          </a:p>
        </p:txBody>
      </p:sp>
      <p:pic>
        <p:nvPicPr>
          <p:cNvPr id="6704" name="platform_sales_growth_2012_2016.png" descr="platform_sales_growth_2012_2016.png"/>
          <p:cNvPicPr>
            <a:picLocks noChangeAspect="1"/>
          </p:cNvPicPr>
          <p:nvPr/>
        </p:nvPicPr>
        <p:blipFill>
          <a:blip r:embed="rId3">
            <a:extLst/>
          </a:blip>
          <a:srcRect l="6445" t="5981" r="8940" b="1600"/>
          <a:stretch>
            <a:fillRect/>
          </a:stretch>
        </p:blipFill>
        <p:spPr>
          <a:xfrm>
            <a:off x="159652" y="987394"/>
            <a:ext cx="5755377" cy="3846467"/>
          </a:xfrm>
          <a:prstGeom prst="rect">
            <a:avLst/>
          </a:prstGeom>
          <a:ln w="12700">
            <a:miter lim="400000"/>
          </a:ln>
          <a:effectLst>
            <a:outerShdw sx="100000" sy="100000" kx="0" ky="0" algn="b" rotWithShape="0" blurRad="63500" dist="25400" dir="5400000">
              <a:srgbClr val="000000">
                <a:alpha val="50000"/>
              </a:srgbClr>
            </a:outerShdw>
          </a:effectLst>
        </p:spPr>
      </p:pic>
      <p:sp>
        <p:nvSpPr>
          <p:cNvPr id="6705" name="Google Shape;5626;p32"/>
          <p:cNvSpPr txBox="1"/>
          <p:nvPr/>
        </p:nvSpPr>
        <p:spPr>
          <a:xfrm>
            <a:off x="1334697" y="-153751"/>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Current Period</a:t>
            </a:r>
          </a:p>
        </p:txBody>
      </p:sp>
      <p:grpSp>
        <p:nvGrpSpPr>
          <p:cNvPr id="6733" name="Google Shape;5826;p35"/>
          <p:cNvGrpSpPr/>
          <p:nvPr/>
        </p:nvGrpSpPr>
        <p:grpSpPr>
          <a:xfrm>
            <a:off x="8517721" y="306403"/>
            <a:ext cx="264005" cy="226291"/>
            <a:chOff x="0" y="0"/>
            <a:chExt cx="264003" cy="226289"/>
          </a:xfrm>
        </p:grpSpPr>
        <p:sp>
          <p:nvSpPr>
            <p:cNvPr id="6706" name="Google Shape;5827;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07" name="Google Shape;5828;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08" name="Google Shape;5829;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09" name="Google Shape;5830;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0" name="Google Shape;5831;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1" name="Google Shape;5832;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2" name="Google Shape;5833;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3" name="Google Shape;5834;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4" name="Google Shape;5835;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5" name="Google Shape;5836;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6" name="Google Shape;5837;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7" name="Google Shape;5838;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8" name="Google Shape;5839;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9" name="Google Shape;5840;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0" name="Google Shape;5841;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1" name="Google Shape;5842;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2" name="Google Shape;5843;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3" name="Google Shape;5844;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4" name="Google Shape;5845;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5" name="Google Shape;5846;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6" name="Google Shape;5847;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7" name="Google Shape;5848;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8" name="Google Shape;5849;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9" name="Google Shape;5850;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30" name="Google Shape;5851;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31" name="Google Shape;5852;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32" name="Google Shape;5853;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761" name="Google Shape;5854;p35"/>
          <p:cNvGrpSpPr/>
          <p:nvPr/>
        </p:nvGrpSpPr>
        <p:grpSpPr>
          <a:xfrm>
            <a:off x="8853799" y="306403"/>
            <a:ext cx="264005" cy="226291"/>
            <a:chOff x="0" y="0"/>
            <a:chExt cx="264004" cy="226289"/>
          </a:xfrm>
        </p:grpSpPr>
        <p:sp>
          <p:nvSpPr>
            <p:cNvPr id="6734" name="Google Shape;5855;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35" name="Google Shape;5856;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36" name="Google Shape;5857;p35"/>
            <p:cNvSpPr/>
            <p:nvPr/>
          </p:nvSpPr>
          <p:spPr>
            <a:xfrm>
              <a:off x="150862"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37" name="Google Shape;5858;p35"/>
            <p:cNvSpPr/>
            <p:nvPr/>
          </p:nvSpPr>
          <p:spPr>
            <a:xfrm>
              <a:off x="188573"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38" name="Google Shape;5859;p35"/>
            <p:cNvSpPr/>
            <p:nvPr/>
          </p:nvSpPr>
          <p:spPr>
            <a:xfrm>
              <a:off x="0"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39" name="Google Shape;5860;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0" name="Google Shape;5861;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1" name="Google Shape;5862;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2" name="Google Shape;5863;p35"/>
            <p:cNvSpPr/>
            <p:nvPr/>
          </p:nvSpPr>
          <p:spPr>
            <a:xfrm>
              <a:off x="150858"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3" name="Google Shape;5864;p35"/>
            <p:cNvSpPr/>
            <p:nvPr/>
          </p:nvSpPr>
          <p:spPr>
            <a:xfrm>
              <a:off x="188573"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4" name="Google Shape;5865;p35"/>
            <p:cNvSpPr/>
            <p:nvPr/>
          </p:nvSpPr>
          <p:spPr>
            <a:xfrm>
              <a:off x="226287"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5" name="Google Shape;5866;p35"/>
            <p:cNvSpPr/>
            <p:nvPr/>
          </p:nvSpPr>
          <p:spPr>
            <a:xfrm>
              <a:off x="0"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6" name="Google Shape;5867;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7" name="Google Shape;5868;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8" name="Google Shape;5869;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9" name="Google Shape;5870;p35"/>
            <p:cNvSpPr/>
            <p:nvPr/>
          </p:nvSpPr>
          <p:spPr>
            <a:xfrm>
              <a:off x="150858"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0" name="Google Shape;5871;p35"/>
            <p:cNvSpPr/>
            <p:nvPr/>
          </p:nvSpPr>
          <p:spPr>
            <a:xfrm>
              <a:off x="188573"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1" name="Google Shape;5872;p35"/>
            <p:cNvSpPr/>
            <p:nvPr/>
          </p:nvSpPr>
          <p:spPr>
            <a:xfrm>
              <a:off x="226287"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2" name="Google Shape;5873;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3" name="Google Shape;5874;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4" name="Google Shape;5875;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5" name="Google Shape;5876;p35"/>
            <p:cNvSpPr/>
            <p:nvPr/>
          </p:nvSpPr>
          <p:spPr>
            <a:xfrm>
              <a:off x="150862"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6" name="Google Shape;5877;p35"/>
            <p:cNvSpPr/>
            <p:nvPr/>
          </p:nvSpPr>
          <p:spPr>
            <a:xfrm>
              <a:off x="188573"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7" name="Google Shape;5878;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8" name="Google Shape;5879;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9" name="Google Shape;5880;p35"/>
            <p:cNvSpPr/>
            <p:nvPr/>
          </p:nvSpPr>
          <p:spPr>
            <a:xfrm>
              <a:off x="150862"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60" name="Google Shape;5881;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63" name="Google Shape;5626;p32"/>
          <p:cNvSpPr txBox="1"/>
          <p:nvPr/>
        </p:nvSpPr>
        <p:spPr>
          <a:xfrm>
            <a:off x="1334697" y="-153751"/>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Sony’s Dominance in the Market</a:t>
            </a:r>
          </a:p>
        </p:txBody>
      </p:sp>
      <p:sp>
        <p:nvSpPr>
          <p:cNvPr id="6764" name="This chart depicts the PlayStation 4’s (and Sony’s, in general) dominance within the marketplace. For video games available on multiple platforms (from competing manufacturers), the PlayStation 4 holds a commanding lead in total sales over the Xbox one, "/>
          <p:cNvSpPr txBox="1"/>
          <p:nvPr/>
        </p:nvSpPr>
        <p:spPr>
          <a:xfrm>
            <a:off x="5856402" y="880684"/>
            <a:ext cx="3162165" cy="3670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7" indent="-140367">
              <a:buSzPct val="60000"/>
              <a:buBlip>
                <a:blip r:embed="rId2"/>
              </a:buBlip>
              <a:defRPr>
                <a:solidFill>
                  <a:schemeClr val="accent1"/>
                </a:solidFill>
              </a:defRPr>
            </a:pPr>
            <a:r>
              <a:t>This chart depicts the PlayStation 4’s (and Sony’s, in general) dominance within the marketplace. For video games available on multiple platforms (from competing manufacturers), the PlayStation 4 holds a commanding lead in total sales over the Xbox one, followed closely by the PlayStation 3. Like wise, we can see Sony as a whole is leading far ahead of the cumulative efforts of all the other manufacturers in the modern era.  </a:t>
            </a:r>
          </a:p>
          <a:p>
            <a:pPr marL="140367" indent="-140367">
              <a:buSzPct val="60000"/>
              <a:buBlip>
                <a:blip r:embed="rId2"/>
              </a:buBlip>
              <a:defRPr>
                <a:solidFill>
                  <a:schemeClr val="accent1"/>
                </a:solidFill>
              </a:defRPr>
            </a:pPr>
            <a:r>
              <a:t>Note: For the sake of fair comparison, Sony exclusives (tittles only available on the PlayStation platforms) have been excluded from the total sales numbers.</a:t>
            </a:r>
          </a:p>
        </p:txBody>
      </p:sp>
      <p:pic>
        <p:nvPicPr>
          <p:cNvPr id="6765" name="total_sales_ps4_games_other_platforms.png" descr="total_sales_ps4_games_other_platforms.png"/>
          <p:cNvPicPr>
            <a:picLocks noChangeAspect="1"/>
          </p:cNvPicPr>
          <p:nvPr/>
        </p:nvPicPr>
        <p:blipFill>
          <a:blip r:embed="rId3">
            <a:extLst/>
          </a:blip>
          <a:srcRect l="4083" t="7512" r="9023" b="2250"/>
          <a:stretch>
            <a:fillRect/>
          </a:stretch>
        </p:blipFill>
        <p:spPr>
          <a:xfrm>
            <a:off x="125433" y="833456"/>
            <a:ext cx="5523465" cy="3841057"/>
          </a:xfrm>
          <a:prstGeom prst="rect">
            <a:avLst/>
          </a:prstGeom>
          <a:ln w="12700">
            <a:miter lim="400000"/>
          </a:ln>
          <a:effectLst>
            <a:outerShdw sx="100000" sy="100000" kx="0" ky="0" algn="b" rotWithShape="0" blurRad="63500" dist="25400" dir="5400000">
              <a:srgbClr val="000000">
                <a:alpha val="50000"/>
              </a:srgbClr>
            </a:outerShdw>
          </a:effectLst>
        </p:spPr>
      </p:pic>
      <p:grpSp>
        <p:nvGrpSpPr>
          <p:cNvPr id="6793" name="Google Shape;5826;p35"/>
          <p:cNvGrpSpPr/>
          <p:nvPr/>
        </p:nvGrpSpPr>
        <p:grpSpPr>
          <a:xfrm>
            <a:off x="8517721" y="306403"/>
            <a:ext cx="264005" cy="226291"/>
            <a:chOff x="0" y="0"/>
            <a:chExt cx="264003" cy="226289"/>
          </a:xfrm>
        </p:grpSpPr>
        <p:sp>
          <p:nvSpPr>
            <p:cNvPr id="6766" name="Google Shape;5827;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67" name="Google Shape;5828;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68" name="Google Shape;5829;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69" name="Google Shape;5830;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0" name="Google Shape;5831;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1" name="Google Shape;5832;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2" name="Google Shape;5833;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3" name="Google Shape;5834;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4" name="Google Shape;5835;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5" name="Google Shape;5836;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6" name="Google Shape;5837;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7" name="Google Shape;5838;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8" name="Google Shape;5839;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9" name="Google Shape;5840;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0" name="Google Shape;5841;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1" name="Google Shape;5842;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2" name="Google Shape;5843;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3" name="Google Shape;5844;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4" name="Google Shape;5845;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5" name="Google Shape;5846;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6" name="Google Shape;5847;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7" name="Google Shape;5848;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8" name="Google Shape;5849;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9" name="Google Shape;5850;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90" name="Google Shape;5851;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91" name="Google Shape;5852;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92" name="Google Shape;5853;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821" name="Google Shape;5854;p35"/>
          <p:cNvGrpSpPr/>
          <p:nvPr/>
        </p:nvGrpSpPr>
        <p:grpSpPr>
          <a:xfrm>
            <a:off x="8853799" y="306403"/>
            <a:ext cx="264005" cy="226291"/>
            <a:chOff x="0" y="0"/>
            <a:chExt cx="264004" cy="226289"/>
          </a:xfrm>
        </p:grpSpPr>
        <p:sp>
          <p:nvSpPr>
            <p:cNvPr id="6794" name="Google Shape;5855;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95" name="Google Shape;5856;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96" name="Google Shape;5857;p35"/>
            <p:cNvSpPr/>
            <p:nvPr/>
          </p:nvSpPr>
          <p:spPr>
            <a:xfrm>
              <a:off x="150862"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97" name="Google Shape;5858;p35"/>
            <p:cNvSpPr/>
            <p:nvPr/>
          </p:nvSpPr>
          <p:spPr>
            <a:xfrm>
              <a:off x="188573"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98" name="Google Shape;5859;p35"/>
            <p:cNvSpPr/>
            <p:nvPr/>
          </p:nvSpPr>
          <p:spPr>
            <a:xfrm>
              <a:off x="0"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99" name="Google Shape;5860;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0" name="Google Shape;5861;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1" name="Google Shape;5862;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2" name="Google Shape;5863;p35"/>
            <p:cNvSpPr/>
            <p:nvPr/>
          </p:nvSpPr>
          <p:spPr>
            <a:xfrm>
              <a:off x="150858"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3" name="Google Shape;5864;p35"/>
            <p:cNvSpPr/>
            <p:nvPr/>
          </p:nvSpPr>
          <p:spPr>
            <a:xfrm>
              <a:off x="188573"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4" name="Google Shape;5865;p35"/>
            <p:cNvSpPr/>
            <p:nvPr/>
          </p:nvSpPr>
          <p:spPr>
            <a:xfrm>
              <a:off x="226287"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5" name="Google Shape;5866;p35"/>
            <p:cNvSpPr/>
            <p:nvPr/>
          </p:nvSpPr>
          <p:spPr>
            <a:xfrm>
              <a:off x="0"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6" name="Google Shape;5867;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7" name="Google Shape;5868;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8" name="Google Shape;5869;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9" name="Google Shape;5870;p35"/>
            <p:cNvSpPr/>
            <p:nvPr/>
          </p:nvSpPr>
          <p:spPr>
            <a:xfrm>
              <a:off x="150858"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0" name="Google Shape;5871;p35"/>
            <p:cNvSpPr/>
            <p:nvPr/>
          </p:nvSpPr>
          <p:spPr>
            <a:xfrm>
              <a:off x="188573"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1" name="Google Shape;5872;p35"/>
            <p:cNvSpPr/>
            <p:nvPr/>
          </p:nvSpPr>
          <p:spPr>
            <a:xfrm>
              <a:off x="226287"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2" name="Google Shape;5873;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3" name="Google Shape;5874;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4" name="Google Shape;5875;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5" name="Google Shape;5876;p35"/>
            <p:cNvSpPr/>
            <p:nvPr/>
          </p:nvSpPr>
          <p:spPr>
            <a:xfrm>
              <a:off x="150862"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6" name="Google Shape;5877;p35"/>
            <p:cNvSpPr/>
            <p:nvPr/>
          </p:nvSpPr>
          <p:spPr>
            <a:xfrm>
              <a:off x="188573"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7" name="Google Shape;5878;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8" name="Google Shape;5879;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9" name="Google Shape;5880;p35"/>
            <p:cNvSpPr/>
            <p:nvPr/>
          </p:nvSpPr>
          <p:spPr>
            <a:xfrm>
              <a:off x="150862"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20" name="Google Shape;5881;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 grpId="1" fill="hold">
                                  <p:stCondLst>
                                    <p:cond delay="0"/>
                                  </p:stCondLst>
                                  <p:iterate type="el" backwards="0">
                                    <p:tmAbs val="0"/>
                                  </p:iterate>
                                  <p:childTnLst>
                                    <p:set>
                                      <p:cBhvr>
                                        <p:cTn id="6" fill="hold"/>
                                        <p:tgtEl>
                                          <p:spTgt spid="6764">
                                            <p:bg/>
                                          </p:spTgt>
                                        </p:tgtEl>
                                        <p:attrNameLst>
                                          <p:attrName>style.visibility</p:attrName>
                                        </p:attrNameLst>
                                      </p:cBhvr>
                                      <p:to>
                                        <p:strVal val="visible"/>
                                      </p:to>
                                    </p:set>
                                    <p:anim calcmode="lin" valueType="num">
                                      <p:cBhvr>
                                        <p:cTn id="7" dur="1000" fill="hold"/>
                                        <p:tgtEl>
                                          <p:spTgt spid="6764">
                                            <p:bg/>
                                          </p:spTgt>
                                        </p:tgtEl>
                                        <p:attrNameLst>
                                          <p:attrName>ppt_x</p:attrName>
                                        </p:attrNameLst>
                                      </p:cBhvr>
                                      <p:tavLst>
                                        <p:tav tm="0">
                                          <p:val>
                                            <p:strVal val="1+#ppt_w/2"/>
                                          </p:val>
                                        </p:tav>
                                        <p:tav tm="100000">
                                          <p:val>
                                            <p:strVal val="#ppt_x"/>
                                          </p:val>
                                        </p:tav>
                                      </p:tavLst>
                                    </p:anim>
                                    <p:anim calcmode="lin" valueType="num">
                                      <p:cBhvr>
                                        <p:cTn id="8" dur="1000" fill="hold"/>
                                        <p:tgtEl>
                                          <p:spTgt spid="6764">
                                            <p:bg/>
                                          </p:spTgt>
                                        </p:tgtEl>
                                        <p:attrNameLst>
                                          <p:attrName>ppt_y</p:attrName>
                                        </p:attrNameLst>
                                      </p:cBhvr>
                                      <p:tavLst>
                                        <p:tav tm="0">
                                          <p:val>
                                            <p:strVal val="#ppt_y"/>
                                          </p:val>
                                        </p:tav>
                                        <p:tav tm="100000">
                                          <p:val>
                                            <p:strVal val="#ppt_y"/>
                                          </p:val>
                                        </p:tav>
                                      </p:tavLst>
                                    </p:anim>
                                  </p:childTnLst>
                                </p:cTn>
                              </p:par>
                              <p:par>
                                <p:cTn id="9" presetClass="entr" nodeType="withEffect" presetSubtype="2" presetID="2" grpId="1" fill="hold">
                                  <p:stCondLst>
                                    <p:cond delay="0"/>
                                  </p:stCondLst>
                                  <p:iterate type="el" backwards="0">
                                    <p:tmAbs val="0"/>
                                  </p:iterate>
                                  <p:childTnLst>
                                    <p:set>
                                      <p:cBhvr>
                                        <p:cTn id="10" fill="hold"/>
                                        <p:tgtEl>
                                          <p:spTgt spid="6764">
                                            <p:txEl>
                                              <p:pRg st="0" end="0"/>
                                            </p:txEl>
                                          </p:spTgt>
                                        </p:tgtEl>
                                        <p:attrNameLst>
                                          <p:attrName>style.visibility</p:attrName>
                                        </p:attrNameLst>
                                      </p:cBhvr>
                                      <p:to>
                                        <p:strVal val="visible"/>
                                      </p:to>
                                    </p:set>
                                    <p:anim calcmode="lin" valueType="num">
                                      <p:cBhvr>
                                        <p:cTn id="11" dur="1000" fill="hold"/>
                                        <p:tgtEl>
                                          <p:spTgt spid="6764">
                                            <p:txEl>
                                              <p:pRg st="0" end="0"/>
                                            </p:txEl>
                                          </p:spTgt>
                                        </p:tgtEl>
                                        <p:attrNameLst>
                                          <p:attrName>ppt_x</p:attrName>
                                        </p:attrNameLst>
                                      </p:cBhvr>
                                      <p:tavLst>
                                        <p:tav tm="0">
                                          <p:val>
                                            <p:strVal val="1+#ppt_w/2"/>
                                          </p:val>
                                        </p:tav>
                                        <p:tav tm="100000">
                                          <p:val>
                                            <p:strVal val="#ppt_x"/>
                                          </p:val>
                                        </p:tav>
                                      </p:tavLst>
                                    </p:anim>
                                    <p:anim calcmode="lin" valueType="num">
                                      <p:cBhvr>
                                        <p:cTn id="12" dur="1000" fill="hold"/>
                                        <p:tgtEl>
                                          <p:spTgt spid="676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Class="entr" nodeType="afterEffect" presetSubtype="2" presetID="2" grpId="1" fill="hold">
                                  <p:stCondLst>
                                    <p:cond delay="0"/>
                                  </p:stCondLst>
                                  <p:iterate type="el" backwards="0">
                                    <p:tmAbs val="0"/>
                                  </p:iterate>
                                  <p:childTnLst>
                                    <p:set>
                                      <p:cBhvr>
                                        <p:cTn id="15" fill="hold"/>
                                        <p:tgtEl>
                                          <p:spTgt spid="6764">
                                            <p:txEl>
                                              <p:pRg st="1" end="1"/>
                                            </p:txEl>
                                          </p:spTgt>
                                        </p:tgtEl>
                                        <p:attrNameLst>
                                          <p:attrName>style.visibility</p:attrName>
                                        </p:attrNameLst>
                                      </p:cBhvr>
                                      <p:to>
                                        <p:strVal val="visible"/>
                                      </p:to>
                                    </p:set>
                                    <p:anim calcmode="lin" valueType="num">
                                      <p:cBhvr>
                                        <p:cTn id="16" dur="1000" fill="hold"/>
                                        <p:tgtEl>
                                          <p:spTgt spid="6764">
                                            <p:txEl>
                                              <p:pRg st="1" end="1"/>
                                            </p:txEl>
                                          </p:spTgt>
                                        </p:tgtEl>
                                        <p:attrNameLst>
                                          <p:attrName>ppt_x</p:attrName>
                                        </p:attrNameLst>
                                      </p:cBhvr>
                                      <p:tavLst>
                                        <p:tav tm="0">
                                          <p:val>
                                            <p:strVal val="1+#ppt_w/2"/>
                                          </p:val>
                                        </p:tav>
                                        <p:tav tm="100000">
                                          <p:val>
                                            <p:strVal val="#ppt_x"/>
                                          </p:val>
                                        </p:tav>
                                      </p:tavLst>
                                    </p:anim>
                                    <p:anim calcmode="lin" valueType="num">
                                      <p:cBhvr>
                                        <p:cTn id="17" dur="1000" fill="hold"/>
                                        <p:tgtEl>
                                          <p:spTgt spid="676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764"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23" name="Google Shape;5626;p32"/>
          <p:cNvSpPr txBox="1"/>
          <p:nvPr/>
        </p:nvSpPr>
        <p:spPr>
          <a:xfrm>
            <a:off x="1334697" y="-153751"/>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Sales Per Genre</a:t>
            </a:r>
          </a:p>
        </p:txBody>
      </p:sp>
      <p:sp>
        <p:nvSpPr>
          <p:cNvPr id="6824" name="&quot;Action&quot; and &quot;Shooter&quot; are the most profitable genres when considering total and annual average sales.…"/>
          <p:cNvSpPr txBox="1"/>
          <p:nvPr/>
        </p:nvSpPr>
        <p:spPr>
          <a:xfrm>
            <a:off x="118290" y="3215712"/>
            <a:ext cx="8907421" cy="1511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7" indent="-140367">
              <a:buSzPct val="60000"/>
              <a:buBlip>
                <a:blip r:embed="rId2"/>
              </a:buBlip>
              <a:defRPr>
                <a:solidFill>
                  <a:schemeClr val="accent1"/>
                </a:solidFill>
              </a:defRPr>
            </a:pPr>
            <a:r>
              <a:t>"Action" and "Shooter" are the most profitable genres when considering total and annual average sales.</a:t>
            </a:r>
          </a:p>
          <a:p>
            <a:pPr marL="140367" indent="-140367">
              <a:buSzPct val="60000"/>
              <a:buBlip>
                <a:blip r:embed="rId2"/>
              </a:buBlip>
              <a:defRPr>
                <a:solidFill>
                  <a:schemeClr val="accent1"/>
                </a:solidFill>
              </a:defRPr>
            </a:pPr>
            <a:r>
              <a:t>Action games boast the highest total sales due to a large volume of titles, shooter games have the highest average sales, suggesting higher profitability per title. </a:t>
            </a:r>
          </a:p>
          <a:p>
            <a:pPr marL="140367" indent="-140367">
              <a:buSzPct val="60000"/>
              <a:buBlip>
                <a:blip r:embed="rId2"/>
              </a:buBlip>
              <a:defRPr>
                <a:solidFill>
                  <a:schemeClr val="accent1"/>
                </a:solidFill>
              </a:defRPr>
            </a:pPr>
            <a:r>
              <a:t>Genres like "Puzzle" and "Strategy" have both lower total and average sales, pointing to a smaller market presence and niche appeal.</a:t>
            </a:r>
          </a:p>
          <a:p>
            <a:pPr marL="140367" indent="-140367">
              <a:buSzPct val="60000"/>
              <a:buBlip>
                <a:blip r:embed="rId2"/>
              </a:buBlip>
              <a:defRPr>
                <a:solidFill>
                  <a:schemeClr val="accent1"/>
                </a:solidFill>
              </a:defRPr>
            </a:pPr>
            <a:r>
              <a:t>This distribution suggests that high-sales genres benefit from blockbuster titles and mass appeal, while low-sales genres cater to more specialized audiences and may not see the same level of blockbuster success.</a:t>
            </a:r>
          </a:p>
        </p:txBody>
      </p:sp>
      <p:pic>
        <p:nvPicPr>
          <p:cNvPr id="6825" name="average_sales_per_genre.png" descr="average_sales_per_genre.png"/>
          <p:cNvPicPr>
            <a:picLocks noChangeAspect="1"/>
          </p:cNvPicPr>
          <p:nvPr/>
        </p:nvPicPr>
        <p:blipFill>
          <a:blip r:embed="rId3">
            <a:extLst/>
          </a:blip>
          <a:srcRect l="7447" t="7092" r="9071" b="4143"/>
          <a:stretch>
            <a:fillRect/>
          </a:stretch>
        </p:blipFill>
        <p:spPr>
          <a:xfrm>
            <a:off x="133724" y="620419"/>
            <a:ext cx="4283850" cy="2497844"/>
          </a:xfrm>
          <a:prstGeom prst="rect">
            <a:avLst/>
          </a:prstGeom>
          <a:ln w="12700">
            <a:miter lim="400000"/>
          </a:ln>
          <a:effectLst>
            <a:outerShdw sx="100000" sy="100000" kx="0" ky="0" algn="b" rotWithShape="0" blurRad="63500" dist="25400" dir="5400000">
              <a:srgbClr val="000000">
                <a:alpha val="50000"/>
              </a:srgbClr>
            </a:outerShdw>
          </a:effectLst>
        </p:spPr>
      </p:pic>
      <p:pic>
        <p:nvPicPr>
          <p:cNvPr id="6826" name="total_sales_per_genre.png" descr="total_sales_per_genre.png"/>
          <p:cNvPicPr>
            <a:picLocks noChangeAspect="1"/>
          </p:cNvPicPr>
          <p:nvPr/>
        </p:nvPicPr>
        <p:blipFill>
          <a:blip r:embed="rId4">
            <a:extLst/>
          </a:blip>
          <a:srcRect l="6436" t="6347" r="8793" b="3134"/>
          <a:stretch>
            <a:fillRect/>
          </a:stretch>
        </p:blipFill>
        <p:spPr>
          <a:xfrm>
            <a:off x="4600597" y="619626"/>
            <a:ext cx="4282817" cy="2499686"/>
          </a:xfrm>
          <a:prstGeom prst="rect">
            <a:avLst/>
          </a:prstGeom>
          <a:ln w="12700">
            <a:miter lim="400000"/>
          </a:ln>
          <a:effectLst>
            <a:outerShdw sx="100000" sy="100000" kx="0" ky="0" algn="b" rotWithShape="0" blurRad="63500" dist="25400" dir="5400000">
              <a:srgbClr val="000000">
                <a:alpha val="50000"/>
              </a:srgbClr>
            </a:outerShdw>
          </a:effectLst>
        </p:spPr>
      </p:pic>
      <p:grpSp>
        <p:nvGrpSpPr>
          <p:cNvPr id="6854" name="Google Shape;5826;p35"/>
          <p:cNvGrpSpPr/>
          <p:nvPr/>
        </p:nvGrpSpPr>
        <p:grpSpPr>
          <a:xfrm>
            <a:off x="8517721" y="306403"/>
            <a:ext cx="264005" cy="226291"/>
            <a:chOff x="0" y="0"/>
            <a:chExt cx="264003" cy="226289"/>
          </a:xfrm>
        </p:grpSpPr>
        <p:sp>
          <p:nvSpPr>
            <p:cNvPr id="6827" name="Google Shape;5827;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28" name="Google Shape;5828;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29" name="Google Shape;5829;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0" name="Google Shape;5830;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1" name="Google Shape;5831;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2" name="Google Shape;5832;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3" name="Google Shape;5833;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4" name="Google Shape;5834;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5" name="Google Shape;5835;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6" name="Google Shape;5836;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7" name="Google Shape;5837;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8" name="Google Shape;5838;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9" name="Google Shape;5839;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0" name="Google Shape;5840;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1" name="Google Shape;5841;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2" name="Google Shape;5842;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3" name="Google Shape;5843;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4" name="Google Shape;5844;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5" name="Google Shape;5845;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6" name="Google Shape;5846;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7" name="Google Shape;5847;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8" name="Google Shape;5848;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9" name="Google Shape;5849;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50" name="Google Shape;5850;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51" name="Google Shape;5851;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52" name="Google Shape;5852;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53" name="Google Shape;5853;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882" name="Google Shape;5854;p35"/>
          <p:cNvGrpSpPr/>
          <p:nvPr/>
        </p:nvGrpSpPr>
        <p:grpSpPr>
          <a:xfrm>
            <a:off x="8853799" y="306403"/>
            <a:ext cx="264005" cy="226291"/>
            <a:chOff x="0" y="0"/>
            <a:chExt cx="264004" cy="226289"/>
          </a:xfrm>
        </p:grpSpPr>
        <p:sp>
          <p:nvSpPr>
            <p:cNvPr id="6855" name="Google Shape;5855;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56" name="Google Shape;5856;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57" name="Google Shape;5857;p35"/>
            <p:cNvSpPr/>
            <p:nvPr/>
          </p:nvSpPr>
          <p:spPr>
            <a:xfrm>
              <a:off x="150862"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58" name="Google Shape;5858;p35"/>
            <p:cNvSpPr/>
            <p:nvPr/>
          </p:nvSpPr>
          <p:spPr>
            <a:xfrm>
              <a:off x="188573"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59" name="Google Shape;5859;p35"/>
            <p:cNvSpPr/>
            <p:nvPr/>
          </p:nvSpPr>
          <p:spPr>
            <a:xfrm>
              <a:off x="0"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0" name="Google Shape;5860;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1" name="Google Shape;5861;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2" name="Google Shape;5862;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3" name="Google Shape;5863;p35"/>
            <p:cNvSpPr/>
            <p:nvPr/>
          </p:nvSpPr>
          <p:spPr>
            <a:xfrm>
              <a:off x="150858"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4" name="Google Shape;5864;p35"/>
            <p:cNvSpPr/>
            <p:nvPr/>
          </p:nvSpPr>
          <p:spPr>
            <a:xfrm>
              <a:off x="188573"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5" name="Google Shape;5865;p35"/>
            <p:cNvSpPr/>
            <p:nvPr/>
          </p:nvSpPr>
          <p:spPr>
            <a:xfrm>
              <a:off x="226287"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6" name="Google Shape;5866;p35"/>
            <p:cNvSpPr/>
            <p:nvPr/>
          </p:nvSpPr>
          <p:spPr>
            <a:xfrm>
              <a:off x="0"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7" name="Google Shape;5867;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8" name="Google Shape;5868;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9" name="Google Shape;5869;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0" name="Google Shape;5870;p35"/>
            <p:cNvSpPr/>
            <p:nvPr/>
          </p:nvSpPr>
          <p:spPr>
            <a:xfrm>
              <a:off x="150858"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1" name="Google Shape;5871;p35"/>
            <p:cNvSpPr/>
            <p:nvPr/>
          </p:nvSpPr>
          <p:spPr>
            <a:xfrm>
              <a:off x="188573"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2" name="Google Shape;5872;p35"/>
            <p:cNvSpPr/>
            <p:nvPr/>
          </p:nvSpPr>
          <p:spPr>
            <a:xfrm>
              <a:off x="226287"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3" name="Google Shape;5873;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4" name="Google Shape;5874;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5" name="Google Shape;5875;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6" name="Google Shape;5876;p35"/>
            <p:cNvSpPr/>
            <p:nvPr/>
          </p:nvSpPr>
          <p:spPr>
            <a:xfrm>
              <a:off x="150862"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7" name="Google Shape;5877;p35"/>
            <p:cNvSpPr/>
            <p:nvPr/>
          </p:nvSpPr>
          <p:spPr>
            <a:xfrm>
              <a:off x="188573"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8" name="Google Shape;5878;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9" name="Google Shape;5879;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80" name="Google Shape;5880;p35"/>
            <p:cNvSpPr/>
            <p:nvPr/>
          </p:nvSpPr>
          <p:spPr>
            <a:xfrm>
              <a:off x="150862"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81" name="Google Shape;5881;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 grpId="1" fill="hold">
                                  <p:stCondLst>
                                    <p:cond delay="0"/>
                                  </p:stCondLst>
                                  <p:iterate type="el" backwards="0">
                                    <p:tmAbs val="0"/>
                                  </p:iterate>
                                  <p:childTnLst>
                                    <p:set>
                                      <p:cBhvr>
                                        <p:cTn id="6" fill="hold"/>
                                        <p:tgtEl>
                                          <p:spTgt spid="6824">
                                            <p:bg/>
                                          </p:spTgt>
                                        </p:tgtEl>
                                        <p:attrNameLst>
                                          <p:attrName>style.visibility</p:attrName>
                                        </p:attrNameLst>
                                      </p:cBhvr>
                                      <p:to>
                                        <p:strVal val="visible"/>
                                      </p:to>
                                    </p:set>
                                    <p:anim calcmode="lin" valueType="num">
                                      <p:cBhvr>
                                        <p:cTn id="7" dur="1000" fill="hold"/>
                                        <p:tgtEl>
                                          <p:spTgt spid="6824">
                                            <p:bg/>
                                          </p:spTgt>
                                        </p:tgtEl>
                                        <p:attrNameLst>
                                          <p:attrName>ppt_x</p:attrName>
                                        </p:attrNameLst>
                                      </p:cBhvr>
                                      <p:tavLst>
                                        <p:tav tm="0">
                                          <p:val>
                                            <p:strVal val="1+#ppt_w/2"/>
                                          </p:val>
                                        </p:tav>
                                        <p:tav tm="100000">
                                          <p:val>
                                            <p:strVal val="#ppt_x"/>
                                          </p:val>
                                        </p:tav>
                                      </p:tavLst>
                                    </p:anim>
                                    <p:anim calcmode="lin" valueType="num">
                                      <p:cBhvr>
                                        <p:cTn id="8" dur="1000" fill="hold"/>
                                        <p:tgtEl>
                                          <p:spTgt spid="6824">
                                            <p:bg/>
                                          </p:spTgt>
                                        </p:tgtEl>
                                        <p:attrNameLst>
                                          <p:attrName>ppt_y</p:attrName>
                                        </p:attrNameLst>
                                      </p:cBhvr>
                                      <p:tavLst>
                                        <p:tav tm="0">
                                          <p:val>
                                            <p:strVal val="#ppt_y"/>
                                          </p:val>
                                        </p:tav>
                                        <p:tav tm="100000">
                                          <p:val>
                                            <p:strVal val="#ppt_y"/>
                                          </p:val>
                                        </p:tav>
                                      </p:tavLst>
                                    </p:anim>
                                  </p:childTnLst>
                                </p:cTn>
                              </p:par>
                              <p:par>
                                <p:cTn id="9" presetClass="entr" nodeType="withEffect" presetSubtype="2" presetID="2" grpId="1" fill="hold">
                                  <p:stCondLst>
                                    <p:cond delay="0"/>
                                  </p:stCondLst>
                                  <p:iterate type="el" backwards="0">
                                    <p:tmAbs val="0"/>
                                  </p:iterate>
                                  <p:childTnLst>
                                    <p:set>
                                      <p:cBhvr>
                                        <p:cTn id="10" fill="hold"/>
                                        <p:tgtEl>
                                          <p:spTgt spid="6824">
                                            <p:txEl>
                                              <p:pRg st="0" end="0"/>
                                            </p:txEl>
                                          </p:spTgt>
                                        </p:tgtEl>
                                        <p:attrNameLst>
                                          <p:attrName>style.visibility</p:attrName>
                                        </p:attrNameLst>
                                      </p:cBhvr>
                                      <p:to>
                                        <p:strVal val="visible"/>
                                      </p:to>
                                    </p:set>
                                    <p:anim calcmode="lin" valueType="num">
                                      <p:cBhvr>
                                        <p:cTn id="11" dur="1000" fill="hold"/>
                                        <p:tgtEl>
                                          <p:spTgt spid="6824">
                                            <p:txEl>
                                              <p:pRg st="0" end="0"/>
                                            </p:txEl>
                                          </p:spTgt>
                                        </p:tgtEl>
                                        <p:attrNameLst>
                                          <p:attrName>ppt_x</p:attrName>
                                        </p:attrNameLst>
                                      </p:cBhvr>
                                      <p:tavLst>
                                        <p:tav tm="0">
                                          <p:val>
                                            <p:strVal val="1+#ppt_w/2"/>
                                          </p:val>
                                        </p:tav>
                                        <p:tav tm="100000">
                                          <p:val>
                                            <p:strVal val="#ppt_x"/>
                                          </p:val>
                                        </p:tav>
                                      </p:tavLst>
                                    </p:anim>
                                    <p:anim calcmode="lin" valueType="num">
                                      <p:cBhvr>
                                        <p:cTn id="12" dur="1000" fill="hold"/>
                                        <p:tgtEl>
                                          <p:spTgt spid="682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Class="entr" nodeType="afterEffect" presetSubtype="2" presetID="2" grpId="1" fill="hold">
                                  <p:stCondLst>
                                    <p:cond delay="0"/>
                                  </p:stCondLst>
                                  <p:iterate type="el" backwards="0">
                                    <p:tmAbs val="0"/>
                                  </p:iterate>
                                  <p:childTnLst>
                                    <p:set>
                                      <p:cBhvr>
                                        <p:cTn id="15" fill="hold"/>
                                        <p:tgtEl>
                                          <p:spTgt spid="6824">
                                            <p:txEl>
                                              <p:pRg st="1" end="1"/>
                                            </p:txEl>
                                          </p:spTgt>
                                        </p:tgtEl>
                                        <p:attrNameLst>
                                          <p:attrName>style.visibility</p:attrName>
                                        </p:attrNameLst>
                                      </p:cBhvr>
                                      <p:to>
                                        <p:strVal val="visible"/>
                                      </p:to>
                                    </p:set>
                                    <p:anim calcmode="lin" valueType="num">
                                      <p:cBhvr>
                                        <p:cTn id="16" dur="1000" fill="hold"/>
                                        <p:tgtEl>
                                          <p:spTgt spid="6824">
                                            <p:txEl>
                                              <p:pRg st="1" end="1"/>
                                            </p:txEl>
                                          </p:spTgt>
                                        </p:tgtEl>
                                        <p:attrNameLst>
                                          <p:attrName>ppt_x</p:attrName>
                                        </p:attrNameLst>
                                      </p:cBhvr>
                                      <p:tavLst>
                                        <p:tav tm="0">
                                          <p:val>
                                            <p:strVal val="1+#ppt_w/2"/>
                                          </p:val>
                                        </p:tav>
                                        <p:tav tm="100000">
                                          <p:val>
                                            <p:strVal val="#ppt_x"/>
                                          </p:val>
                                        </p:tav>
                                      </p:tavLst>
                                    </p:anim>
                                    <p:anim calcmode="lin" valueType="num">
                                      <p:cBhvr>
                                        <p:cTn id="17" dur="1000" fill="hold"/>
                                        <p:tgtEl>
                                          <p:spTgt spid="682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2" presetID="2" grpId="1" fill="hold">
                                  <p:stCondLst>
                                    <p:cond delay="0"/>
                                  </p:stCondLst>
                                  <p:iterate type="el" backwards="0">
                                    <p:tmAbs val="0"/>
                                  </p:iterate>
                                  <p:childTnLst>
                                    <p:set>
                                      <p:cBhvr>
                                        <p:cTn id="21" fill="hold"/>
                                        <p:tgtEl>
                                          <p:spTgt spid="6824">
                                            <p:txEl>
                                              <p:pRg st="2" end="2"/>
                                            </p:txEl>
                                          </p:spTgt>
                                        </p:tgtEl>
                                        <p:attrNameLst>
                                          <p:attrName>style.visibility</p:attrName>
                                        </p:attrNameLst>
                                      </p:cBhvr>
                                      <p:to>
                                        <p:strVal val="visible"/>
                                      </p:to>
                                    </p:set>
                                    <p:anim calcmode="lin" valueType="num">
                                      <p:cBhvr>
                                        <p:cTn id="22" dur="1000" fill="hold"/>
                                        <p:tgtEl>
                                          <p:spTgt spid="6824">
                                            <p:txEl>
                                              <p:pRg st="2" end="2"/>
                                            </p:txEl>
                                          </p:spTgt>
                                        </p:tgtEl>
                                        <p:attrNameLst>
                                          <p:attrName>ppt_x</p:attrName>
                                        </p:attrNameLst>
                                      </p:cBhvr>
                                      <p:tavLst>
                                        <p:tav tm="0">
                                          <p:val>
                                            <p:strVal val="1+#ppt_w/2"/>
                                          </p:val>
                                        </p:tav>
                                        <p:tav tm="100000">
                                          <p:val>
                                            <p:strVal val="#ppt_x"/>
                                          </p:val>
                                        </p:tav>
                                      </p:tavLst>
                                    </p:anim>
                                    <p:anim calcmode="lin" valueType="num">
                                      <p:cBhvr>
                                        <p:cTn id="23" dur="1000" fill="hold"/>
                                        <p:tgtEl>
                                          <p:spTgt spid="682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2" presetID="2" grpId="1" fill="hold">
                                  <p:stCondLst>
                                    <p:cond delay="0"/>
                                  </p:stCondLst>
                                  <p:iterate type="el" backwards="0">
                                    <p:tmAbs val="0"/>
                                  </p:iterate>
                                  <p:childTnLst>
                                    <p:set>
                                      <p:cBhvr>
                                        <p:cTn id="27" fill="hold"/>
                                        <p:tgtEl>
                                          <p:spTgt spid="6824">
                                            <p:txEl>
                                              <p:pRg st="3" end="3"/>
                                            </p:txEl>
                                          </p:spTgt>
                                        </p:tgtEl>
                                        <p:attrNameLst>
                                          <p:attrName>style.visibility</p:attrName>
                                        </p:attrNameLst>
                                      </p:cBhvr>
                                      <p:to>
                                        <p:strVal val="visible"/>
                                      </p:to>
                                    </p:set>
                                    <p:anim calcmode="lin" valueType="num">
                                      <p:cBhvr>
                                        <p:cTn id="28" dur="1000" fill="hold"/>
                                        <p:tgtEl>
                                          <p:spTgt spid="6824">
                                            <p:txEl>
                                              <p:pRg st="3" end="3"/>
                                            </p:txEl>
                                          </p:spTgt>
                                        </p:tgtEl>
                                        <p:attrNameLst>
                                          <p:attrName>ppt_x</p:attrName>
                                        </p:attrNameLst>
                                      </p:cBhvr>
                                      <p:tavLst>
                                        <p:tav tm="0">
                                          <p:val>
                                            <p:strVal val="1+#ppt_w/2"/>
                                          </p:val>
                                        </p:tav>
                                        <p:tav tm="100000">
                                          <p:val>
                                            <p:strVal val="#ppt_x"/>
                                          </p:val>
                                        </p:tav>
                                      </p:tavLst>
                                    </p:anim>
                                    <p:anim calcmode="lin" valueType="num">
                                      <p:cBhvr>
                                        <p:cTn id="29" dur="1000" fill="hold"/>
                                        <p:tgtEl>
                                          <p:spTgt spid="682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824"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84" name="Each Region has a different leading platform:…"/>
          <p:cNvSpPr txBox="1"/>
          <p:nvPr/>
        </p:nvSpPr>
        <p:spPr>
          <a:xfrm>
            <a:off x="283016" y="3190382"/>
            <a:ext cx="2315635" cy="142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7" indent="-140367">
              <a:buSzPct val="60000"/>
              <a:buBlip>
                <a:blip r:embed="rId2"/>
              </a:buBlip>
              <a:defRPr sz="1200">
                <a:solidFill>
                  <a:schemeClr val="accent1"/>
                </a:solidFill>
              </a:defRPr>
            </a:pPr>
            <a:r>
              <a:t>Each Region has a different leading platform:</a:t>
            </a:r>
          </a:p>
          <a:p>
            <a:pPr lvl="1" marL="521367" indent="-140367">
              <a:buSzPct val="60000"/>
              <a:buBlip>
                <a:blip r:embed="rId2"/>
              </a:buBlip>
              <a:defRPr sz="1200">
                <a:solidFill>
                  <a:schemeClr val="accent1"/>
                </a:solidFill>
              </a:defRPr>
            </a:pPr>
            <a:r>
              <a:t>North America - Xbox 360</a:t>
            </a:r>
          </a:p>
          <a:p>
            <a:pPr lvl="1" marL="521367" indent="-140367">
              <a:buSzPct val="60000"/>
              <a:buBlip>
                <a:blip r:embed="rId2"/>
              </a:buBlip>
              <a:defRPr sz="1200">
                <a:solidFill>
                  <a:schemeClr val="accent1"/>
                </a:solidFill>
              </a:defRPr>
            </a:pPr>
            <a:r>
              <a:t>Europe - PlayStation 4</a:t>
            </a:r>
          </a:p>
          <a:p>
            <a:pPr lvl="1" marL="521367" indent="-140367">
              <a:buSzPct val="60000"/>
              <a:buBlip>
                <a:blip r:embed="rId2"/>
              </a:buBlip>
              <a:defRPr sz="1200">
                <a:solidFill>
                  <a:schemeClr val="accent1"/>
                </a:solidFill>
              </a:defRPr>
            </a:pPr>
            <a:r>
              <a:t>Japan - 3DS</a:t>
            </a:r>
          </a:p>
          <a:p>
            <a:pPr marL="140367" indent="-140367">
              <a:buSzPct val="60000"/>
              <a:buBlip>
                <a:blip r:embed="rId2"/>
              </a:buBlip>
              <a:defRPr sz="1200">
                <a:solidFill>
                  <a:schemeClr val="accent1"/>
                </a:solidFill>
              </a:defRPr>
            </a:pPr>
            <a:r>
              <a:t>The Japanese market shows significantly lower sales compared to Western Markets.</a:t>
            </a:r>
          </a:p>
        </p:txBody>
      </p:sp>
      <p:sp>
        <p:nvSpPr>
          <p:cNvPr id="6885" name="Google Shape;5626;p32"/>
          <p:cNvSpPr txBox="1"/>
          <p:nvPr/>
        </p:nvSpPr>
        <p:spPr>
          <a:xfrm>
            <a:off x="1334697" y="-153751"/>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Regional Analysis</a:t>
            </a:r>
          </a:p>
        </p:txBody>
      </p:sp>
      <p:sp>
        <p:nvSpPr>
          <p:cNvPr id="6886" name="Top Platforms by Region"/>
          <p:cNvSpPr txBox="1"/>
          <p:nvPr/>
        </p:nvSpPr>
        <p:spPr>
          <a:xfrm>
            <a:off x="3458814" y="533147"/>
            <a:ext cx="2226371"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chemeClr val="accent1"/>
                </a:solidFill>
              </a:defRPr>
            </a:lvl1pPr>
          </a:lstStyle>
          <a:p>
            <a:pPr/>
            <a:r>
              <a:t>Top Platforms by Region</a:t>
            </a:r>
          </a:p>
        </p:txBody>
      </p:sp>
      <p:pic>
        <p:nvPicPr>
          <p:cNvPr id="6887" name="total_sales_per_platform_eu_sales.png" descr="total_sales_per_platform_eu_sales.png"/>
          <p:cNvPicPr>
            <a:picLocks noChangeAspect="1"/>
          </p:cNvPicPr>
          <p:nvPr/>
        </p:nvPicPr>
        <p:blipFill>
          <a:blip r:embed="rId3">
            <a:extLst/>
          </a:blip>
          <a:srcRect l="7029" t="5040" r="9015" b="5040"/>
          <a:stretch>
            <a:fillRect/>
          </a:stretch>
        </p:blipFill>
        <p:spPr>
          <a:xfrm>
            <a:off x="3067049" y="897817"/>
            <a:ext cx="3009902" cy="2082801"/>
          </a:xfrm>
          <a:prstGeom prst="rect">
            <a:avLst/>
          </a:prstGeom>
          <a:ln w="12700">
            <a:miter lim="400000"/>
          </a:ln>
          <a:effectLst>
            <a:outerShdw sx="100000" sy="100000" kx="0" ky="0" algn="b" rotWithShape="0" blurRad="63500" dist="25400" dir="5400000">
              <a:srgbClr val="000000">
                <a:alpha val="50000"/>
              </a:srgbClr>
            </a:outerShdw>
          </a:effectLst>
        </p:spPr>
      </p:pic>
      <p:pic>
        <p:nvPicPr>
          <p:cNvPr id="6888" name="total_sales_per_platform_jp_sales.png" descr="total_sales_per_platform_jp_sales.png"/>
          <p:cNvPicPr>
            <a:picLocks noChangeAspect="1"/>
          </p:cNvPicPr>
          <p:nvPr/>
        </p:nvPicPr>
        <p:blipFill>
          <a:blip r:embed="rId4">
            <a:extLst/>
          </a:blip>
          <a:srcRect l="8223" t="5483" r="8222" b="5483"/>
          <a:stretch>
            <a:fillRect/>
          </a:stretch>
        </p:blipFill>
        <p:spPr>
          <a:xfrm>
            <a:off x="6111585" y="897816"/>
            <a:ext cx="3009902" cy="2082802"/>
          </a:xfrm>
          <a:prstGeom prst="rect">
            <a:avLst/>
          </a:prstGeom>
          <a:ln w="12700">
            <a:miter lim="400000"/>
          </a:ln>
          <a:effectLst>
            <a:outerShdw sx="100000" sy="100000" kx="0" ky="0" algn="b" rotWithShape="0" blurRad="63500" dist="25400" dir="5400000">
              <a:srgbClr val="000000">
                <a:alpha val="50000"/>
              </a:srgbClr>
            </a:outerShdw>
          </a:effectLst>
        </p:spPr>
      </p:pic>
      <p:pic>
        <p:nvPicPr>
          <p:cNvPr id="6889" name="total_sales_per_platform_na_sales.png" descr="total_sales_per_platform_na_sales.png"/>
          <p:cNvPicPr>
            <a:picLocks noChangeAspect="1"/>
          </p:cNvPicPr>
          <p:nvPr/>
        </p:nvPicPr>
        <p:blipFill>
          <a:blip r:embed="rId5">
            <a:extLst/>
          </a:blip>
          <a:srcRect l="6654" t="5777" r="9018" b="5777"/>
          <a:stretch>
            <a:fillRect/>
          </a:stretch>
        </p:blipFill>
        <p:spPr>
          <a:xfrm>
            <a:off x="22513" y="897816"/>
            <a:ext cx="3009902" cy="2082802"/>
          </a:xfrm>
          <a:prstGeom prst="rect">
            <a:avLst/>
          </a:prstGeom>
          <a:ln w="12700">
            <a:miter lim="400000"/>
          </a:ln>
          <a:effectLst>
            <a:outerShdw sx="100000" sy="100000" kx="0" ky="0" algn="b" rotWithShape="0" blurRad="63500" dist="25400" dir="5400000">
              <a:srgbClr val="000000">
                <a:alpha val="50000"/>
              </a:srgbClr>
            </a:outerShdw>
          </a:effectLst>
        </p:spPr>
      </p:pic>
      <p:sp>
        <p:nvSpPr>
          <p:cNvPr id="6890" name="The leading platforms in the Japanese market are very different from that of the Western markets. Their leading platforms are exclusively Japanese manufacturers (Sony and Nintendo), with the 3DS (a mobile platform) being the top seller in their market, a"/>
          <p:cNvSpPr txBox="1"/>
          <p:nvPr/>
        </p:nvSpPr>
        <p:spPr>
          <a:xfrm>
            <a:off x="3062815" y="3317383"/>
            <a:ext cx="5800700" cy="1244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7" indent="-140367">
              <a:buSzPct val="60000"/>
              <a:buBlip>
                <a:blip r:embed="rId2"/>
              </a:buBlip>
              <a:defRPr sz="1200">
                <a:solidFill>
                  <a:schemeClr val="accent1"/>
                </a:solidFill>
              </a:defRPr>
            </a:pPr>
            <a:r>
              <a:t>The leading platforms in the Japanese market are very different from that of the Western markets. Their leading platforms are exclusively Japanese manufacturers (Sony and Nintendo), with the 3DS (a mobile platform) being the top seller in their market, and 5th best seller in the Western Markets.</a:t>
            </a:r>
          </a:p>
          <a:p>
            <a:pPr marL="140367" indent="-140367">
              <a:buSzPct val="60000"/>
              <a:buBlip>
                <a:blip r:embed="rId2"/>
              </a:buBlip>
              <a:defRPr sz="1200">
                <a:solidFill>
                  <a:schemeClr val="accent1"/>
                </a:solidFill>
              </a:defRPr>
            </a:pPr>
            <a:r>
              <a:t>Japan’s market is the only of the three with two portable platforms represented in its top sellers. This speaks to a greater appreciation for portable systems in the Japanese market. </a:t>
            </a:r>
          </a:p>
        </p:txBody>
      </p:sp>
      <p:grpSp>
        <p:nvGrpSpPr>
          <p:cNvPr id="6918" name="Google Shape;5826;p35"/>
          <p:cNvGrpSpPr/>
          <p:nvPr/>
        </p:nvGrpSpPr>
        <p:grpSpPr>
          <a:xfrm>
            <a:off x="8517721" y="306403"/>
            <a:ext cx="264005" cy="226291"/>
            <a:chOff x="0" y="0"/>
            <a:chExt cx="264003" cy="226289"/>
          </a:xfrm>
        </p:grpSpPr>
        <p:sp>
          <p:nvSpPr>
            <p:cNvPr id="6891" name="Google Shape;5827;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92" name="Google Shape;5828;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93" name="Google Shape;5829;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94" name="Google Shape;5830;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95" name="Google Shape;5831;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96" name="Google Shape;5832;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97" name="Google Shape;5833;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98" name="Google Shape;5834;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99" name="Google Shape;5835;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0" name="Google Shape;5836;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1" name="Google Shape;5837;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2" name="Google Shape;5838;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3" name="Google Shape;5839;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4" name="Google Shape;5840;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5" name="Google Shape;5841;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6" name="Google Shape;5842;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7" name="Google Shape;5843;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8" name="Google Shape;5844;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9" name="Google Shape;5845;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10" name="Google Shape;5846;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11" name="Google Shape;5847;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12" name="Google Shape;5848;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13" name="Google Shape;5849;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14" name="Google Shape;5850;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15" name="Google Shape;5851;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16" name="Google Shape;5852;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17" name="Google Shape;5853;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946" name="Google Shape;5854;p35"/>
          <p:cNvGrpSpPr/>
          <p:nvPr/>
        </p:nvGrpSpPr>
        <p:grpSpPr>
          <a:xfrm>
            <a:off x="8853799" y="306403"/>
            <a:ext cx="264005" cy="226291"/>
            <a:chOff x="0" y="0"/>
            <a:chExt cx="264004" cy="226289"/>
          </a:xfrm>
        </p:grpSpPr>
        <p:sp>
          <p:nvSpPr>
            <p:cNvPr id="6919" name="Google Shape;5855;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0" name="Google Shape;5856;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1" name="Google Shape;5857;p35"/>
            <p:cNvSpPr/>
            <p:nvPr/>
          </p:nvSpPr>
          <p:spPr>
            <a:xfrm>
              <a:off x="150862"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2" name="Google Shape;5858;p35"/>
            <p:cNvSpPr/>
            <p:nvPr/>
          </p:nvSpPr>
          <p:spPr>
            <a:xfrm>
              <a:off x="188573"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3" name="Google Shape;5859;p35"/>
            <p:cNvSpPr/>
            <p:nvPr/>
          </p:nvSpPr>
          <p:spPr>
            <a:xfrm>
              <a:off x="0"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4" name="Google Shape;5860;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5" name="Google Shape;5861;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6" name="Google Shape;5862;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7" name="Google Shape;5863;p35"/>
            <p:cNvSpPr/>
            <p:nvPr/>
          </p:nvSpPr>
          <p:spPr>
            <a:xfrm>
              <a:off x="150858"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8" name="Google Shape;5864;p35"/>
            <p:cNvSpPr/>
            <p:nvPr/>
          </p:nvSpPr>
          <p:spPr>
            <a:xfrm>
              <a:off x="188573"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9" name="Google Shape;5865;p35"/>
            <p:cNvSpPr/>
            <p:nvPr/>
          </p:nvSpPr>
          <p:spPr>
            <a:xfrm>
              <a:off x="226287"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0" name="Google Shape;5866;p35"/>
            <p:cNvSpPr/>
            <p:nvPr/>
          </p:nvSpPr>
          <p:spPr>
            <a:xfrm>
              <a:off x="0"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1" name="Google Shape;5867;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2" name="Google Shape;5868;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3" name="Google Shape;5869;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4" name="Google Shape;5870;p35"/>
            <p:cNvSpPr/>
            <p:nvPr/>
          </p:nvSpPr>
          <p:spPr>
            <a:xfrm>
              <a:off x="150858"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5" name="Google Shape;5871;p35"/>
            <p:cNvSpPr/>
            <p:nvPr/>
          </p:nvSpPr>
          <p:spPr>
            <a:xfrm>
              <a:off x="188573"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6" name="Google Shape;5872;p35"/>
            <p:cNvSpPr/>
            <p:nvPr/>
          </p:nvSpPr>
          <p:spPr>
            <a:xfrm>
              <a:off x="226287"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7" name="Google Shape;5873;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8" name="Google Shape;5874;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9" name="Google Shape;5875;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40" name="Google Shape;5876;p35"/>
            <p:cNvSpPr/>
            <p:nvPr/>
          </p:nvSpPr>
          <p:spPr>
            <a:xfrm>
              <a:off x="150862"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41" name="Google Shape;5877;p35"/>
            <p:cNvSpPr/>
            <p:nvPr/>
          </p:nvSpPr>
          <p:spPr>
            <a:xfrm>
              <a:off x="188573"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42" name="Google Shape;5878;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43" name="Google Shape;5879;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44" name="Google Shape;5880;p35"/>
            <p:cNvSpPr/>
            <p:nvPr/>
          </p:nvSpPr>
          <p:spPr>
            <a:xfrm>
              <a:off x="150862"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45" name="Google Shape;5881;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 grpId="1" fill="hold">
                                  <p:stCondLst>
                                    <p:cond delay="0"/>
                                  </p:stCondLst>
                                  <p:iterate type="el" backwards="0">
                                    <p:tmAbs val="0"/>
                                  </p:iterate>
                                  <p:childTnLst>
                                    <p:set>
                                      <p:cBhvr>
                                        <p:cTn id="6" fill="hold"/>
                                        <p:tgtEl>
                                          <p:spTgt spid="6884">
                                            <p:bg/>
                                          </p:spTgt>
                                        </p:tgtEl>
                                        <p:attrNameLst>
                                          <p:attrName>style.visibility</p:attrName>
                                        </p:attrNameLst>
                                      </p:cBhvr>
                                      <p:to>
                                        <p:strVal val="visible"/>
                                      </p:to>
                                    </p:set>
                                    <p:anim calcmode="lin" valueType="num">
                                      <p:cBhvr>
                                        <p:cTn id="7" dur="1000" fill="hold"/>
                                        <p:tgtEl>
                                          <p:spTgt spid="6884">
                                            <p:bg/>
                                          </p:spTgt>
                                        </p:tgtEl>
                                        <p:attrNameLst>
                                          <p:attrName>ppt_x</p:attrName>
                                        </p:attrNameLst>
                                      </p:cBhvr>
                                      <p:tavLst>
                                        <p:tav tm="0">
                                          <p:val>
                                            <p:strVal val="1+#ppt_w/2"/>
                                          </p:val>
                                        </p:tav>
                                        <p:tav tm="100000">
                                          <p:val>
                                            <p:strVal val="#ppt_x"/>
                                          </p:val>
                                        </p:tav>
                                      </p:tavLst>
                                    </p:anim>
                                    <p:anim calcmode="lin" valueType="num">
                                      <p:cBhvr>
                                        <p:cTn id="8" dur="1000" fill="hold"/>
                                        <p:tgtEl>
                                          <p:spTgt spid="6884">
                                            <p:bg/>
                                          </p:spTgt>
                                        </p:tgtEl>
                                        <p:attrNameLst>
                                          <p:attrName>ppt_y</p:attrName>
                                        </p:attrNameLst>
                                      </p:cBhvr>
                                      <p:tavLst>
                                        <p:tav tm="0">
                                          <p:val>
                                            <p:strVal val="#ppt_y"/>
                                          </p:val>
                                        </p:tav>
                                        <p:tav tm="100000">
                                          <p:val>
                                            <p:strVal val="#ppt_y"/>
                                          </p:val>
                                        </p:tav>
                                      </p:tavLst>
                                    </p:anim>
                                  </p:childTnLst>
                                </p:cTn>
                              </p:par>
                              <p:par>
                                <p:cTn id="9" presetClass="entr" nodeType="withEffect" presetSubtype="2" presetID="2" grpId="1" fill="hold">
                                  <p:stCondLst>
                                    <p:cond delay="0"/>
                                  </p:stCondLst>
                                  <p:iterate type="el" backwards="0">
                                    <p:tmAbs val="0"/>
                                  </p:iterate>
                                  <p:childTnLst>
                                    <p:set>
                                      <p:cBhvr>
                                        <p:cTn id="10" fill="hold"/>
                                        <p:tgtEl>
                                          <p:spTgt spid="6884">
                                            <p:txEl>
                                              <p:pRg st="0" end="0"/>
                                            </p:txEl>
                                          </p:spTgt>
                                        </p:tgtEl>
                                        <p:attrNameLst>
                                          <p:attrName>style.visibility</p:attrName>
                                        </p:attrNameLst>
                                      </p:cBhvr>
                                      <p:to>
                                        <p:strVal val="visible"/>
                                      </p:to>
                                    </p:set>
                                    <p:anim calcmode="lin" valueType="num">
                                      <p:cBhvr>
                                        <p:cTn id="11" dur="1000" fill="hold"/>
                                        <p:tgtEl>
                                          <p:spTgt spid="6884">
                                            <p:txEl>
                                              <p:pRg st="0" end="0"/>
                                            </p:txEl>
                                          </p:spTgt>
                                        </p:tgtEl>
                                        <p:attrNameLst>
                                          <p:attrName>ppt_x</p:attrName>
                                        </p:attrNameLst>
                                      </p:cBhvr>
                                      <p:tavLst>
                                        <p:tav tm="0">
                                          <p:val>
                                            <p:strVal val="1+#ppt_w/2"/>
                                          </p:val>
                                        </p:tav>
                                        <p:tav tm="100000">
                                          <p:val>
                                            <p:strVal val="#ppt_x"/>
                                          </p:val>
                                        </p:tav>
                                      </p:tavLst>
                                    </p:anim>
                                    <p:anim calcmode="lin" valueType="num">
                                      <p:cBhvr>
                                        <p:cTn id="12" dur="1000" fill="hold"/>
                                        <p:tgtEl>
                                          <p:spTgt spid="688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Class="entr" nodeType="afterEffect" presetSubtype="2" presetID="2" grpId="1" fill="hold">
                                  <p:stCondLst>
                                    <p:cond delay="0"/>
                                  </p:stCondLst>
                                  <p:iterate type="el" backwards="0">
                                    <p:tmAbs val="0"/>
                                  </p:iterate>
                                  <p:childTnLst>
                                    <p:set>
                                      <p:cBhvr>
                                        <p:cTn id="15" fill="hold"/>
                                        <p:tgtEl>
                                          <p:spTgt spid="6884">
                                            <p:txEl>
                                              <p:pRg st="1" end="1"/>
                                            </p:txEl>
                                          </p:spTgt>
                                        </p:tgtEl>
                                        <p:attrNameLst>
                                          <p:attrName>style.visibility</p:attrName>
                                        </p:attrNameLst>
                                      </p:cBhvr>
                                      <p:to>
                                        <p:strVal val="visible"/>
                                      </p:to>
                                    </p:set>
                                    <p:anim calcmode="lin" valueType="num">
                                      <p:cBhvr>
                                        <p:cTn id="16" dur="1000" fill="hold"/>
                                        <p:tgtEl>
                                          <p:spTgt spid="6884">
                                            <p:txEl>
                                              <p:pRg st="1" end="1"/>
                                            </p:txEl>
                                          </p:spTgt>
                                        </p:tgtEl>
                                        <p:attrNameLst>
                                          <p:attrName>ppt_x</p:attrName>
                                        </p:attrNameLst>
                                      </p:cBhvr>
                                      <p:tavLst>
                                        <p:tav tm="0">
                                          <p:val>
                                            <p:strVal val="1+#ppt_w/2"/>
                                          </p:val>
                                        </p:tav>
                                        <p:tav tm="100000">
                                          <p:val>
                                            <p:strVal val="#ppt_x"/>
                                          </p:val>
                                        </p:tav>
                                      </p:tavLst>
                                    </p:anim>
                                    <p:anim calcmode="lin" valueType="num">
                                      <p:cBhvr>
                                        <p:cTn id="17" dur="1000" fill="hold"/>
                                        <p:tgtEl>
                                          <p:spTgt spid="688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2" presetID="2" grpId="1" fill="hold">
                                  <p:stCondLst>
                                    <p:cond delay="0"/>
                                  </p:stCondLst>
                                  <p:iterate type="el" backwards="0">
                                    <p:tmAbs val="0"/>
                                  </p:iterate>
                                  <p:childTnLst>
                                    <p:set>
                                      <p:cBhvr>
                                        <p:cTn id="21" fill="hold"/>
                                        <p:tgtEl>
                                          <p:spTgt spid="6884">
                                            <p:txEl>
                                              <p:pRg st="2" end="2"/>
                                            </p:txEl>
                                          </p:spTgt>
                                        </p:tgtEl>
                                        <p:attrNameLst>
                                          <p:attrName>style.visibility</p:attrName>
                                        </p:attrNameLst>
                                      </p:cBhvr>
                                      <p:to>
                                        <p:strVal val="visible"/>
                                      </p:to>
                                    </p:set>
                                    <p:anim calcmode="lin" valueType="num">
                                      <p:cBhvr>
                                        <p:cTn id="22" dur="1000" fill="hold"/>
                                        <p:tgtEl>
                                          <p:spTgt spid="6884">
                                            <p:txEl>
                                              <p:pRg st="2" end="2"/>
                                            </p:txEl>
                                          </p:spTgt>
                                        </p:tgtEl>
                                        <p:attrNameLst>
                                          <p:attrName>ppt_x</p:attrName>
                                        </p:attrNameLst>
                                      </p:cBhvr>
                                      <p:tavLst>
                                        <p:tav tm="0">
                                          <p:val>
                                            <p:strVal val="1+#ppt_w/2"/>
                                          </p:val>
                                        </p:tav>
                                        <p:tav tm="100000">
                                          <p:val>
                                            <p:strVal val="#ppt_x"/>
                                          </p:val>
                                        </p:tav>
                                      </p:tavLst>
                                    </p:anim>
                                    <p:anim calcmode="lin" valueType="num">
                                      <p:cBhvr>
                                        <p:cTn id="23" dur="1000" fill="hold"/>
                                        <p:tgtEl>
                                          <p:spTgt spid="688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2" presetID="2" grpId="1" fill="hold">
                                  <p:stCondLst>
                                    <p:cond delay="0"/>
                                  </p:stCondLst>
                                  <p:iterate type="el" backwards="0">
                                    <p:tmAbs val="0"/>
                                  </p:iterate>
                                  <p:childTnLst>
                                    <p:set>
                                      <p:cBhvr>
                                        <p:cTn id="27" fill="hold"/>
                                        <p:tgtEl>
                                          <p:spTgt spid="6884">
                                            <p:txEl>
                                              <p:pRg st="3" end="3"/>
                                            </p:txEl>
                                          </p:spTgt>
                                        </p:tgtEl>
                                        <p:attrNameLst>
                                          <p:attrName>style.visibility</p:attrName>
                                        </p:attrNameLst>
                                      </p:cBhvr>
                                      <p:to>
                                        <p:strVal val="visible"/>
                                      </p:to>
                                    </p:set>
                                    <p:anim calcmode="lin" valueType="num">
                                      <p:cBhvr>
                                        <p:cTn id="28" dur="1000" fill="hold"/>
                                        <p:tgtEl>
                                          <p:spTgt spid="6884">
                                            <p:txEl>
                                              <p:pRg st="3" end="3"/>
                                            </p:txEl>
                                          </p:spTgt>
                                        </p:tgtEl>
                                        <p:attrNameLst>
                                          <p:attrName>ppt_x</p:attrName>
                                        </p:attrNameLst>
                                      </p:cBhvr>
                                      <p:tavLst>
                                        <p:tav tm="0">
                                          <p:val>
                                            <p:strVal val="1+#ppt_w/2"/>
                                          </p:val>
                                        </p:tav>
                                        <p:tav tm="100000">
                                          <p:val>
                                            <p:strVal val="#ppt_x"/>
                                          </p:val>
                                        </p:tav>
                                      </p:tavLst>
                                    </p:anim>
                                    <p:anim calcmode="lin" valueType="num">
                                      <p:cBhvr>
                                        <p:cTn id="29" dur="1000" fill="hold"/>
                                        <p:tgtEl>
                                          <p:spTgt spid="688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2" presetID="2" grpId="1" fill="hold">
                                  <p:stCondLst>
                                    <p:cond delay="0"/>
                                  </p:stCondLst>
                                  <p:iterate type="el" backwards="0">
                                    <p:tmAbs val="0"/>
                                  </p:iterate>
                                  <p:childTnLst>
                                    <p:set>
                                      <p:cBhvr>
                                        <p:cTn id="33" fill="hold"/>
                                        <p:tgtEl>
                                          <p:spTgt spid="6884">
                                            <p:txEl>
                                              <p:pRg st="4" end="4"/>
                                            </p:txEl>
                                          </p:spTgt>
                                        </p:tgtEl>
                                        <p:attrNameLst>
                                          <p:attrName>style.visibility</p:attrName>
                                        </p:attrNameLst>
                                      </p:cBhvr>
                                      <p:to>
                                        <p:strVal val="visible"/>
                                      </p:to>
                                    </p:set>
                                    <p:anim calcmode="lin" valueType="num">
                                      <p:cBhvr>
                                        <p:cTn id="34" dur="1000" fill="hold"/>
                                        <p:tgtEl>
                                          <p:spTgt spid="6884">
                                            <p:txEl>
                                              <p:pRg st="4" end="4"/>
                                            </p:txEl>
                                          </p:spTgt>
                                        </p:tgtEl>
                                        <p:attrNameLst>
                                          <p:attrName>ppt_x</p:attrName>
                                        </p:attrNameLst>
                                      </p:cBhvr>
                                      <p:tavLst>
                                        <p:tav tm="0">
                                          <p:val>
                                            <p:strVal val="1+#ppt_w/2"/>
                                          </p:val>
                                        </p:tav>
                                        <p:tav tm="100000">
                                          <p:val>
                                            <p:strVal val="#ppt_x"/>
                                          </p:val>
                                        </p:tav>
                                      </p:tavLst>
                                    </p:anim>
                                    <p:anim calcmode="lin" valueType="num">
                                      <p:cBhvr>
                                        <p:cTn id="35" dur="1000" fill="hold"/>
                                        <p:tgtEl>
                                          <p:spTgt spid="688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884"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48" name="Google Shape;5626;p32"/>
          <p:cNvSpPr txBox="1"/>
          <p:nvPr/>
        </p:nvSpPr>
        <p:spPr>
          <a:xfrm>
            <a:off x="1334697" y="-153751"/>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Regional Analysis</a:t>
            </a:r>
          </a:p>
        </p:txBody>
      </p:sp>
      <p:sp>
        <p:nvSpPr>
          <p:cNvPr id="6949" name="Top Genres by Region"/>
          <p:cNvSpPr txBox="1"/>
          <p:nvPr/>
        </p:nvSpPr>
        <p:spPr>
          <a:xfrm>
            <a:off x="3458814" y="533147"/>
            <a:ext cx="2034581"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chemeClr val="accent1"/>
                </a:solidFill>
              </a:defRPr>
            </a:lvl1pPr>
          </a:lstStyle>
          <a:p>
            <a:pPr/>
            <a:r>
              <a:t>Top Genres by Region</a:t>
            </a:r>
          </a:p>
        </p:txBody>
      </p:sp>
      <p:pic>
        <p:nvPicPr>
          <p:cNvPr id="6950" name="total_sales_per_genre_eu_sales.png" descr="total_sales_per_genre_eu_sales.png"/>
          <p:cNvPicPr>
            <a:picLocks noChangeAspect="1"/>
          </p:cNvPicPr>
          <p:nvPr/>
        </p:nvPicPr>
        <p:blipFill>
          <a:blip r:embed="rId2">
            <a:extLst/>
          </a:blip>
          <a:srcRect l="5915" t="2941" r="9043" b="2940"/>
          <a:stretch>
            <a:fillRect/>
          </a:stretch>
        </p:blipFill>
        <p:spPr>
          <a:xfrm>
            <a:off x="3076178" y="929380"/>
            <a:ext cx="2991563" cy="1854202"/>
          </a:xfrm>
          <a:prstGeom prst="rect">
            <a:avLst/>
          </a:prstGeom>
          <a:ln w="12700">
            <a:miter lim="400000"/>
          </a:ln>
          <a:effectLst>
            <a:outerShdw sx="100000" sy="100000" kx="0" ky="0" algn="b" rotWithShape="0" blurRad="63500" dist="25400" dir="5400000">
              <a:srgbClr val="000000">
                <a:alpha val="50000"/>
              </a:srgbClr>
            </a:outerShdw>
          </a:effectLst>
        </p:spPr>
      </p:pic>
      <p:pic>
        <p:nvPicPr>
          <p:cNvPr id="6951" name="total_sales_per_genre_jp_sales.png" descr="total_sales_per_genre_jp_sales.png"/>
          <p:cNvPicPr>
            <a:picLocks noChangeAspect="1"/>
          </p:cNvPicPr>
          <p:nvPr/>
        </p:nvPicPr>
        <p:blipFill>
          <a:blip r:embed="rId3">
            <a:extLst/>
          </a:blip>
          <a:srcRect l="7991" t="4878" r="7990" b="4878"/>
          <a:stretch>
            <a:fillRect/>
          </a:stretch>
        </p:blipFill>
        <p:spPr>
          <a:xfrm>
            <a:off x="6120714" y="924393"/>
            <a:ext cx="2991565" cy="1854203"/>
          </a:xfrm>
          <a:prstGeom prst="rect">
            <a:avLst/>
          </a:prstGeom>
          <a:ln w="12700">
            <a:miter lim="400000"/>
          </a:ln>
          <a:effectLst>
            <a:outerShdw sx="100000" sy="100000" kx="0" ky="0" algn="b" rotWithShape="0" blurRad="63500" dist="25400" dir="5400000">
              <a:srgbClr val="000000">
                <a:alpha val="50000"/>
              </a:srgbClr>
            </a:outerShdw>
          </a:effectLst>
        </p:spPr>
      </p:pic>
      <p:pic>
        <p:nvPicPr>
          <p:cNvPr id="6952" name="total_sales_per_genre_na_sales.png" descr="total_sales_per_genre_na_sales.png"/>
          <p:cNvPicPr>
            <a:picLocks noChangeAspect="1"/>
          </p:cNvPicPr>
          <p:nvPr/>
        </p:nvPicPr>
        <p:blipFill>
          <a:blip r:embed="rId4">
            <a:extLst/>
          </a:blip>
          <a:srcRect l="6508" t="4140" r="9240" b="4139"/>
          <a:stretch>
            <a:fillRect/>
          </a:stretch>
        </p:blipFill>
        <p:spPr>
          <a:xfrm>
            <a:off x="31641" y="939183"/>
            <a:ext cx="2991564" cy="1854203"/>
          </a:xfrm>
          <a:prstGeom prst="rect">
            <a:avLst/>
          </a:prstGeom>
          <a:ln w="12700">
            <a:miter lim="400000"/>
          </a:ln>
          <a:effectLst>
            <a:outerShdw sx="100000" sy="100000" kx="0" ky="0" algn="b" rotWithShape="0" blurRad="63500" dist="25400" dir="5400000">
              <a:srgbClr val="000000">
                <a:alpha val="50000"/>
              </a:srgbClr>
            </a:outerShdw>
          </a:effectLst>
        </p:spPr>
      </p:pic>
      <p:sp>
        <p:nvSpPr>
          <p:cNvPr id="6953" name="Continued alignment between North America and Europe verses Japan - the top four selling genres in North America are the same as in Europe.…"/>
          <p:cNvSpPr txBox="1"/>
          <p:nvPr/>
        </p:nvSpPr>
        <p:spPr>
          <a:xfrm>
            <a:off x="179808" y="2917931"/>
            <a:ext cx="8910333"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7" indent="-140367">
              <a:buSzPct val="60000"/>
              <a:buBlip>
                <a:blip r:embed="rId5"/>
              </a:buBlip>
              <a:defRPr>
                <a:solidFill>
                  <a:schemeClr val="accent1"/>
                </a:solidFill>
              </a:defRPr>
            </a:pPr>
            <a:r>
              <a:t>Continued alignment between North America and Europe verses Japan - the top four selling genres in North America are the same as in Europe.</a:t>
            </a:r>
          </a:p>
          <a:p>
            <a:pPr marL="140367" indent="-140367">
              <a:buSzPct val="60000"/>
              <a:buBlip>
                <a:blip r:embed="rId5"/>
              </a:buBlip>
              <a:defRPr>
                <a:solidFill>
                  <a:schemeClr val="accent1"/>
                </a:solidFill>
              </a:defRPr>
            </a:pPr>
            <a:r>
              <a:t>Japan’s top selling genre is Role-Playing, in a markedly different position than in the Western markets. </a:t>
            </a:r>
          </a:p>
          <a:p>
            <a:pPr marL="140367" indent="-140367">
              <a:buSzPct val="60000"/>
              <a:buBlip>
                <a:blip r:embed="rId5"/>
              </a:buBlip>
              <a:defRPr>
                <a:solidFill>
                  <a:schemeClr val="accent1"/>
                </a:solidFill>
              </a:defRPr>
            </a:pPr>
            <a:r>
              <a:t>“Action” has a broad global appeal.</a:t>
            </a:r>
          </a:p>
          <a:p>
            <a:pPr marL="140367" indent="-140367">
              <a:buSzPct val="60000"/>
              <a:buBlip>
                <a:blip r:embed="rId5"/>
              </a:buBlip>
              <a:defRPr>
                <a:solidFill>
                  <a:schemeClr val="accent1"/>
                </a:solidFill>
              </a:defRPr>
            </a:pPr>
            <a:r>
              <a:t>The fourth and fifth best selling genres in Japan, Simulation and Fighting, are not represented at all in the top genres for Western markets. </a:t>
            </a:r>
          </a:p>
          <a:p>
            <a:pPr marL="140367" indent="-140367">
              <a:buSzPct val="60000"/>
              <a:buBlip>
                <a:blip r:embed="rId5"/>
              </a:buBlip>
              <a:defRPr>
                <a:solidFill>
                  <a:schemeClr val="accent1"/>
                </a:solidFill>
              </a:defRPr>
            </a:pPr>
            <a:r>
              <a:t>The notable differences between Western markets and Japan speak to significant disparities in video game genre preferences. Notably, the Action genre stands out as having the best chance for success across all three regional markets.</a:t>
            </a:r>
          </a:p>
        </p:txBody>
      </p:sp>
      <p:grpSp>
        <p:nvGrpSpPr>
          <p:cNvPr id="6981" name="Google Shape;5826;p35"/>
          <p:cNvGrpSpPr/>
          <p:nvPr/>
        </p:nvGrpSpPr>
        <p:grpSpPr>
          <a:xfrm>
            <a:off x="8517721" y="306403"/>
            <a:ext cx="264005" cy="226291"/>
            <a:chOff x="0" y="0"/>
            <a:chExt cx="264003" cy="226289"/>
          </a:xfrm>
        </p:grpSpPr>
        <p:sp>
          <p:nvSpPr>
            <p:cNvPr id="6954" name="Google Shape;5827;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55" name="Google Shape;5828;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56" name="Google Shape;5829;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57" name="Google Shape;5830;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58" name="Google Shape;5831;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59" name="Google Shape;5832;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0" name="Google Shape;5833;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1" name="Google Shape;5834;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2" name="Google Shape;5835;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3" name="Google Shape;5836;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4" name="Google Shape;5837;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5" name="Google Shape;5838;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6" name="Google Shape;5839;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7" name="Google Shape;5840;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8" name="Google Shape;5841;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9" name="Google Shape;5842;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0" name="Google Shape;5843;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1" name="Google Shape;5844;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2" name="Google Shape;5845;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3" name="Google Shape;5846;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4" name="Google Shape;5847;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5" name="Google Shape;5848;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6" name="Google Shape;5849;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7" name="Google Shape;5850;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8" name="Google Shape;5851;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9" name="Google Shape;5852;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80" name="Google Shape;5853;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7009" name="Google Shape;5854;p35"/>
          <p:cNvGrpSpPr/>
          <p:nvPr/>
        </p:nvGrpSpPr>
        <p:grpSpPr>
          <a:xfrm>
            <a:off x="8853799" y="306403"/>
            <a:ext cx="264005" cy="226291"/>
            <a:chOff x="0" y="0"/>
            <a:chExt cx="264004" cy="226289"/>
          </a:xfrm>
        </p:grpSpPr>
        <p:sp>
          <p:nvSpPr>
            <p:cNvPr id="6982" name="Google Shape;5855;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83" name="Google Shape;5856;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84" name="Google Shape;5857;p35"/>
            <p:cNvSpPr/>
            <p:nvPr/>
          </p:nvSpPr>
          <p:spPr>
            <a:xfrm>
              <a:off x="150862"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85" name="Google Shape;5858;p35"/>
            <p:cNvSpPr/>
            <p:nvPr/>
          </p:nvSpPr>
          <p:spPr>
            <a:xfrm>
              <a:off x="188573"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86" name="Google Shape;5859;p35"/>
            <p:cNvSpPr/>
            <p:nvPr/>
          </p:nvSpPr>
          <p:spPr>
            <a:xfrm>
              <a:off x="0"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87" name="Google Shape;5860;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88" name="Google Shape;5861;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89" name="Google Shape;5862;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0" name="Google Shape;5863;p35"/>
            <p:cNvSpPr/>
            <p:nvPr/>
          </p:nvSpPr>
          <p:spPr>
            <a:xfrm>
              <a:off x="150858"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1" name="Google Shape;5864;p35"/>
            <p:cNvSpPr/>
            <p:nvPr/>
          </p:nvSpPr>
          <p:spPr>
            <a:xfrm>
              <a:off x="188573"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2" name="Google Shape;5865;p35"/>
            <p:cNvSpPr/>
            <p:nvPr/>
          </p:nvSpPr>
          <p:spPr>
            <a:xfrm>
              <a:off x="226287"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3" name="Google Shape;5866;p35"/>
            <p:cNvSpPr/>
            <p:nvPr/>
          </p:nvSpPr>
          <p:spPr>
            <a:xfrm>
              <a:off x="0"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4" name="Google Shape;5867;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5" name="Google Shape;5868;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6" name="Google Shape;5869;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7" name="Google Shape;5870;p35"/>
            <p:cNvSpPr/>
            <p:nvPr/>
          </p:nvSpPr>
          <p:spPr>
            <a:xfrm>
              <a:off x="150858"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8" name="Google Shape;5871;p35"/>
            <p:cNvSpPr/>
            <p:nvPr/>
          </p:nvSpPr>
          <p:spPr>
            <a:xfrm>
              <a:off x="188573"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9" name="Google Shape;5872;p35"/>
            <p:cNvSpPr/>
            <p:nvPr/>
          </p:nvSpPr>
          <p:spPr>
            <a:xfrm>
              <a:off x="226287"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0" name="Google Shape;5873;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1" name="Google Shape;5874;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2" name="Google Shape;5875;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3" name="Google Shape;5876;p35"/>
            <p:cNvSpPr/>
            <p:nvPr/>
          </p:nvSpPr>
          <p:spPr>
            <a:xfrm>
              <a:off x="150862"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4" name="Google Shape;5877;p35"/>
            <p:cNvSpPr/>
            <p:nvPr/>
          </p:nvSpPr>
          <p:spPr>
            <a:xfrm>
              <a:off x="188573"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5" name="Google Shape;5878;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6" name="Google Shape;5879;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7" name="Google Shape;5880;p35"/>
            <p:cNvSpPr/>
            <p:nvPr/>
          </p:nvSpPr>
          <p:spPr>
            <a:xfrm>
              <a:off x="150862"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8" name="Google Shape;5881;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11" name="Google Shape;5797;p35"/>
          <p:cNvSpPr txBox="1"/>
          <p:nvPr>
            <p:ph type="body" sz="half" idx="1"/>
          </p:nvPr>
        </p:nvSpPr>
        <p:spPr>
          <a:xfrm>
            <a:off x="1753049" y="1178448"/>
            <a:ext cx="5637902" cy="3130893"/>
          </a:xfrm>
          <a:prstGeom prst="rect">
            <a:avLst/>
          </a:prstGeom>
        </p:spPr>
        <p:txBody>
          <a:bodyPr/>
          <a:lstStyle/>
          <a:p>
            <a:pPr marL="0" algn="just" defTabSz="905255">
              <a:defRPr sz="1700"/>
            </a:pPr>
            <a:r>
              <a:t>With an Alpha value of 5% (chosen according to standard business practices), there is not enough evidence to say that there is a significant difference in user scores between the Xbox One and PC platforms. The scores could be similar enough that any observed difference could reasonably occur by chance.</a:t>
            </a:r>
          </a:p>
          <a:p>
            <a:pPr marL="0" algn="just" defTabSz="905255">
              <a:defRPr sz="1700"/>
            </a:pPr>
            <a:r>
              <a:t>However, with just 1% more leeway, the null hypothesis would have been rejected.</a:t>
            </a:r>
          </a:p>
        </p:txBody>
      </p:sp>
      <p:grpSp>
        <p:nvGrpSpPr>
          <p:cNvPr id="7039" name="Google Shape;5854;p35"/>
          <p:cNvGrpSpPr/>
          <p:nvPr/>
        </p:nvGrpSpPr>
        <p:grpSpPr>
          <a:xfrm>
            <a:off x="8853799" y="306403"/>
            <a:ext cx="264005" cy="226291"/>
            <a:chOff x="0" y="0"/>
            <a:chExt cx="264004" cy="226289"/>
          </a:xfrm>
        </p:grpSpPr>
        <p:sp>
          <p:nvSpPr>
            <p:cNvPr id="7012" name="Google Shape;5855;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13" name="Google Shape;5856;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14" name="Google Shape;5857;p35"/>
            <p:cNvSpPr/>
            <p:nvPr/>
          </p:nvSpPr>
          <p:spPr>
            <a:xfrm>
              <a:off x="150862"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15" name="Google Shape;5858;p35"/>
            <p:cNvSpPr/>
            <p:nvPr/>
          </p:nvSpPr>
          <p:spPr>
            <a:xfrm>
              <a:off x="188573"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16" name="Google Shape;5859;p35"/>
            <p:cNvSpPr/>
            <p:nvPr/>
          </p:nvSpPr>
          <p:spPr>
            <a:xfrm>
              <a:off x="0"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17" name="Google Shape;5860;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18" name="Google Shape;5861;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19" name="Google Shape;5862;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0" name="Google Shape;5863;p35"/>
            <p:cNvSpPr/>
            <p:nvPr/>
          </p:nvSpPr>
          <p:spPr>
            <a:xfrm>
              <a:off x="150858"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1" name="Google Shape;5864;p35"/>
            <p:cNvSpPr/>
            <p:nvPr/>
          </p:nvSpPr>
          <p:spPr>
            <a:xfrm>
              <a:off x="188573"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2" name="Google Shape;5865;p35"/>
            <p:cNvSpPr/>
            <p:nvPr/>
          </p:nvSpPr>
          <p:spPr>
            <a:xfrm>
              <a:off x="226287"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3" name="Google Shape;5866;p35"/>
            <p:cNvSpPr/>
            <p:nvPr/>
          </p:nvSpPr>
          <p:spPr>
            <a:xfrm>
              <a:off x="0"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4" name="Google Shape;5867;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5" name="Google Shape;5868;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6" name="Google Shape;5869;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7" name="Google Shape;5870;p35"/>
            <p:cNvSpPr/>
            <p:nvPr/>
          </p:nvSpPr>
          <p:spPr>
            <a:xfrm>
              <a:off x="150858"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8" name="Google Shape;5871;p35"/>
            <p:cNvSpPr/>
            <p:nvPr/>
          </p:nvSpPr>
          <p:spPr>
            <a:xfrm>
              <a:off x="188573"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9" name="Google Shape;5872;p35"/>
            <p:cNvSpPr/>
            <p:nvPr/>
          </p:nvSpPr>
          <p:spPr>
            <a:xfrm>
              <a:off x="226287"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0" name="Google Shape;5873;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1" name="Google Shape;5874;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2" name="Google Shape;5875;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3" name="Google Shape;5876;p35"/>
            <p:cNvSpPr/>
            <p:nvPr/>
          </p:nvSpPr>
          <p:spPr>
            <a:xfrm>
              <a:off x="150862"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4" name="Google Shape;5877;p35"/>
            <p:cNvSpPr/>
            <p:nvPr/>
          </p:nvSpPr>
          <p:spPr>
            <a:xfrm>
              <a:off x="188573"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5" name="Google Shape;5878;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6" name="Google Shape;5879;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7" name="Google Shape;5880;p35"/>
            <p:cNvSpPr/>
            <p:nvPr/>
          </p:nvSpPr>
          <p:spPr>
            <a:xfrm>
              <a:off x="150862"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8" name="Google Shape;5881;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7040" name="Google Shape;5626;p32"/>
          <p:cNvSpPr txBox="1"/>
          <p:nvPr/>
        </p:nvSpPr>
        <p:spPr>
          <a:xfrm>
            <a:off x="1334697" y="-153751"/>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Hypothesis Testing</a:t>
            </a:r>
          </a:p>
        </p:txBody>
      </p:sp>
      <p:sp>
        <p:nvSpPr>
          <p:cNvPr id="7041" name="H1: “Average user ratings of the Xbox One and PC platforms are the same.”"/>
          <p:cNvSpPr txBox="1"/>
          <p:nvPr/>
        </p:nvSpPr>
        <p:spPr>
          <a:xfrm>
            <a:off x="1136007" y="515779"/>
            <a:ext cx="6871986" cy="241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600">
                <a:solidFill>
                  <a:schemeClr val="accent1"/>
                </a:solidFill>
              </a:defRPr>
            </a:lvl1pPr>
          </a:lstStyle>
          <a:p>
            <a:pPr/>
            <a:r>
              <a:t>H1: “Average user ratings of the Xbox One and PC platforms are the same.”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7011"/>
                                        </p:tgtEl>
                                        <p:attrNameLst>
                                          <p:attrName>style.visibility</p:attrName>
                                        </p:attrNameLst>
                                      </p:cBhvr>
                                      <p:to>
                                        <p:strVal val="visible"/>
                                      </p:to>
                                    </p:set>
                                    <p:anim calcmode="lin" valueType="num">
                                      <p:cBhvr>
                                        <p:cTn id="7" dur="1000" fill="hold"/>
                                        <p:tgtEl>
                                          <p:spTgt spid="7011"/>
                                        </p:tgtEl>
                                        <p:attrNameLst>
                                          <p:attrName>ppt_x</p:attrName>
                                        </p:attrNameLst>
                                      </p:cBhvr>
                                      <p:tavLst>
                                        <p:tav tm="0">
                                          <p:val>
                                            <p:strVal val="#ppt_x"/>
                                          </p:val>
                                        </p:tav>
                                        <p:tav tm="100000">
                                          <p:val>
                                            <p:strVal val="#ppt_x"/>
                                          </p:val>
                                        </p:tav>
                                      </p:tavLst>
                                    </p:anim>
                                    <p:anim calcmode="lin" valueType="num">
                                      <p:cBhvr>
                                        <p:cTn id="8" dur="1000" fill="hold"/>
                                        <p:tgtEl>
                                          <p:spTgt spid="70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011"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718" name="Google Shape;6027;p40"/>
          <p:cNvGrpSpPr/>
          <p:nvPr/>
        </p:nvGrpSpPr>
        <p:grpSpPr>
          <a:xfrm>
            <a:off x="8029240" y="154006"/>
            <a:ext cx="264005" cy="226289"/>
            <a:chOff x="0" y="-1"/>
            <a:chExt cx="264003" cy="226288"/>
          </a:xfrm>
        </p:grpSpPr>
        <p:sp>
          <p:nvSpPr>
            <p:cNvPr id="5691" name="Google Shape;6028;p40"/>
            <p:cNvSpPr/>
            <p:nvPr/>
          </p:nvSpPr>
          <p:spPr>
            <a:xfrm>
              <a:off x="37715" y="-2"/>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92" name="Google Shape;6029;p40"/>
            <p:cNvSpPr/>
            <p:nvPr/>
          </p:nvSpPr>
          <p:spPr>
            <a:xfrm>
              <a:off x="75431" y="-2"/>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93" name="Google Shape;6030;p40"/>
            <p:cNvSpPr/>
            <p:nvPr/>
          </p:nvSpPr>
          <p:spPr>
            <a:xfrm>
              <a:off x="150861" y="-2"/>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94" name="Google Shape;6031;p40"/>
            <p:cNvSpPr/>
            <p:nvPr/>
          </p:nvSpPr>
          <p:spPr>
            <a:xfrm>
              <a:off x="188572" y="-2"/>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95" name="Google Shape;6032;p40"/>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96" name="Google Shape;6033;p40"/>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97" name="Google Shape;6034;p40"/>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98" name="Google Shape;6035;p40"/>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99" name="Google Shape;6036;p40"/>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0" name="Google Shape;6037;p40"/>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1" name="Google Shape;6038;p40"/>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2" name="Google Shape;6039;p40"/>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3" name="Google Shape;6040;p40"/>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4" name="Google Shape;6041;p40"/>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5" name="Google Shape;6042;p40"/>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6" name="Google Shape;6043;p40"/>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7" name="Google Shape;6044;p40"/>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8" name="Google Shape;6045;p40"/>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9" name="Google Shape;6046;p40"/>
            <p:cNvSpPr/>
            <p:nvPr/>
          </p:nvSpPr>
          <p:spPr>
            <a:xfrm>
              <a:off x="37715" y="113141"/>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10" name="Google Shape;6047;p40"/>
            <p:cNvSpPr/>
            <p:nvPr/>
          </p:nvSpPr>
          <p:spPr>
            <a:xfrm>
              <a:off x="75428" y="113141"/>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11" name="Google Shape;6048;p40"/>
            <p:cNvSpPr/>
            <p:nvPr/>
          </p:nvSpPr>
          <p:spPr>
            <a:xfrm>
              <a:off x="113140" y="113141"/>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12" name="Google Shape;6049;p40"/>
            <p:cNvSpPr/>
            <p:nvPr/>
          </p:nvSpPr>
          <p:spPr>
            <a:xfrm>
              <a:off x="150861" y="113141"/>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13" name="Google Shape;6050;p40"/>
            <p:cNvSpPr/>
            <p:nvPr/>
          </p:nvSpPr>
          <p:spPr>
            <a:xfrm>
              <a:off x="188572" y="113141"/>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14" name="Google Shape;6051;p40"/>
            <p:cNvSpPr/>
            <p:nvPr/>
          </p:nvSpPr>
          <p:spPr>
            <a:xfrm>
              <a:off x="75431" y="150857"/>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15" name="Google Shape;6052;p40"/>
            <p:cNvSpPr/>
            <p:nvPr/>
          </p:nvSpPr>
          <p:spPr>
            <a:xfrm>
              <a:off x="113144" y="150857"/>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16" name="Google Shape;6053;p40"/>
            <p:cNvSpPr/>
            <p:nvPr/>
          </p:nvSpPr>
          <p:spPr>
            <a:xfrm>
              <a:off x="150861" y="150857"/>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17" name="Google Shape;6054;p40"/>
            <p:cNvSpPr/>
            <p:nvPr/>
          </p:nvSpPr>
          <p:spPr>
            <a:xfrm>
              <a:off x="113144" y="188569"/>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746" name="Google Shape;6055;p40"/>
          <p:cNvGrpSpPr/>
          <p:nvPr/>
        </p:nvGrpSpPr>
        <p:grpSpPr>
          <a:xfrm>
            <a:off x="8365321" y="154006"/>
            <a:ext cx="264005" cy="226289"/>
            <a:chOff x="0" y="-1"/>
            <a:chExt cx="264003" cy="226288"/>
          </a:xfrm>
        </p:grpSpPr>
        <p:sp>
          <p:nvSpPr>
            <p:cNvPr id="5719" name="Google Shape;6056;p40"/>
            <p:cNvSpPr/>
            <p:nvPr/>
          </p:nvSpPr>
          <p:spPr>
            <a:xfrm>
              <a:off x="37715" y="-2"/>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0" name="Google Shape;6057;p40"/>
            <p:cNvSpPr/>
            <p:nvPr/>
          </p:nvSpPr>
          <p:spPr>
            <a:xfrm>
              <a:off x="75431" y="-2"/>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1" name="Google Shape;6058;p40"/>
            <p:cNvSpPr/>
            <p:nvPr/>
          </p:nvSpPr>
          <p:spPr>
            <a:xfrm>
              <a:off x="150861" y="-2"/>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2" name="Google Shape;6059;p40"/>
            <p:cNvSpPr/>
            <p:nvPr/>
          </p:nvSpPr>
          <p:spPr>
            <a:xfrm>
              <a:off x="188572" y="-2"/>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3" name="Google Shape;6060;p40"/>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4" name="Google Shape;6061;p40"/>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5" name="Google Shape;6062;p40"/>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6" name="Google Shape;6063;p40"/>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7" name="Google Shape;6064;p40"/>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8" name="Google Shape;6065;p40"/>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9" name="Google Shape;6066;p40"/>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0" name="Google Shape;6067;p40"/>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1" name="Google Shape;6068;p40"/>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2" name="Google Shape;6069;p40"/>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3" name="Google Shape;6070;p40"/>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4" name="Google Shape;6071;p40"/>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5" name="Google Shape;6072;p40"/>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6" name="Google Shape;6073;p40"/>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7" name="Google Shape;6074;p40"/>
            <p:cNvSpPr/>
            <p:nvPr/>
          </p:nvSpPr>
          <p:spPr>
            <a:xfrm>
              <a:off x="37715" y="113141"/>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8" name="Google Shape;6075;p40"/>
            <p:cNvSpPr/>
            <p:nvPr/>
          </p:nvSpPr>
          <p:spPr>
            <a:xfrm>
              <a:off x="75428" y="113141"/>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9" name="Google Shape;6076;p40"/>
            <p:cNvSpPr/>
            <p:nvPr/>
          </p:nvSpPr>
          <p:spPr>
            <a:xfrm>
              <a:off x="113140" y="113141"/>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40" name="Google Shape;6077;p40"/>
            <p:cNvSpPr/>
            <p:nvPr/>
          </p:nvSpPr>
          <p:spPr>
            <a:xfrm>
              <a:off x="150861" y="113141"/>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41" name="Google Shape;6078;p40"/>
            <p:cNvSpPr/>
            <p:nvPr/>
          </p:nvSpPr>
          <p:spPr>
            <a:xfrm>
              <a:off x="188572" y="113141"/>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42" name="Google Shape;6079;p40"/>
            <p:cNvSpPr/>
            <p:nvPr/>
          </p:nvSpPr>
          <p:spPr>
            <a:xfrm>
              <a:off x="75431" y="150857"/>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43" name="Google Shape;6080;p40"/>
            <p:cNvSpPr/>
            <p:nvPr/>
          </p:nvSpPr>
          <p:spPr>
            <a:xfrm>
              <a:off x="113144" y="150857"/>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44" name="Google Shape;6081;p40"/>
            <p:cNvSpPr/>
            <p:nvPr/>
          </p:nvSpPr>
          <p:spPr>
            <a:xfrm>
              <a:off x="150861" y="150857"/>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45" name="Google Shape;6082;p40"/>
            <p:cNvSpPr/>
            <p:nvPr/>
          </p:nvSpPr>
          <p:spPr>
            <a:xfrm>
              <a:off x="113144" y="188569"/>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774" name="Google Shape;6083;p40"/>
          <p:cNvGrpSpPr/>
          <p:nvPr/>
        </p:nvGrpSpPr>
        <p:grpSpPr>
          <a:xfrm>
            <a:off x="8701399" y="154006"/>
            <a:ext cx="264005" cy="226289"/>
            <a:chOff x="0" y="-1"/>
            <a:chExt cx="264004" cy="226288"/>
          </a:xfrm>
        </p:grpSpPr>
        <p:sp>
          <p:nvSpPr>
            <p:cNvPr id="5747" name="Google Shape;6084;p40"/>
            <p:cNvSpPr/>
            <p:nvPr/>
          </p:nvSpPr>
          <p:spPr>
            <a:xfrm>
              <a:off x="37715" y="-2"/>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48" name="Google Shape;6085;p40"/>
            <p:cNvSpPr/>
            <p:nvPr/>
          </p:nvSpPr>
          <p:spPr>
            <a:xfrm>
              <a:off x="75431" y="-2"/>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49" name="Google Shape;6086;p40"/>
            <p:cNvSpPr/>
            <p:nvPr/>
          </p:nvSpPr>
          <p:spPr>
            <a:xfrm>
              <a:off x="150862" y="-2"/>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0" name="Google Shape;6087;p40"/>
            <p:cNvSpPr/>
            <p:nvPr/>
          </p:nvSpPr>
          <p:spPr>
            <a:xfrm>
              <a:off x="188573" y="-2"/>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1" name="Google Shape;6088;p40"/>
            <p:cNvSpPr/>
            <p:nvPr/>
          </p:nvSpPr>
          <p:spPr>
            <a:xfrm>
              <a:off x="0"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2" name="Google Shape;6089;p40"/>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3" name="Google Shape;6090;p40"/>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4" name="Google Shape;6091;p40"/>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5" name="Google Shape;6092;p40"/>
            <p:cNvSpPr/>
            <p:nvPr/>
          </p:nvSpPr>
          <p:spPr>
            <a:xfrm>
              <a:off x="150858"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6" name="Google Shape;6093;p40"/>
            <p:cNvSpPr/>
            <p:nvPr/>
          </p:nvSpPr>
          <p:spPr>
            <a:xfrm>
              <a:off x="188573"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7" name="Google Shape;6094;p40"/>
            <p:cNvSpPr/>
            <p:nvPr/>
          </p:nvSpPr>
          <p:spPr>
            <a:xfrm>
              <a:off x="226287"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8" name="Google Shape;6095;p40"/>
            <p:cNvSpPr/>
            <p:nvPr/>
          </p:nvSpPr>
          <p:spPr>
            <a:xfrm>
              <a:off x="0"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9" name="Google Shape;6096;p40"/>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0" name="Google Shape;6097;p40"/>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1" name="Google Shape;6098;p40"/>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2" name="Google Shape;6099;p40"/>
            <p:cNvSpPr/>
            <p:nvPr/>
          </p:nvSpPr>
          <p:spPr>
            <a:xfrm>
              <a:off x="150858"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3" name="Google Shape;6100;p40"/>
            <p:cNvSpPr/>
            <p:nvPr/>
          </p:nvSpPr>
          <p:spPr>
            <a:xfrm>
              <a:off x="188573"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4" name="Google Shape;6101;p40"/>
            <p:cNvSpPr/>
            <p:nvPr/>
          </p:nvSpPr>
          <p:spPr>
            <a:xfrm>
              <a:off x="226287"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5" name="Google Shape;6102;p40"/>
            <p:cNvSpPr/>
            <p:nvPr/>
          </p:nvSpPr>
          <p:spPr>
            <a:xfrm>
              <a:off x="37715" y="113141"/>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6" name="Google Shape;6103;p40"/>
            <p:cNvSpPr/>
            <p:nvPr/>
          </p:nvSpPr>
          <p:spPr>
            <a:xfrm>
              <a:off x="75428" y="113141"/>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7" name="Google Shape;6104;p40"/>
            <p:cNvSpPr/>
            <p:nvPr/>
          </p:nvSpPr>
          <p:spPr>
            <a:xfrm>
              <a:off x="113140" y="113141"/>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8" name="Google Shape;6105;p40"/>
            <p:cNvSpPr/>
            <p:nvPr/>
          </p:nvSpPr>
          <p:spPr>
            <a:xfrm>
              <a:off x="150862" y="113141"/>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9" name="Google Shape;6106;p40"/>
            <p:cNvSpPr/>
            <p:nvPr/>
          </p:nvSpPr>
          <p:spPr>
            <a:xfrm>
              <a:off x="188573" y="113141"/>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70" name="Google Shape;6107;p40"/>
            <p:cNvSpPr/>
            <p:nvPr/>
          </p:nvSpPr>
          <p:spPr>
            <a:xfrm>
              <a:off x="75431" y="150857"/>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71" name="Google Shape;6108;p40"/>
            <p:cNvSpPr/>
            <p:nvPr/>
          </p:nvSpPr>
          <p:spPr>
            <a:xfrm>
              <a:off x="113144" y="150857"/>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72" name="Google Shape;6109;p40"/>
            <p:cNvSpPr/>
            <p:nvPr/>
          </p:nvSpPr>
          <p:spPr>
            <a:xfrm>
              <a:off x="150862" y="150857"/>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73" name="Google Shape;6110;p40"/>
            <p:cNvSpPr/>
            <p:nvPr/>
          </p:nvSpPr>
          <p:spPr>
            <a:xfrm>
              <a:off x="113144" y="188569"/>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5775" name="Google Shape;5626;p32"/>
          <p:cNvSpPr txBox="1"/>
          <p:nvPr/>
        </p:nvSpPr>
        <p:spPr>
          <a:xfrm>
            <a:off x="1334697" y="365779"/>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Table of Contents</a:t>
            </a:r>
          </a:p>
        </p:txBody>
      </p:sp>
      <p:sp>
        <p:nvSpPr>
          <p:cNvPr id="5776" name="Google Shape;6026;p40"/>
          <p:cNvSpPr txBox="1"/>
          <p:nvPr>
            <p:ph type="body" idx="1"/>
          </p:nvPr>
        </p:nvSpPr>
        <p:spPr>
          <a:xfrm>
            <a:off x="1651030" y="1336794"/>
            <a:ext cx="7063231" cy="2797818"/>
          </a:xfrm>
          <a:prstGeom prst="rect">
            <a:avLst/>
          </a:prstGeom>
        </p:spPr>
        <p:txBody>
          <a:bodyPr/>
          <a:lstStyle/>
          <a:p>
            <a:pPr marL="147987" indent="-147987" algn="l" defTabSz="749808">
              <a:buSzPct val="60000"/>
              <a:buBlip>
                <a:blip r:embed="rId2"/>
              </a:buBlip>
              <a:defRPr sz="1400">
                <a:solidFill>
                  <a:schemeClr val="accent1"/>
                </a:solidFill>
              </a:defRPr>
            </a:pPr>
            <a:r>
              <a:t>Overview</a:t>
            </a:r>
          </a:p>
          <a:p>
            <a:pPr marL="147987" indent="-147987" algn="l" defTabSz="749808">
              <a:buSzPct val="60000"/>
              <a:buBlip>
                <a:blip r:embed="rId2"/>
              </a:buBlip>
              <a:defRPr sz="1400">
                <a:solidFill>
                  <a:schemeClr val="accent1"/>
                </a:solidFill>
              </a:defRPr>
            </a:pPr>
            <a:r>
              <a:t>Platform Life Cycles</a:t>
            </a:r>
          </a:p>
          <a:p>
            <a:pPr marL="147987" indent="-147987" algn="l" defTabSz="749808">
              <a:buSzPct val="60000"/>
              <a:buBlip>
                <a:blip r:embed="rId2"/>
              </a:buBlip>
              <a:defRPr sz="1400">
                <a:solidFill>
                  <a:schemeClr val="accent1"/>
                </a:solidFill>
              </a:defRPr>
            </a:pPr>
            <a:r>
              <a:t>Current Period</a:t>
            </a:r>
          </a:p>
          <a:p>
            <a:pPr lvl="1" marL="460407" indent="-147988" algn="l" defTabSz="749808">
              <a:buSzPct val="60000"/>
              <a:buBlip>
                <a:blip r:embed="rId2"/>
              </a:buBlip>
              <a:defRPr sz="1400">
                <a:solidFill>
                  <a:schemeClr val="accent1"/>
                </a:solidFill>
              </a:defRPr>
            </a:pPr>
            <a:r>
              <a:t>Sales per platform</a:t>
            </a:r>
          </a:p>
          <a:p>
            <a:pPr lvl="1" marL="460407" indent="-147988" algn="l" defTabSz="749808">
              <a:buSzPct val="60000"/>
              <a:buBlip>
                <a:blip r:embed="rId2"/>
              </a:buBlip>
              <a:defRPr sz="1400">
                <a:solidFill>
                  <a:schemeClr val="accent1"/>
                </a:solidFill>
              </a:defRPr>
            </a:pPr>
            <a:r>
              <a:t> Sony’s Dominance in the Market</a:t>
            </a:r>
          </a:p>
          <a:p>
            <a:pPr lvl="1" marL="460407" indent="-147988" algn="l" defTabSz="749808">
              <a:buSzPct val="60000"/>
              <a:buBlip>
                <a:blip r:embed="rId2"/>
              </a:buBlip>
              <a:defRPr sz="1400">
                <a:solidFill>
                  <a:schemeClr val="accent1"/>
                </a:solidFill>
              </a:defRPr>
            </a:pPr>
            <a:r>
              <a:t>Sales per Genre</a:t>
            </a:r>
          </a:p>
          <a:p>
            <a:pPr lvl="1" marL="460407" indent="-147988" algn="l" defTabSz="749808">
              <a:buSzPct val="60000"/>
              <a:buBlip>
                <a:blip r:embed="rId2"/>
              </a:buBlip>
              <a:defRPr sz="1400">
                <a:solidFill>
                  <a:schemeClr val="accent1"/>
                </a:solidFill>
              </a:defRPr>
            </a:pPr>
            <a:r>
              <a:t>Regional Analysis</a:t>
            </a:r>
          </a:p>
          <a:p>
            <a:pPr marL="147987" indent="-147987" algn="l" defTabSz="749808">
              <a:buSzPct val="60000"/>
              <a:buBlip>
                <a:blip r:embed="rId2"/>
              </a:buBlip>
              <a:defRPr sz="1400">
                <a:solidFill>
                  <a:schemeClr val="accent1"/>
                </a:solidFill>
              </a:defRPr>
            </a:pPr>
            <a:r>
              <a:t>Hypothesis Testing</a:t>
            </a:r>
          </a:p>
          <a:p>
            <a:pPr lvl="1" marL="460407" indent="-147988" algn="l" defTabSz="749808">
              <a:buSzPct val="60000"/>
              <a:buBlip>
                <a:blip r:embed="rId2"/>
              </a:buBlip>
              <a:defRPr sz="1400">
                <a:solidFill>
                  <a:schemeClr val="accent1"/>
                </a:solidFill>
              </a:defRPr>
            </a:pPr>
            <a:r>
              <a:t>“Average user ratings of the Xbox One and PC platforms are the same.”</a:t>
            </a:r>
          </a:p>
          <a:p>
            <a:pPr lvl="1" marL="460407" indent="-147988" algn="l" defTabSz="749808">
              <a:buSzPct val="60000"/>
              <a:buBlip>
                <a:blip r:embed="rId2"/>
              </a:buBlip>
              <a:defRPr sz="1400">
                <a:solidFill>
                  <a:schemeClr val="accent1"/>
                </a:solidFill>
              </a:defRPr>
            </a:pPr>
            <a:r>
              <a:t>“Average user ratings for the action games are higher than sports games”</a:t>
            </a:r>
          </a:p>
          <a:p>
            <a:pPr marL="147987" indent="-147987" algn="l" defTabSz="749808">
              <a:buSzPct val="60000"/>
              <a:buBlip>
                <a:blip r:embed="rId2"/>
              </a:buBlip>
              <a:defRPr sz="1400">
                <a:solidFill>
                  <a:schemeClr val="accent1"/>
                </a:solidFill>
              </a:defRPr>
            </a:pPr>
            <a:r>
              <a:t>Conclusions</a:t>
            </a:r>
          </a:p>
          <a:p>
            <a:pPr marL="147987" indent="-147987" algn="l" defTabSz="749808">
              <a:buSzPct val="60000"/>
              <a:buBlip>
                <a:blip r:embed="rId2"/>
              </a:buBlip>
              <a:defRPr sz="1400">
                <a:solidFill>
                  <a:schemeClr val="accent1"/>
                </a:solidFill>
              </a:defRPr>
            </a:pPr>
            <a:r>
              <a:t>Recommendations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775"/>
                                        </p:tgtEl>
                                        <p:attrNameLst>
                                          <p:attrName>style.visibility</p:attrName>
                                        </p:attrNameLst>
                                      </p:cBhvr>
                                      <p:to>
                                        <p:strVal val="visible"/>
                                      </p:to>
                                    </p:set>
                                    <p:animEffect filter="fade" transition="in">
                                      <p:cBhvr>
                                        <p:cTn id="7" dur="1000"/>
                                        <p:tgtEl>
                                          <p:spTgt spid="57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75"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43" name="Google Shape;5797;p35"/>
          <p:cNvSpPr txBox="1"/>
          <p:nvPr>
            <p:ph type="body" sz="half" idx="1"/>
          </p:nvPr>
        </p:nvSpPr>
        <p:spPr>
          <a:xfrm>
            <a:off x="1753049" y="1006303"/>
            <a:ext cx="5637902" cy="3130894"/>
          </a:xfrm>
          <a:prstGeom prst="rect">
            <a:avLst/>
          </a:prstGeom>
        </p:spPr>
        <p:txBody>
          <a:bodyPr/>
          <a:lstStyle/>
          <a:p>
            <a:pPr marL="0" algn="just" defTabSz="832103">
              <a:defRPr sz="1600"/>
            </a:pPr>
            <a:r>
              <a:t>With an alpha value of 5% and a P-value of ~5.98e-20 (practically zero), the probability of observing the difference in user scores between the Action and Sports genres due to random chance is nearly zero. In other words, there is very strong evidence that there is a significant difference in user scores between these two genres.</a:t>
            </a:r>
          </a:p>
          <a:p>
            <a:pPr marL="0" algn="just" defTabSz="832103">
              <a:defRPr sz="1600"/>
            </a:pPr>
            <a:r>
              <a:t>With action games having an average user rating of 6.83 and sports games having an average user rating of 5.46 we can conclude with relative certainty that, on average, action games receive higher user ratings</a:t>
            </a:r>
          </a:p>
        </p:txBody>
      </p:sp>
      <p:grpSp>
        <p:nvGrpSpPr>
          <p:cNvPr id="7071" name="Google Shape;5854;p35"/>
          <p:cNvGrpSpPr/>
          <p:nvPr/>
        </p:nvGrpSpPr>
        <p:grpSpPr>
          <a:xfrm>
            <a:off x="8853799" y="306403"/>
            <a:ext cx="264005" cy="226291"/>
            <a:chOff x="0" y="0"/>
            <a:chExt cx="264004" cy="226289"/>
          </a:xfrm>
        </p:grpSpPr>
        <p:sp>
          <p:nvSpPr>
            <p:cNvPr id="7044" name="Google Shape;5855;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45" name="Google Shape;5856;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46" name="Google Shape;5857;p35"/>
            <p:cNvSpPr/>
            <p:nvPr/>
          </p:nvSpPr>
          <p:spPr>
            <a:xfrm>
              <a:off x="150862"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47" name="Google Shape;5858;p35"/>
            <p:cNvSpPr/>
            <p:nvPr/>
          </p:nvSpPr>
          <p:spPr>
            <a:xfrm>
              <a:off x="188573"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48" name="Google Shape;5859;p35"/>
            <p:cNvSpPr/>
            <p:nvPr/>
          </p:nvSpPr>
          <p:spPr>
            <a:xfrm>
              <a:off x="0"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49" name="Google Shape;5860;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0" name="Google Shape;5861;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1" name="Google Shape;5862;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2" name="Google Shape;5863;p35"/>
            <p:cNvSpPr/>
            <p:nvPr/>
          </p:nvSpPr>
          <p:spPr>
            <a:xfrm>
              <a:off x="150858"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3" name="Google Shape;5864;p35"/>
            <p:cNvSpPr/>
            <p:nvPr/>
          </p:nvSpPr>
          <p:spPr>
            <a:xfrm>
              <a:off x="188573"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4" name="Google Shape;5865;p35"/>
            <p:cNvSpPr/>
            <p:nvPr/>
          </p:nvSpPr>
          <p:spPr>
            <a:xfrm>
              <a:off x="226287"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5" name="Google Shape;5866;p35"/>
            <p:cNvSpPr/>
            <p:nvPr/>
          </p:nvSpPr>
          <p:spPr>
            <a:xfrm>
              <a:off x="0"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6" name="Google Shape;5867;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7" name="Google Shape;5868;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8" name="Google Shape;5869;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9" name="Google Shape;5870;p35"/>
            <p:cNvSpPr/>
            <p:nvPr/>
          </p:nvSpPr>
          <p:spPr>
            <a:xfrm>
              <a:off x="150858"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0" name="Google Shape;5871;p35"/>
            <p:cNvSpPr/>
            <p:nvPr/>
          </p:nvSpPr>
          <p:spPr>
            <a:xfrm>
              <a:off x="188573"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1" name="Google Shape;5872;p35"/>
            <p:cNvSpPr/>
            <p:nvPr/>
          </p:nvSpPr>
          <p:spPr>
            <a:xfrm>
              <a:off x="226287"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2" name="Google Shape;5873;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3" name="Google Shape;5874;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4" name="Google Shape;5875;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5" name="Google Shape;5876;p35"/>
            <p:cNvSpPr/>
            <p:nvPr/>
          </p:nvSpPr>
          <p:spPr>
            <a:xfrm>
              <a:off x="150862"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6" name="Google Shape;5877;p35"/>
            <p:cNvSpPr/>
            <p:nvPr/>
          </p:nvSpPr>
          <p:spPr>
            <a:xfrm>
              <a:off x="188573"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7" name="Google Shape;5878;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8" name="Google Shape;5879;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9" name="Google Shape;5880;p35"/>
            <p:cNvSpPr/>
            <p:nvPr/>
          </p:nvSpPr>
          <p:spPr>
            <a:xfrm>
              <a:off x="150862"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70" name="Google Shape;5881;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7072" name="Google Shape;5626;p32"/>
          <p:cNvSpPr txBox="1"/>
          <p:nvPr/>
        </p:nvSpPr>
        <p:spPr>
          <a:xfrm>
            <a:off x="1334697" y="-153751"/>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Hypothesis Testing</a:t>
            </a:r>
          </a:p>
        </p:txBody>
      </p:sp>
      <p:sp>
        <p:nvSpPr>
          <p:cNvPr id="7073" name="H2: “Average user ratings for the action games are higher than sports games”"/>
          <p:cNvSpPr txBox="1"/>
          <p:nvPr/>
        </p:nvSpPr>
        <p:spPr>
          <a:xfrm>
            <a:off x="1077416" y="515779"/>
            <a:ext cx="6989168"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chemeClr val="accent1"/>
                </a:solidFill>
              </a:defRPr>
            </a:lvl1pPr>
          </a:lstStyle>
          <a:p>
            <a:pPr/>
            <a:r>
              <a:t>H2: “Average user ratings for the action games are higher than sports games”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7043"/>
                                        </p:tgtEl>
                                        <p:attrNameLst>
                                          <p:attrName>style.visibility</p:attrName>
                                        </p:attrNameLst>
                                      </p:cBhvr>
                                      <p:to>
                                        <p:strVal val="visible"/>
                                      </p:to>
                                    </p:set>
                                    <p:anim calcmode="lin" valueType="num">
                                      <p:cBhvr>
                                        <p:cTn id="7" dur="1000" fill="hold"/>
                                        <p:tgtEl>
                                          <p:spTgt spid="7043"/>
                                        </p:tgtEl>
                                        <p:attrNameLst>
                                          <p:attrName>ppt_x</p:attrName>
                                        </p:attrNameLst>
                                      </p:cBhvr>
                                      <p:tavLst>
                                        <p:tav tm="0">
                                          <p:val>
                                            <p:strVal val="#ppt_x"/>
                                          </p:val>
                                        </p:tav>
                                        <p:tav tm="100000">
                                          <p:val>
                                            <p:strVal val="#ppt_x"/>
                                          </p:val>
                                        </p:tav>
                                      </p:tavLst>
                                    </p:anim>
                                    <p:anim calcmode="lin" valueType="num">
                                      <p:cBhvr>
                                        <p:cTn id="8" dur="1000" fill="hold"/>
                                        <p:tgtEl>
                                          <p:spTgt spid="70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043"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75" name="Google Shape;5797;p35"/>
          <p:cNvSpPr txBox="1"/>
          <p:nvPr>
            <p:ph type="body" idx="1"/>
          </p:nvPr>
        </p:nvSpPr>
        <p:spPr>
          <a:xfrm>
            <a:off x="1361058" y="1006303"/>
            <a:ext cx="6184233" cy="3130894"/>
          </a:xfrm>
          <a:prstGeom prst="rect">
            <a:avLst/>
          </a:prstGeom>
        </p:spPr>
        <p:txBody>
          <a:bodyPr/>
          <a:lstStyle/>
          <a:p>
            <a:pPr marL="180472" indent="-180472" algn="just">
              <a:buSzPct val="60000"/>
              <a:buBlip>
                <a:blip r:embed="rId2"/>
              </a:buBlip>
            </a:pPr>
            <a:r>
              <a:t>The average life cycle for a platform is approximately 5 years.</a:t>
            </a:r>
          </a:p>
          <a:p>
            <a:pPr marL="180472" indent="-180472" algn="just">
              <a:buSzPct val="60000"/>
              <a:buBlip>
                <a:blip r:embed="rId2"/>
              </a:buBlip>
            </a:pPr>
            <a:r>
              <a:t>Sony Dominates the global market with their line of PlayStation platforms.</a:t>
            </a:r>
          </a:p>
          <a:p>
            <a:pPr marL="180472" indent="-180472" algn="just">
              <a:buSzPct val="60000"/>
              <a:buBlip>
                <a:blip r:embed="rId2"/>
              </a:buBlip>
            </a:pPr>
            <a:r>
              <a:t>Action and shooter games yield the highest sales.</a:t>
            </a:r>
          </a:p>
          <a:p>
            <a:pPr marL="180472" indent="-180472" algn="just">
              <a:buSzPct val="60000"/>
              <a:buBlip>
                <a:blip r:embed="rId2"/>
              </a:buBlip>
            </a:pPr>
            <a:r>
              <a:t>The action genre has strong global appeal.</a:t>
            </a:r>
          </a:p>
          <a:p>
            <a:pPr marL="180472" indent="-180472" algn="just">
              <a:buSzPct val="60000"/>
              <a:buBlip>
                <a:blip r:embed="rId2"/>
              </a:buBlip>
            </a:pPr>
            <a:r>
              <a:t>There are significant differences in consumer preference between Western Markets and the Japanese market.</a:t>
            </a:r>
          </a:p>
        </p:txBody>
      </p:sp>
      <p:sp>
        <p:nvSpPr>
          <p:cNvPr id="7076" name="Google Shape;5626;p32"/>
          <p:cNvSpPr txBox="1"/>
          <p:nvPr/>
        </p:nvSpPr>
        <p:spPr>
          <a:xfrm>
            <a:off x="1334697" y="-153751"/>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Conclusions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7075"/>
                                        </p:tgtEl>
                                        <p:attrNameLst>
                                          <p:attrName>style.visibility</p:attrName>
                                        </p:attrNameLst>
                                      </p:cBhvr>
                                      <p:to>
                                        <p:strVal val="visible"/>
                                      </p:to>
                                    </p:set>
                                    <p:anim calcmode="lin" valueType="num">
                                      <p:cBhvr>
                                        <p:cTn id="7" dur="1000" fill="hold"/>
                                        <p:tgtEl>
                                          <p:spTgt spid="7075"/>
                                        </p:tgtEl>
                                        <p:attrNameLst>
                                          <p:attrName>ppt_x</p:attrName>
                                        </p:attrNameLst>
                                      </p:cBhvr>
                                      <p:tavLst>
                                        <p:tav tm="0">
                                          <p:val>
                                            <p:strVal val="#ppt_x"/>
                                          </p:val>
                                        </p:tav>
                                        <p:tav tm="100000">
                                          <p:val>
                                            <p:strVal val="#ppt_x"/>
                                          </p:val>
                                        </p:tav>
                                      </p:tavLst>
                                    </p:anim>
                                    <p:anim calcmode="lin" valueType="num">
                                      <p:cBhvr>
                                        <p:cTn id="8" dur="1000" fill="hold"/>
                                        <p:tgtEl>
                                          <p:spTgt spid="70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075"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78" name="Google Shape;5797;p35"/>
          <p:cNvSpPr txBox="1"/>
          <p:nvPr>
            <p:ph type="body" idx="1"/>
          </p:nvPr>
        </p:nvSpPr>
        <p:spPr>
          <a:xfrm>
            <a:off x="1369741" y="496943"/>
            <a:ext cx="6184234" cy="3640252"/>
          </a:xfrm>
          <a:prstGeom prst="rect">
            <a:avLst/>
          </a:prstGeom>
        </p:spPr>
        <p:txBody>
          <a:bodyPr/>
          <a:lstStyle/>
          <a:p>
            <a:pPr marL="133549" indent="-133549" algn="just" defTabSz="676655">
              <a:buSzPct val="60000"/>
              <a:buBlip>
                <a:blip r:embed="rId2"/>
              </a:buBlip>
              <a:defRPr b="1" sz="1300"/>
            </a:pPr>
            <a:r>
              <a:t>Invest in PlayStation 4 games:</a:t>
            </a:r>
            <a:r>
              <a:rPr b="0"/>
              <a:t> Given its market dominance and strong sales performance, investing in PlayStation 4 games is likely to yield high returns.</a:t>
            </a:r>
          </a:p>
          <a:p>
            <a:pPr marL="133549" indent="-133549" algn="just" defTabSz="676655">
              <a:buSzPct val="60000"/>
              <a:buBlip>
                <a:blip r:embed="rId2"/>
              </a:buBlip>
              <a:defRPr b="1" sz="1300"/>
            </a:pPr>
            <a:r>
              <a:t>Invest in Console and PC Games:</a:t>
            </a:r>
            <a:r>
              <a:rPr b="0"/>
              <a:t> Focusing on games for consoles and PCs is recommended, as these platform sales outperform handheld and mobile platforms.</a:t>
            </a:r>
          </a:p>
          <a:p>
            <a:pPr marL="133549" indent="-133549" algn="just" defTabSz="676655">
              <a:buSzPct val="60000"/>
              <a:buBlip>
                <a:blip r:embed="rId2"/>
              </a:buBlip>
              <a:defRPr b="1" sz="1300"/>
            </a:pPr>
            <a:r>
              <a:t>Prepare for a New Platform Release:</a:t>
            </a:r>
            <a:r>
              <a:rPr b="0"/>
              <a:t> With the most recent platforms being released in 2012, a new platform is likely to be released soon. Preparing for this release can help the company stay ahead of the competition.</a:t>
            </a:r>
          </a:p>
          <a:p>
            <a:pPr marL="133549" indent="-133549" algn="just" defTabSz="676655">
              <a:buSzPct val="60000"/>
              <a:buBlip>
                <a:blip r:embed="rId2"/>
              </a:buBlip>
              <a:defRPr b="1" sz="1300"/>
            </a:pPr>
            <a:r>
              <a:t>Focus on Action and Shooter Genres:</a:t>
            </a:r>
            <a:r>
              <a:rPr b="0"/>
              <a:t> These genres have consistently performed well and are likely to continue to do so. Action, in particular, has a broad appeal across global markets.</a:t>
            </a:r>
          </a:p>
          <a:p>
            <a:pPr marL="133549" indent="-133549" algn="just" defTabSz="676655">
              <a:buSzPct val="60000"/>
              <a:buBlip>
                <a:blip r:embed="rId2"/>
              </a:buBlip>
              <a:defRPr b="1" sz="1300"/>
            </a:pPr>
            <a:r>
              <a:t>Consider Regional Preferences: </a:t>
            </a:r>
            <a:r>
              <a:rPr b="0"/>
              <a:t>The significant differences between Western and Japanese markets should be considered carefully when developing and marketing games.</a:t>
            </a:r>
          </a:p>
        </p:txBody>
      </p:sp>
      <p:sp>
        <p:nvSpPr>
          <p:cNvPr id="7079" name="Google Shape;5626;p32"/>
          <p:cNvSpPr txBox="1"/>
          <p:nvPr/>
        </p:nvSpPr>
        <p:spPr>
          <a:xfrm>
            <a:off x="1334697" y="-153751"/>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Recommendations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7078"/>
                                        </p:tgtEl>
                                        <p:attrNameLst>
                                          <p:attrName>style.visibility</p:attrName>
                                        </p:attrNameLst>
                                      </p:cBhvr>
                                      <p:to>
                                        <p:strVal val="visible"/>
                                      </p:to>
                                    </p:set>
                                    <p:anim calcmode="lin" valueType="num">
                                      <p:cBhvr>
                                        <p:cTn id="7" dur="1000" fill="hold"/>
                                        <p:tgtEl>
                                          <p:spTgt spid="7078"/>
                                        </p:tgtEl>
                                        <p:attrNameLst>
                                          <p:attrName>ppt_x</p:attrName>
                                        </p:attrNameLst>
                                      </p:cBhvr>
                                      <p:tavLst>
                                        <p:tav tm="0">
                                          <p:val>
                                            <p:strVal val="#ppt_x"/>
                                          </p:val>
                                        </p:tav>
                                        <p:tav tm="100000">
                                          <p:val>
                                            <p:strVal val="#ppt_x"/>
                                          </p:val>
                                        </p:tav>
                                      </p:tavLst>
                                    </p:anim>
                                    <p:anim calcmode="lin" valueType="num">
                                      <p:cBhvr>
                                        <p:cTn id="8" dur="1000" fill="hold"/>
                                        <p:tgtEl>
                                          <p:spTgt spid="707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078"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81" name="Google Shape;6790;p44"/>
          <p:cNvSpPr txBox="1"/>
          <p:nvPr/>
        </p:nvSpPr>
        <p:spPr>
          <a:xfrm>
            <a:off x="1265227" y="3254961"/>
            <a:ext cx="6474605" cy="8418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END</a:t>
            </a:r>
          </a:p>
        </p:txBody>
      </p:sp>
      <p:sp>
        <p:nvSpPr>
          <p:cNvPr id="7082" name="Google Shape;6791;p44"/>
          <p:cNvSpPr txBox="1"/>
          <p:nvPr>
            <p:ph type="body" sz="half" idx="1"/>
          </p:nvPr>
        </p:nvSpPr>
        <p:spPr>
          <a:xfrm>
            <a:off x="1493428" y="1459241"/>
            <a:ext cx="6157144" cy="2225018"/>
          </a:xfrm>
          <a:prstGeom prst="rect">
            <a:avLst/>
          </a:prstGeom>
        </p:spPr>
        <p:txBody>
          <a:bodyPr/>
          <a:lstStyle/>
          <a:p>
            <a:pPr marL="0" defTabSz="886967">
              <a:defRPr sz="1700"/>
            </a:pPr>
            <a:r>
              <a:t>If you found this presentation to be insightful and believe my data analysis skills could bring value to your organization, I’d love to connect! I am actively seeking opportunities where I can contribute my expertise in analyzing data, drawing actionable insights, and presenting clear recommendations. Feel free to reach out to me here on LinkedIn or via email</a:t>
            </a:r>
            <a:r>
              <a:rPr>
                <a:solidFill>
                  <a:schemeClr val="accent1"/>
                </a:solidFill>
                <a:uFill>
                  <a:solidFill>
                    <a:srgbClr val="0000FF"/>
                  </a:solidFill>
                </a:uFill>
              </a:rPr>
              <a:t> </a:t>
            </a:r>
            <a:r>
              <a:t>for potential job opportunities or collaborations.</a:t>
            </a:r>
          </a:p>
        </p:txBody>
      </p:sp>
      <p:grpSp>
        <p:nvGrpSpPr>
          <p:cNvPr id="7087" name="Google Shape;6792;p44"/>
          <p:cNvGrpSpPr/>
          <p:nvPr/>
        </p:nvGrpSpPr>
        <p:grpSpPr>
          <a:xfrm>
            <a:off x="8051378" y="2622665"/>
            <a:ext cx="263962" cy="263961"/>
            <a:chOff x="-1" y="0"/>
            <a:chExt cx="263961" cy="263960"/>
          </a:xfrm>
        </p:grpSpPr>
        <p:sp>
          <p:nvSpPr>
            <p:cNvPr id="7083" name="Google Shape;6793;p44"/>
            <p:cNvSpPr/>
            <p:nvPr/>
          </p:nvSpPr>
          <p:spPr>
            <a:xfrm>
              <a:off x="-2" y="132021"/>
              <a:ext cx="148483" cy="13193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84" name="Google Shape;6794;p44"/>
            <p:cNvSpPr/>
            <p:nvPr/>
          </p:nvSpPr>
          <p:spPr>
            <a:xfrm>
              <a:off x="-2" y="-1"/>
              <a:ext cx="148483" cy="1320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85" name="Google Shape;6795;p44"/>
            <p:cNvSpPr/>
            <p:nvPr/>
          </p:nvSpPr>
          <p:spPr>
            <a:xfrm>
              <a:off x="148483" y="132021"/>
              <a:ext cx="115478" cy="131939"/>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86" name="Google Shape;6796;p44"/>
            <p:cNvSpPr/>
            <p:nvPr/>
          </p:nvSpPr>
          <p:spPr>
            <a:xfrm>
              <a:off x="148483" y="-1"/>
              <a:ext cx="115478" cy="13202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7092" name="Google Shape;6797;p44"/>
          <p:cNvGrpSpPr/>
          <p:nvPr/>
        </p:nvGrpSpPr>
        <p:grpSpPr>
          <a:xfrm>
            <a:off x="8051378" y="2195838"/>
            <a:ext cx="263962" cy="263963"/>
            <a:chOff x="-1" y="0"/>
            <a:chExt cx="263961" cy="263962"/>
          </a:xfrm>
        </p:grpSpPr>
        <p:sp>
          <p:nvSpPr>
            <p:cNvPr id="7088" name="Google Shape;6798;p44"/>
            <p:cNvSpPr/>
            <p:nvPr/>
          </p:nvSpPr>
          <p:spPr>
            <a:xfrm>
              <a:off x="-2" y="132022"/>
              <a:ext cx="148483" cy="13194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89" name="Google Shape;6799;p44"/>
            <p:cNvSpPr/>
            <p:nvPr/>
          </p:nvSpPr>
          <p:spPr>
            <a:xfrm>
              <a:off x="-2" y="-1"/>
              <a:ext cx="148483" cy="13202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90" name="Google Shape;6800;p44"/>
            <p:cNvSpPr/>
            <p:nvPr/>
          </p:nvSpPr>
          <p:spPr>
            <a:xfrm>
              <a:off x="148483" y="132022"/>
              <a:ext cx="115478" cy="131940"/>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91" name="Google Shape;6801;p44"/>
            <p:cNvSpPr/>
            <p:nvPr/>
          </p:nvSpPr>
          <p:spPr>
            <a:xfrm>
              <a:off x="148483" y="-1"/>
              <a:ext cx="115478" cy="13202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7097" name="Google Shape;6802;p44"/>
          <p:cNvGrpSpPr/>
          <p:nvPr/>
        </p:nvGrpSpPr>
        <p:grpSpPr>
          <a:xfrm>
            <a:off x="8051378" y="1769015"/>
            <a:ext cx="263962" cy="263961"/>
            <a:chOff x="-1" y="0"/>
            <a:chExt cx="263961" cy="263960"/>
          </a:xfrm>
        </p:grpSpPr>
        <p:sp>
          <p:nvSpPr>
            <p:cNvPr id="7093" name="Google Shape;6803;p44"/>
            <p:cNvSpPr/>
            <p:nvPr/>
          </p:nvSpPr>
          <p:spPr>
            <a:xfrm>
              <a:off x="-2" y="132021"/>
              <a:ext cx="148483" cy="13193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94" name="Google Shape;6804;p44"/>
            <p:cNvSpPr/>
            <p:nvPr/>
          </p:nvSpPr>
          <p:spPr>
            <a:xfrm>
              <a:off x="-2" y="-1"/>
              <a:ext cx="148483" cy="1320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95" name="Google Shape;6805;p44"/>
            <p:cNvSpPr/>
            <p:nvPr/>
          </p:nvSpPr>
          <p:spPr>
            <a:xfrm>
              <a:off x="148483" y="132021"/>
              <a:ext cx="115478" cy="131939"/>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96" name="Google Shape;6806;p44"/>
            <p:cNvSpPr/>
            <p:nvPr/>
          </p:nvSpPr>
          <p:spPr>
            <a:xfrm>
              <a:off x="148483" y="-1"/>
              <a:ext cx="115478" cy="13202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7081"/>
                                        </p:tgtEl>
                                        <p:attrNameLst>
                                          <p:attrName>style.visibility</p:attrName>
                                        </p:attrNameLst>
                                      </p:cBhvr>
                                      <p:to>
                                        <p:strVal val="visible"/>
                                      </p:to>
                                    </p:set>
                                    <p:anim calcmode="lin" valueType="num">
                                      <p:cBhvr>
                                        <p:cTn id="7" dur="1000" fill="hold"/>
                                        <p:tgtEl>
                                          <p:spTgt spid="7081"/>
                                        </p:tgtEl>
                                        <p:attrNameLst>
                                          <p:attrName>ppt_x</p:attrName>
                                        </p:attrNameLst>
                                      </p:cBhvr>
                                      <p:tavLst>
                                        <p:tav tm="0">
                                          <p:val>
                                            <p:strVal val="#ppt_x"/>
                                          </p:val>
                                        </p:tav>
                                        <p:tav tm="100000">
                                          <p:val>
                                            <p:strVal val="#ppt_x"/>
                                          </p:val>
                                        </p:tav>
                                      </p:tavLst>
                                    </p:anim>
                                    <p:anim calcmode="lin" valueType="num">
                                      <p:cBhvr>
                                        <p:cTn id="8" dur="1000" fill="hold"/>
                                        <p:tgtEl>
                                          <p:spTgt spid="7081"/>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Class="entr" nodeType="afterEffect" presetSubtype="1" presetID="2" grpId="2" fill="hold">
                                  <p:stCondLst>
                                    <p:cond delay="0"/>
                                  </p:stCondLst>
                                  <p:iterate type="el" backwards="0">
                                    <p:tmAbs val="0"/>
                                  </p:iterate>
                                  <p:childTnLst>
                                    <p:set>
                                      <p:cBhvr>
                                        <p:cTn id="11" fill="hold"/>
                                        <p:tgtEl>
                                          <p:spTgt spid="7082"/>
                                        </p:tgtEl>
                                        <p:attrNameLst>
                                          <p:attrName>style.visibility</p:attrName>
                                        </p:attrNameLst>
                                      </p:cBhvr>
                                      <p:to>
                                        <p:strVal val="visible"/>
                                      </p:to>
                                    </p:set>
                                    <p:anim calcmode="lin" valueType="num">
                                      <p:cBhvr>
                                        <p:cTn id="12" dur="1000" fill="hold"/>
                                        <p:tgtEl>
                                          <p:spTgt spid="7082"/>
                                        </p:tgtEl>
                                        <p:attrNameLst>
                                          <p:attrName>ppt_x</p:attrName>
                                        </p:attrNameLst>
                                      </p:cBhvr>
                                      <p:tavLst>
                                        <p:tav tm="0">
                                          <p:val>
                                            <p:strVal val="#ppt_x"/>
                                          </p:val>
                                        </p:tav>
                                        <p:tav tm="100000">
                                          <p:val>
                                            <p:strVal val="#ppt_x"/>
                                          </p:val>
                                        </p:tav>
                                      </p:tavLst>
                                    </p:anim>
                                    <p:anim calcmode="lin" valueType="num">
                                      <p:cBhvr>
                                        <p:cTn id="13" dur="1000" fill="hold"/>
                                        <p:tgtEl>
                                          <p:spTgt spid="708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082" grpId="2"/>
      <p:bldP build="whole" bldLvl="1" animBg="1" rev="0" advAuto="0" spid="708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778" name="games_per_year.png" descr="games_per_year.png"/>
          <p:cNvPicPr>
            <a:picLocks noChangeAspect="1"/>
          </p:cNvPicPr>
          <p:nvPr/>
        </p:nvPicPr>
        <p:blipFill>
          <a:blip r:embed="rId2">
            <a:extLst/>
          </a:blip>
          <a:srcRect l="6380" t="14475" r="6379" b="0"/>
          <a:stretch>
            <a:fillRect/>
          </a:stretch>
        </p:blipFill>
        <p:spPr>
          <a:xfrm>
            <a:off x="297086" y="1443748"/>
            <a:ext cx="5332766" cy="2613960"/>
          </a:xfrm>
          <a:prstGeom prst="rect">
            <a:avLst/>
          </a:prstGeom>
          <a:ln w="12700">
            <a:miter lim="400000"/>
          </a:ln>
          <a:effectLst>
            <a:outerShdw sx="100000" sy="100000" kx="0" ky="0" algn="b" rotWithShape="0" blurRad="63500" dist="25400" dir="5400000">
              <a:srgbClr val="000000">
                <a:alpha val="50000"/>
              </a:srgbClr>
            </a:outerShdw>
          </a:effectLst>
        </p:spPr>
      </p:pic>
      <p:sp>
        <p:nvSpPr>
          <p:cNvPr id="5779" name="Google Shape;5626;p32"/>
          <p:cNvSpPr txBox="1"/>
          <p:nvPr/>
        </p:nvSpPr>
        <p:spPr>
          <a:xfrm>
            <a:off x="1186338" y="-153751"/>
            <a:ext cx="6474605"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Overview</a:t>
            </a:r>
          </a:p>
        </p:txBody>
      </p:sp>
      <p:grpSp>
        <p:nvGrpSpPr>
          <p:cNvPr id="5807" name="Google Shape;5628;p32"/>
          <p:cNvGrpSpPr/>
          <p:nvPr/>
        </p:nvGrpSpPr>
        <p:grpSpPr>
          <a:xfrm>
            <a:off x="8029240" y="154006"/>
            <a:ext cx="264005" cy="226289"/>
            <a:chOff x="0" y="-1"/>
            <a:chExt cx="264003" cy="226288"/>
          </a:xfrm>
        </p:grpSpPr>
        <p:sp>
          <p:nvSpPr>
            <p:cNvPr id="5780" name="Google Shape;5629;p32"/>
            <p:cNvSpPr/>
            <p:nvPr/>
          </p:nvSpPr>
          <p:spPr>
            <a:xfrm>
              <a:off x="37715" y="-2"/>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1" name="Google Shape;5630;p32"/>
            <p:cNvSpPr/>
            <p:nvPr/>
          </p:nvSpPr>
          <p:spPr>
            <a:xfrm>
              <a:off x="75431" y="-2"/>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2" name="Google Shape;5631;p32"/>
            <p:cNvSpPr/>
            <p:nvPr/>
          </p:nvSpPr>
          <p:spPr>
            <a:xfrm>
              <a:off x="150861" y="-2"/>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3" name="Google Shape;5632;p32"/>
            <p:cNvSpPr/>
            <p:nvPr/>
          </p:nvSpPr>
          <p:spPr>
            <a:xfrm>
              <a:off x="188572" y="-2"/>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4" name="Google Shape;5633;p32"/>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5" name="Google Shape;5634;p32"/>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6" name="Google Shape;5635;p32"/>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7" name="Google Shape;5636;p32"/>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8" name="Google Shape;5637;p32"/>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9" name="Google Shape;5638;p32"/>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0" name="Google Shape;5639;p32"/>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1" name="Google Shape;5640;p32"/>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2" name="Google Shape;5641;p32"/>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3" name="Google Shape;5642;p32"/>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4" name="Google Shape;5643;p32"/>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5" name="Google Shape;5644;p32"/>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6" name="Google Shape;5645;p32"/>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7" name="Google Shape;5646;p32"/>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8" name="Google Shape;5647;p32"/>
            <p:cNvSpPr/>
            <p:nvPr/>
          </p:nvSpPr>
          <p:spPr>
            <a:xfrm>
              <a:off x="37715" y="113141"/>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9" name="Google Shape;5648;p32"/>
            <p:cNvSpPr/>
            <p:nvPr/>
          </p:nvSpPr>
          <p:spPr>
            <a:xfrm>
              <a:off x="75428" y="113141"/>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00" name="Google Shape;5649;p32"/>
            <p:cNvSpPr/>
            <p:nvPr/>
          </p:nvSpPr>
          <p:spPr>
            <a:xfrm>
              <a:off x="113140" y="113141"/>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01" name="Google Shape;5650;p32"/>
            <p:cNvSpPr/>
            <p:nvPr/>
          </p:nvSpPr>
          <p:spPr>
            <a:xfrm>
              <a:off x="150861" y="113141"/>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02" name="Google Shape;5651;p32"/>
            <p:cNvSpPr/>
            <p:nvPr/>
          </p:nvSpPr>
          <p:spPr>
            <a:xfrm>
              <a:off x="188572" y="113141"/>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03" name="Google Shape;5652;p32"/>
            <p:cNvSpPr/>
            <p:nvPr/>
          </p:nvSpPr>
          <p:spPr>
            <a:xfrm>
              <a:off x="75431" y="150857"/>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04" name="Google Shape;5653;p32"/>
            <p:cNvSpPr/>
            <p:nvPr/>
          </p:nvSpPr>
          <p:spPr>
            <a:xfrm>
              <a:off x="113144" y="150857"/>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05" name="Google Shape;5654;p32"/>
            <p:cNvSpPr/>
            <p:nvPr/>
          </p:nvSpPr>
          <p:spPr>
            <a:xfrm>
              <a:off x="150861" y="150857"/>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06" name="Google Shape;5655;p32"/>
            <p:cNvSpPr/>
            <p:nvPr/>
          </p:nvSpPr>
          <p:spPr>
            <a:xfrm>
              <a:off x="113144" y="188569"/>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835" name="Google Shape;5656;p32"/>
          <p:cNvGrpSpPr/>
          <p:nvPr/>
        </p:nvGrpSpPr>
        <p:grpSpPr>
          <a:xfrm>
            <a:off x="8365321" y="154006"/>
            <a:ext cx="264005" cy="226289"/>
            <a:chOff x="0" y="-1"/>
            <a:chExt cx="264003" cy="226288"/>
          </a:xfrm>
        </p:grpSpPr>
        <p:sp>
          <p:nvSpPr>
            <p:cNvPr id="5808" name="Google Shape;5657;p32"/>
            <p:cNvSpPr/>
            <p:nvPr/>
          </p:nvSpPr>
          <p:spPr>
            <a:xfrm>
              <a:off x="37715" y="-2"/>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09" name="Google Shape;5658;p32"/>
            <p:cNvSpPr/>
            <p:nvPr/>
          </p:nvSpPr>
          <p:spPr>
            <a:xfrm>
              <a:off x="75431" y="-2"/>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0" name="Google Shape;5659;p32"/>
            <p:cNvSpPr/>
            <p:nvPr/>
          </p:nvSpPr>
          <p:spPr>
            <a:xfrm>
              <a:off x="150861" y="-2"/>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1" name="Google Shape;5660;p32"/>
            <p:cNvSpPr/>
            <p:nvPr/>
          </p:nvSpPr>
          <p:spPr>
            <a:xfrm>
              <a:off x="188572" y="-2"/>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2" name="Google Shape;5661;p32"/>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3" name="Google Shape;5662;p32"/>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4" name="Google Shape;5663;p32"/>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5" name="Google Shape;5664;p32"/>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6" name="Google Shape;5665;p32"/>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7" name="Google Shape;5666;p32"/>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8" name="Google Shape;5667;p32"/>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9" name="Google Shape;5668;p32"/>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0" name="Google Shape;5669;p32"/>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1" name="Google Shape;5670;p32"/>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2" name="Google Shape;5671;p32"/>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3" name="Google Shape;5672;p32"/>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4" name="Google Shape;5673;p32"/>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5" name="Google Shape;5674;p32"/>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6" name="Google Shape;5675;p32"/>
            <p:cNvSpPr/>
            <p:nvPr/>
          </p:nvSpPr>
          <p:spPr>
            <a:xfrm>
              <a:off x="37715" y="113141"/>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7" name="Google Shape;5676;p32"/>
            <p:cNvSpPr/>
            <p:nvPr/>
          </p:nvSpPr>
          <p:spPr>
            <a:xfrm>
              <a:off x="75428" y="113141"/>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8" name="Google Shape;5677;p32"/>
            <p:cNvSpPr/>
            <p:nvPr/>
          </p:nvSpPr>
          <p:spPr>
            <a:xfrm>
              <a:off x="113140" y="113141"/>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9" name="Google Shape;5678;p32"/>
            <p:cNvSpPr/>
            <p:nvPr/>
          </p:nvSpPr>
          <p:spPr>
            <a:xfrm>
              <a:off x="150861" y="113141"/>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30" name="Google Shape;5679;p32"/>
            <p:cNvSpPr/>
            <p:nvPr/>
          </p:nvSpPr>
          <p:spPr>
            <a:xfrm>
              <a:off x="188572" y="113141"/>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31" name="Google Shape;5680;p32"/>
            <p:cNvSpPr/>
            <p:nvPr/>
          </p:nvSpPr>
          <p:spPr>
            <a:xfrm>
              <a:off x="75431" y="150857"/>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32" name="Google Shape;5681;p32"/>
            <p:cNvSpPr/>
            <p:nvPr/>
          </p:nvSpPr>
          <p:spPr>
            <a:xfrm>
              <a:off x="113144" y="150857"/>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33" name="Google Shape;5682;p32"/>
            <p:cNvSpPr/>
            <p:nvPr/>
          </p:nvSpPr>
          <p:spPr>
            <a:xfrm>
              <a:off x="150861" y="150857"/>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34" name="Google Shape;5683;p32"/>
            <p:cNvSpPr/>
            <p:nvPr/>
          </p:nvSpPr>
          <p:spPr>
            <a:xfrm>
              <a:off x="113144" y="188569"/>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863" name="Google Shape;5684;p32"/>
          <p:cNvGrpSpPr/>
          <p:nvPr/>
        </p:nvGrpSpPr>
        <p:grpSpPr>
          <a:xfrm>
            <a:off x="8701399" y="154006"/>
            <a:ext cx="264005" cy="226289"/>
            <a:chOff x="0" y="-1"/>
            <a:chExt cx="264004" cy="226288"/>
          </a:xfrm>
        </p:grpSpPr>
        <p:sp>
          <p:nvSpPr>
            <p:cNvPr id="5836" name="Google Shape;5685;p32"/>
            <p:cNvSpPr/>
            <p:nvPr/>
          </p:nvSpPr>
          <p:spPr>
            <a:xfrm>
              <a:off x="37715" y="-2"/>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37" name="Google Shape;5686;p32"/>
            <p:cNvSpPr/>
            <p:nvPr/>
          </p:nvSpPr>
          <p:spPr>
            <a:xfrm>
              <a:off x="75431" y="-2"/>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38" name="Google Shape;5687;p32"/>
            <p:cNvSpPr/>
            <p:nvPr/>
          </p:nvSpPr>
          <p:spPr>
            <a:xfrm>
              <a:off x="150862" y="-2"/>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39" name="Google Shape;5688;p32"/>
            <p:cNvSpPr/>
            <p:nvPr/>
          </p:nvSpPr>
          <p:spPr>
            <a:xfrm>
              <a:off x="188573" y="-2"/>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0" name="Google Shape;5689;p32"/>
            <p:cNvSpPr/>
            <p:nvPr/>
          </p:nvSpPr>
          <p:spPr>
            <a:xfrm>
              <a:off x="0"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1" name="Google Shape;5690;p32"/>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2" name="Google Shape;5691;p32"/>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3" name="Google Shape;5692;p32"/>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4" name="Google Shape;5693;p32"/>
            <p:cNvSpPr/>
            <p:nvPr/>
          </p:nvSpPr>
          <p:spPr>
            <a:xfrm>
              <a:off x="150858"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5" name="Google Shape;5694;p32"/>
            <p:cNvSpPr/>
            <p:nvPr/>
          </p:nvSpPr>
          <p:spPr>
            <a:xfrm>
              <a:off x="188573"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6" name="Google Shape;5695;p32"/>
            <p:cNvSpPr/>
            <p:nvPr/>
          </p:nvSpPr>
          <p:spPr>
            <a:xfrm>
              <a:off x="226287"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7" name="Google Shape;5696;p32"/>
            <p:cNvSpPr/>
            <p:nvPr/>
          </p:nvSpPr>
          <p:spPr>
            <a:xfrm>
              <a:off x="0"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8" name="Google Shape;5697;p32"/>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9" name="Google Shape;5698;p32"/>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0" name="Google Shape;5699;p32"/>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1" name="Google Shape;5700;p32"/>
            <p:cNvSpPr/>
            <p:nvPr/>
          </p:nvSpPr>
          <p:spPr>
            <a:xfrm>
              <a:off x="150858"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2" name="Google Shape;5701;p32"/>
            <p:cNvSpPr/>
            <p:nvPr/>
          </p:nvSpPr>
          <p:spPr>
            <a:xfrm>
              <a:off x="188573"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3" name="Google Shape;5702;p32"/>
            <p:cNvSpPr/>
            <p:nvPr/>
          </p:nvSpPr>
          <p:spPr>
            <a:xfrm>
              <a:off x="226287"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4" name="Google Shape;5703;p32"/>
            <p:cNvSpPr/>
            <p:nvPr/>
          </p:nvSpPr>
          <p:spPr>
            <a:xfrm>
              <a:off x="37715" y="113141"/>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5" name="Google Shape;5704;p32"/>
            <p:cNvSpPr/>
            <p:nvPr/>
          </p:nvSpPr>
          <p:spPr>
            <a:xfrm>
              <a:off x="75428" y="113141"/>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6" name="Google Shape;5705;p32"/>
            <p:cNvSpPr/>
            <p:nvPr/>
          </p:nvSpPr>
          <p:spPr>
            <a:xfrm>
              <a:off x="113140" y="113141"/>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7" name="Google Shape;5706;p32"/>
            <p:cNvSpPr/>
            <p:nvPr/>
          </p:nvSpPr>
          <p:spPr>
            <a:xfrm>
              <a:off x="150862" y="113141"/>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8" name="Google Shape;5707;p32"/>
            <p:cNvSpPr/>
            <p:nvPr/>
          </p:nvSpPr>
          <p:spPr>
            <a:xfrm>
              <a:off x="188573" y="113141"/>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9" name="Google Shape;5708;p32"/>
            <p:cNvSpPr/>
            <p:nvPr/>
          </p:nvSpPr>
          <p:spPr>
            <a:xfrm>
              <a:off x="75431" y="150857"/>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60" name="Google Shape;5709;p32"/>
            <p:cNvSpPr/>
            <p:nvPr/>
          </p:nvSpPr>
          <p:spPr>
            <a:xfrm>
              <a:off x="113144" y="150857"/>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61" name="Google Shape;5710;p32"/>
            <p:cNvSpPr/>
            <p:nvPr/>
          </p:nvSpPr>
          <p:spPr>
            <a:xfrm>
              <a:off x="150862" y="150857"/>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62" name="Google Shape;5711;p32"/>
            <p:cNvSpPr/>
            <p:nvPr/>
          </p:nvSpPr>
          <p:spPr>
            <a:xfrm>
              <a:off x="113144" y="188569"/>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5864" name="Games released per year: charting the rise in popularity of the industry."/>
          <p:cNvSpPr txBox="1"/>
          <p:nvPr/>
        </p:nvSpPr>
        <p:spPr>
          <a:xfrm>
            <a:off x="1228398" y="533147"/>
            <a:ext cx="6390483"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chemeClr val="accent1"/>
                </a:solidFill>
              </a:defRPr>
            </a:lvl1pPr>
          </a:lstStyle>
          <a:p>
            <a:pPr/>
            <a:r>
              <a:t>Games released per year: charting the rise in popularity of the industry.</a:t>
            </a:r>
          </a:p>
        </p:txBody>
      </p:sp>
      <p:sp>
        <p:nvSpPr>
          <p:cNvPr id="5865" name="Here we can see the significant growth of the of the video games market."/>
          <p:cNvSpPr txBox="1"/>
          <p:nvPr/>
        </p:nvSpPr>
        <p:spPr>
          <a:xfrm>
            <a:off x="5889235" y="1248872"/>
            <a:ext cx="3105609" cy="64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140367" indent="-140367">
              <a:buSzPct val="60000"/>
              <a:buBlip>
                <a:blip r:embed="rId3"/>
              </a:buBlip>
              <a:defRPr>
                <a:solidFill>
                  <a:schemeClr val="accent1"/>
                </a:solidFill>
              </a:defRPr>
            </a:lvl1pPr>
          </a:lstStyle>
          <a:p>
            <a:pPr/>
            <a:r>
              <a:t>Here we can see the significant growth of the of the video games market.</a:t>
            </a:r>
          </a:p>
        </p:txBody>
      </p:sp>
      <p:sp>
        <p:nvSpPr>
          <p:cNvPr id="5866" name="The number of new releases has increased steadily year over year until 2008."/>
          <p:cNvSpPr txBox="1"/>
          <p:nvPr/>
        </p:nvSpPr>
        <p:spPr>
          <a:xfrm>
            <a:off x="5889235" y="2193925"/>
            <a:ext cx="3105609" cy="6477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140367" indent="-140367">
              <a:buSzPct val="60000"/>
              <a:buBlip>
                <a:blip r:embed="rId3"/>
              </a:buBlip>
              <a:defRPr>
                <a:solidFill>
                  <a:schemeClr val="accent1"/>
                </a:solidFill>
              </a:defRPr>
            </a:lvl1pPr>
          </a:lstStyle>
          <a:p>
            <a:pPr/>
            <a:r>
              <a:t>The number of new releases has increased steadily year over year until 2008.</a:t>
            </a:r>
          </a:p>
        </p:txBody>
      </p:sp>
      <p:sp>
        <p:nvSpPr>
          <p:cNvPr id="5867" name="Over the last 8 years there has been less over saturation of new releases, leaving room for new titles to enter the marketplace."/>
          <p:cNvSpPr txBox="1"/>
          <p:nvPr/>
        </p:nvSpPr>
        <p:spPr>
          <a:xfrm>
            <a:off x="5889235" y="3031026"/>
            <a:ext cx="3105609" cy="863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140367" indent="-140367">
              <a:buSzPct val="60000"/>
              <a:buBlip>
                <a:blip r:embed="rId3"/>
              </a:buBlip>
              <a:defRPr>
                <a:solidFill>
                  <a:schemeClr val="accent1"/>
                </a:solidFill>
              </a:defRPr>
            </a:lvl1pPr>
          </a:lstStyle>
          <a:p>
            <a:pPr/>
            <a:r>
              <a:t>Over the last 8 years there has been less over saturation of new releases, leaving room for new titles to enter the marketplace.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 grpId="1" fill="hold">
                                  <p:stCondLst>
                                    <p:cond delay="0"/>
                                  </p:stCondLst>
                                  <p:iterate type="el" backwards="0">
                                    <p:tmAbs val="0"/>
                                  </p:iterate>
                                  <p:childTnLst>
                                    <p:set>
                                      <p:cBhvr>
                                        <p:cTn id="6" fill="hold"/>
                                        <p:tgtEl>
                                          <p:spTgt spid="5865"/>
                                        </p:tgtEl>
                                        <p:attrNameLst>
                                          <p:attrName>style.visibility</p:attrName>
                                        </p:attrNameLst>
                                      </p:cBhvr>
                                      <p:to>
                                        <p:strVal val="visible"/>
                                      </p:to>
                                    </p:set>
                                    <p:anim calcmode="lin" valueType="num">
                                      <p:cBhvr>
                                        <p:cTn id="7" dur="1000" fill="hold"/>
                                        <p:tgtEl>
                                          <p:spTgt spid="5865"/>
                                        </p:tgtEl>
                                        <p:attrNameLst>
                                          <p:attrName>ppt_x</p:attrName>
                                        </p:attrNameLst>
                                      </p:cBhvr>
                                      <p:tavLst>
                                        <p:tav tm="0">
                                          <p:val>
                                            <p:strVal val="1+#ppt_w/2"/>
                                          </p:val>
                                        </p:tav>
                                        <p:tav tm="100000">
                                          <p:val>
                                            <p:strVal val="#ppt_x"/>
                                          </p:val>
                                        </p:tav>
                                      </p:tavLst>
                                    </p:anim>
                                    <p:anim calcmode="lin" valueType="num">
                                      <p:cBhvr>
                                        <p:cTn id="8" dur="1000" fill="hold"/>
                                        <p:tgtEl>
                                          <p:spTgt spid="58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2" presetID="2" grpId="2" fill="hold">
                                  <p:stCondLst>
                                    <p:cond delay="0"/>
                                  </p:stCondLst>
                                  <p:iterate type="el" backwards="0">
                                    <p:tmAbs val="0"/>
                                  </p:iterate>
                                  <p:childTnLst>
                                    <p:set>
                                      <p:cBhvr>
                                        <p:cTn id="12" fill="hold"/>
                                        <p:tgtEl>
                                          <p:spTgt spid="5866"/>
                                        </p:tgtEl>
                                        <p:attrNameLst>
                                          <p:attrName>style.visibility</p:attrName>
                                        </p:attrNameLst>
                                      </p:cBhvr>
                                      <p:to>
                                        <p:strVal val="visible"/>
                                      </p:to>
                                    </p:set>
                                    <p:anim calcmode="lin" valueType="num">
                                      <p:cBhvr>
                                        <p:cTn id="13" dur="1000" fill="hold"/>
                                        <p:tgtEl>
                                          <p:spTgt spid="5866"/>
                                        </p:tgtEl>
                                        <p:attrNameLst>
                                          <p:attrName>ppt_x</p:attrName>
                                        </p:attrNameLst>
                                      </p:cBhvr>
                                      <p:tavLst>
                                        <p:tav tm="0">
                                          <p:val>
                                            <p:strVal val="1+#ppt_w/2"/>
                                          </p:val>
                                        </p:tav>
                                        <p:tav tm="100000">
                                          <p:val>
                                            <p:strVal val="#ppt_x"/>
                                          </p:val>
                                        </p:tav>
                                      </p:tavLst>
                                    </p:anim>
                                    <p:anim calcmode="lin" valueType="num">
                                      <p:cBhvr>
                                        <p:cTn id="14" dur="1000" fill="hold"/>
                                        <p:tgtEl>
                                          <p:spTgt spid="58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2" presetID="2" grpId="3" fill="hold">
                                  <p:stCondLst>
                                    <p:cond delay="0"/>
                                  </p:stCondLst>
                                  <p:iterate type="el" backwards="0">
                                    <p:tmAbs val="0"/>
                                  </p:iterate>
                                  <p:childTnLst>
                                    <p:set>
                                      <p:cBhvr>
                                        <p:cTn id="18" fill="hold"/>
                                        <p:tgtEl>
                                          <p:spTgt spid="5867"/>
                                        </p:tgtEl>
                                        <p:attrNameLst>
                                          <p:attrName>style.visibility</p:attrName>
                                        </p:attrNameLst>
                                      </p:cBhvr>
                                      <p:to>
                                        <p:strVal val="visible"/>
                                      </p:to>
                                    </p:set>
                                    <p:anim calcmode="lin" valueType="num">
                                      <p:cBhvr>
                                        <p:cTn id="19" dur="1000" fill="hold"/>
                                        <p:tgtEl>
                                          <p:spTgt spid="5867"/>
                                        </p:tgtEl>
                                        <p:attrNameLst>
                                          <p:attrName>ppt_x</p:attrName>
                                        </p:attrNameLst>
                                      </p:cBhvr>
                                      <p:tavLst>
                                        <p:tav tm="0">
                                          <p:val>
                                            <p:strVal val="1+#ppt_w/2"/>
                                          </p:val>
                                        </p:tav>
                                        <p:tav tm="100000">
                                          <p:val>
                                            <p:strVal val="#ppt_x"/>
                                          </p:val>
                                        </p:tav>
                                      </p:tavLst>
                                    </p:anim>
                                    <p:anim calcmode="lin" valueType="num">
                                      <p:cBhvr>
                                        <p:cTn id="20" dur="1000" fill="hold"/>
                                        <p:tgtEl>
                                          <p:spTgt spid="58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866" grpId="2"/>
      <p:bldP build="whole" bldLvl="1" animBg="1" rev="0" advAuto="0" spid="5865" grpId="1"/>
      <p:bldP build="whole" bldLvl="1" animBg="1" rev="0" advAuto="0" spid="5867" grpId="3"/>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69" name="Google Shape;5626;p32"/>
          <p:cNvSpPr txBox="1"/>
          <p:nvPr/>
        </p:nvSpPr>
        <p:spPr>
          <a:xfrm>
            <a:off x="1334697" y="-153751"/>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Overview</a:t>
            </a:r>
          </a:p>
        </p:txBody>
      </p:sp>
      <p:sp>
        <p:nvSpPr>
          <p:cNvPr id="5870" name="Total Sales per Platform"/>
          <p:cNvSpPr txBox="1"/>
          <p:nvPr/>
        </p:nvSpPr>
        <p:spPr>
          <a:xfrm>
            <a:off x="3487092" y="533147"/>
            <a:ext cx="2169816"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chemeClr val="accent1"/>
                </a:solidFill>
              </a:defRPr>
            </a:lvl1pPr>
          </a:lstStyle>
          <a:p>
            <a:pPr/>
            <a:r>
              <a:t>Total Sales per Platform</a:t>
            </a:r>
          </a:p>
        </p:txBody>
      </p:sp>
      <p:sp>
        <p:nvSpPr>
          <p:cNvPr id="5871" name="A distinct top tier is defined by six platforms:…"/>
          <p:cNvSpPr txBox="1"/>
          <p:nvPr/>
        </p:nvSpPr>
        <p:spPr>
          <a:xfrm>
            <a:off x="6379240" y="1330325"/>
            <a:ext cx="2439962" cy="248285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7" indent="-140367">
              <a:buSzPct val="60000"/>
              <a:buBlip>
                <a:blip r:embed="rId2"/>
              </a:buBlip>
              <a:defRPr>
                <a:solidFill>
                  <a:schemeClr val="accent1"/>
                </a:solidFill>
              </a:defRPr>
            </a:pPr>
            <a:r>
              <a:t>A distinct top tier is defined by six platforms:</a:t>
            </a:r>
          </a:p>
          <a:p>
            <a:pPr>
              <a:defRPr>
                <a:solidFill>
                  <a:schemeClr val="accent1"/>
                </a:solidFill>
              </a:defRPr>
            </a:pPr>
          </a:p>
          <a:p>
            <a:pPr marL="140367" indent="-140367">
              <a:lnSpc>
                <a:spcPct val="150000"/>
              </a:lnSpc>
              <a:buSzPct val="60000"/>
              <a:buBlip>
                <a:blip r:embed="rId2"/>
              </a:buBlip>
              <a:defRPr>
                <a:solidFill>
                  <a:schemeClr val="accent1"/>
                </a:solidFill>
              </a:defRPr>
            </a:pPr>
            <a:r>
              <a:t>PlayStation 2 - Sony</a:t>
            </a:r>
          </a:p>
          <a:p>
            <a:pPr marL="140367" indent="-140367">
              <a:lnSpc>
                <a:spcPct val="150000"/>
              </a:lnSpc>
              <a:buSzPct val="60000"/>
              <a:buBlip>
                <a:blip r:embed="rId2"/>
              </a:buBlip>
              <a:defRPr>
                <a:solidFill>
                  <a:schemeClr val="accent1"/>
                </a:solidFill>
              </a:defRPr>
            </a:pPr>
            <a:r>
              <a:t>Xbox 360 - Microsoft</a:t>
            </a:r>
          </a:p>
          <a:p>
            <a:pPr marL="140367" indent="-140367">
              <a:lnSpc>
                <a:spcPct val="150000"/>
              </a:lnSpc>
              <a:buSzPct val="60000"/>
              <a:buBlip>
                <a:blip r:embed="rId2"/>
              </a:buBlip>
              <a:defRPr>
                <a:solidFill>
                  <a:schemeClr val="accent1"/>
                </a:solidFill>
              </a:defRPr>
            </a:pPr>
            <a:r>
              <a:t>PlayStation 3 - Sony</a:t>
            </a:r>
          </a:p>
          <a:p>
            <a:pPr marL="140367" indent="-140367">
              <a:lnSpc>
                <a:spcPct val="150000"/>
              </a:lnSpc>
              <a:buSzPct val="60000"/>
              <a:buBlip>
                <a:blip r:embed="rId2"/>
              </a:buBlip>
              <a:defRPr>
                <a:solidFill>
                  <a:schemeClr val="accent1"/>
                </a:solidFill>
              </a:defRPr>
            </a:pPr>
            <a:r>
              <a:t>Wii - Nintendo </a:t>
            </a:r>
          </a:p>
          <a:p>
            <a:pPr marL="140367" indent="-140367">
              <a:lnSpc>
                <a:spcPct val="150000"/>
              </a:lnSpc>
              <a:buSzPct val="60000"/>
              <a:buBlip>
                <a:blip r:embed="rId2"/>
              </a:buBlip>
              <a:defRPr>
                <a:solidFill>
                  <a:schemeClr val="accent1"/>
                </a:solidFill>
              </a:defRPr>
            </a:pPr>
            <a:r>
              <a:t>Nintendo DS - Nintendo</a:t>
            </a:r>
          </a:p>
          <a:p>
            <a:pPr marL="140367" indent="-140367">
              <a:lnSpc>
                <a:spcPct val="150000"/>
              </a:lnSpc>
              <a:buSzPct val="60000"/>
              <a:buBlip>
                <a:blip r:embed="rId2"/>
              </a:buBlip>
              <a:defRPr>
                <a:solidFill>
                  <a:schemeClr val="accent1"/>
                </a:solidFill>
              </a:defRPr>
            </a:pPr>
            <a:r>
              <a:t>PlayStation (1) - Sony</a:t>
            </a:r>
          </a:p>
        </p:txBody>
      </p:sp>
      <p:pic>
        <p:nvPicPr>
          <p:cNvPr id="5872" name="total_sales_per_platform.png" descr="total_sales_per_platform.png"/>
          <p:cNvPicPr>
            <a:picLocks noChangeAspect="1"/>
          </p:cNvPicPr>
          <p:nvPr/>
        </p:nvPicPr>
        <p:blipFill>
          <a:blip r:embed="rId3">
            <a:extLst/>
          </a:blip>
          <a:srcRect l="5967" t="10855" r="8812" b="0"/>
          <a:stretch>
            <a:fillRect/>
          </a:stretch>
        </p:blipFill>
        <p:spPr>
          <a:xfrm>
            <a:off x="215863" y="1334254"/>
            <a:ext cx="5876386" cy="3073488"/>
          </a:xfrm>
          <a:prstGeom prst="rect">
            <a:avLst/>
          </a:prstGeom>
          <a:ln w="12700">
            <a:miter lim="400000"/>
          </a:ln>
          <a:effectLst>
            <a:outerShdw sx="100000" sy="100000" kx="0" ky="0" algn="b" rotWithShape="0" blurRad="63500" dist="25400" dir="5400000">
              <a:srgbClr val="000000">
                <a:alpha val="50000"/>
              </a:srgbClr>
            </a:outerShdw>
          </a:effectLst>
        </p:spPr>
      </p:pic>
      <p:grpSp>
        <p:nvGrpSpPr>
          <p:cNvPr id="5900" name="Google Shape;5798;p35"/>
          <p:cNvGrpSpPr/>
          <p:nvPr/>
        </p:nvGrpSpPr>
        <p:grpSpPr>
          <a:xfrm>
            <a:off x="8181640" y="306403"/>
            <a:ext cx="264005" cy="226291"/>
            <a:chOff x="0" y="0"/>
            <a:chExt cx="264003" cy="226289"/>
          </a:xfrm>
        </p:grpSpPr>
        <p:sp>
          <p:nvSpPr>
            <p:cNvPr id="5873" name="Google Shape;5799;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74" name="Google Shape;5800;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75" name="Google Shape;5801;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76" name="Google Shape;5802;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77" name="Google Shape;5803;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78" name="Google Shape;5804;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79" name="Google Shape;5805;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0" name="Google Shape;5806;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1" name="Google Shape;5807;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2" name="Google Shape;5808;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3" name="Google Shape;5809;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4" name="Google Shape;5810;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5" name="Google Shape;5811;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6" name="Google Shape;5812;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7" name="Google Shape;5813;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8" name="Google Shape;5814;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9" name="Google Shape;5815;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0" name="Google Shape;5816;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1" name="Google Shape;5817;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2" name="Google Shape;5818;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3" name="Google Shape;5819;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4" name="Google Shape;5820;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5" name="Google Shape;5821;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6" name="Google Shape;5822;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7" name="Google Shape;5823;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8" name="Google Shape;5824;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9" name="Google Shape;5825;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928" name="Google Shape;5826;p35"/>
          <p:cNvGrpSpPr/>
          <p:nvPr/>
        </p:nvGrpSpPr>
        <p:grpSpPr>
          <a:xfrm>
            <a:off x="8517721" y="306403"/>
            <a:ext cx="264005" cy="226291"/>
            <a:chOff x="0" y="0"/>
            <a:chExt cx="264003" cy="226289"/>
          </a:xfrm>
        </p:grpSpPr>
        <p:sp>
          <p:nvSpPr>
            <p:cNvPr id="5901" name="Google Shape;5827;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02" name="Google Shape;5828;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03" name="Google Shape;5829;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04" name="Google Shape;5830;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05" name="Google Shape;5831;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06" name="Google Shape;5832;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07" name="Google Shape;5833;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08" name="Google Shape;5834;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09" name="Google Shape;5835;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0" name="Google Shape;5836;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1" name="Google Shape;5837;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2" name="Google Shape;5838;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3" name="Google Shape;5839;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4" name="Google Shape;5840;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5" name="Google Shape;5841;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6" name="Google Shape;5842;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7" name="Google Shape;5843;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8" name="Google Shape;5844;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9" name="Google Shape;5845;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20" name="Google Shape;5846;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21" name="Google Shape;5847;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22" name="Google Shape;5848;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23" name="Google Shape;5849;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24" name="Google Shape;5850;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25" name="Google Shape;5851;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26" name="Google Shape;5852;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27" name="Google Shape;5853;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956" name="Google Shape;5854;p35"/>
          <p:cNvGrpSpPr/>
          <p:nvPr/>
        </p:nvGrpSpPr>
        <p:grpSpPr>
          <a:xfrm>
            <a:off x="8853799" y="306403"/>
            <a:ext cx="264005" cy="226291"/>
            <a:chOff x="0" y="0"/>
            <a:chExt cx="264004" cy="226289"/>
          </a:xfrm>
        </p:grpSpPr>
        <p:sp>
          <p:nvSpPr>
            <p:cNvPr id="5929" name="Google Shape;5855;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0" name="Google Shape;5856;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1" name="Google Shape;5857;p35"/>
            <p:cNvSpPr/>
            <p:nvPr/>
          </p:nvSpPr>
          <p:spPr>
            <a:xfrm>
              <a:off x="150862"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2" name="Google Shape;5858;p35"/>
            <p:cNvSpPr/>
            <p:nvPr/>
          </p:nvSpPr>
          <p:spPr>
            <a:xfrm>
              <a:off x="188573"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3" name="Google Shape;5859;p35"/>
            <p:cNvSpPr/>
            <p:nvPr/>
          </p:nvSpPr>
          <p:spPr>
            <a:xfrm>
              <a:off x="0"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4" name="Google Shape;5860;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5" name="Google Shape;5861;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6" name="Google Shape;5862;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7" name="Google Shape;5863;p35"/>
            <p:cNvSpPr/>
            <p:nvPr/>
          </p:nvSpPr>
          <p:spPr>
            <a:xfrm>
              <a:off x="150858"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8" name="Google Shape;5864;p35"/>
            <p:cNvSpPr/>
            <p:nvPr/>
          </p:nvSpPr>
          <p:spPr>
            <a:xfrm>
              <a:off x="188573"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9" name="Google Shape;5865;p35"/>
            <p:cNvSpPr/>
            <p:nvPr/>
          </p:nvSpPr>
          <p:spPr>
            <a:xfrm>
              <a:off x="226287"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0" name="Google Shape;5866;p35"/>
            <p:cNvSpPr/>
            <p:nvPr/>
          </p:nvSpPr>
          <p:spPr>
            <a:xfrm>
              <a:off x="0"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1" name="Google Shape;5867;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2" name="Google Shape;5868;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3" name="Google Shape;5869;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4" name="Google Shape;5870;p35"/>
            <p:cNvSpPr/>
            <p:nvPr/>
          </p:nvSpPr>
          <p:spPr>
            <a:xfrm>
              <a:off x="150858"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5" name="Google Shape;5871;p35"/>
            <p:cNvSpPr/>
            <p:nvPr/>
          </p:nvSpPr>
          <p:spPr>
            <a:xfrm>
              <a:off x="188573"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6" name="Google Shape;5872;p35"/>
            <p:cNvSpPr/>
            <p:nvPr/>
          </p:nvSpPr>
          <p:spPr>
            <a:xfrm>
              <a:off x="226287"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7" name="Google Shape;5873;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8" name="Google Shape;5874;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9" name="Google Shape;5875;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50" name="Google Shape;5876;p35"/>
            <p:cNvSpPr/>
            <p:nvPr/>
          </p:nvSpPr>
          <p:spPr>
            <a:xfrm>
              <a:off x="150862"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51" name="Google Shape;5877;p35"/>
            <p:cNvSpPr/>
            <p:nvPr/>
          </p:nvSpPr>
          <p:spPr>
            <a:xfrm>
              <a:off x="188573"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52" name="Google Shape;5878;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53" name="Google Shape;5879;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54" name="Google Shape;5880;p35"/>
            <p:cNvSpPr/>
            <p:nvPr/>
          </p:nvSpPr>
          <p:spPr>
            <a:xfrm>
              <a:off x="150862"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55" name="Google Shape;5881;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 grpId="1" fill="hold">
                                  <p:stCondLst>
                                    <p:cond delay="0"/>
                                  </p:stCondLst>
                                  <p:iterate type="el" backwards="0">
                                    <p:tmAbs val="0"/>
                                  </p:iterate>
                                  <p:childTnLst>
                                    <p:set>
                                      <p:cBhvr>
                                        <p:cTn id="6" fill="hold"/>
                                        <p:tgtEl>
                                          <p:spTgt spid="5871">
                                            <p:bg/>
                                          </p:spTgt>
                                        </p:tgtEl>
                                        <p:attrNameLst>
                                          <p:attrName>style.visibility</p:attrName>
                                        </p:attrNameLst>
                                      </p:cBhvr>
                                      <p:to>
                                        <p:strVal val="visible"/>
                                      </p:to>
                                    </p:set>
                                    <p:anim calcmode="lin" valueType="num">
                                      <p:cBhvr>
                                        <p:cTn id="7" dur="1000" fill="hold"/>
                                        <p:tgtEl>
                                          <p:spTgt spid="5871">
                                            <p:bg/>
                                          </p:spTgt>
                                        </p:tgtEl>
                                        <p:attrNameLst>
                                          <p:attrName>ppt_x</p:attrName>
                                        </p:attrNameLst>
                                      </p:cBhvr>
                                      <p:tavLst>
                                        <p:tav tm="0">
                                          <p:val>
                                            <p:strVal val="1+#ppt_w/2"/>
                                          </p:val>
                                        </p:tav>
                                        <p:tav tm="100000">
                                          <p:val>
                                            <p:strVal val="#ppt_x"/>
                                          </p:val>
                                        </p:tav>
                                      </p:tavLst>
                                    </p:anim>
                                    <p:anim calcmode="lin" valueType="num">
                                      <p:cBhvr>
                                        <p:cTn id="8" dur="1000" fill="hold"/>
                                        <p:tgtEl>
                                          <p:spTgt spid="5871">
                                            <p:bg/>
                                          </p:spTgt>
                                        </p:tgtEl>
                                        <p:attrNameLst>
                                          <p:attrName>ppt_y</p:attrName>
                                        </p:attrNameLst>
                                      </p:cBhvr>
                                      <p:tavLst>
                                        <p:tav tm="0">
                                          <p:val>
                                            <p:strVal val="#ppt_y"/>
                                          </p:val>
                                        </p:tav>
                                        <p:tav tm="100000">
                                          <p:val>
                                            <p:strVal val="#ppt_y"/>
                                          </p:val>
                                        </p:tav>
                                      </p:tavLst>
                                    </p:anim>
                                  </p:childTnLst>
                                </p:cTn>
                              </p:par>
                              <p:par>
                                <p:cTn id="9" presetClass="entr" nodeType="withEffect" presetSubtype="2" presetID="2" grpId="1" fill="hold">
                                  <p:stCondLst>
                                    <p:cond delay="0"/>
                                  </p:stCondLst>
                                  <p:iterate type="el" backwards="0">
                                    <p:tmAbs val="0"/>
                                  </p:iterate>
                                  <p:childTnLst>
                                    <p:set>
                                      <p:cBhvr>
                                        <p:cTn id="10" fill="hold"/>
                                        <p:tgtEl>
                                          <p:spTgt spid="5871">
                                            <p:txEl>
                                              <p:pRg st="0" end="0"/>
                                            </p:txEl>
                                          </p:spTgt>
                                        </p:tgtEl>
                                        <p:attrNameLst>
                                          <p:attrName>style.visibility</p:attrName>
                                        </p:attrNameLst>
                                      </p:cBhvr>
                                      <p:to>
                                        <p:strVal val="visible"/>
                                      </p:to>
                                    </p:set>
                                    <p:anim calcmode="lin" valueType="num">
                                      <p:cBhvr>
                                        <p:cTn id="11" dur="1000" fill="hold"/>
                                        <p:tgtEl>
                                          <p:spTgt spid="5871">
                                            <p:txEl>
                                              <p:pRg st="0" end="0"/>
                                            </p:txEl>
                                          </p:spTgt>
                                        </p:tgtEl>
                                        <p:attrNameLst>
                                          <p:attrName>ppt_x</p:attrName>
                                        </p:attrNameLst>
                                      </p:cBhvr>
                                      <p:tavLst>
                                        <p:tav tm="0">
                                          <p:val>
                                            <p:strVal val="1+#ppt_w/2"/>
                                          </p:val>
                                        </p:tav>
                                        <p:tav tm="100000">
                                          <p:val>
                                            <p:strVal val="#ppt_x"/>
                                          </p:val>
                                        </p:tav>
                                      </p:tavLst>
                                    </p:anim>
                                    <p:anim calcmode="lin" valueType="num">
                                      <p:cBhvr>
                                        <p:cTn id="12" dur="1000" fill="hold"/>
                                        <p:tgtEl>
                                          <p:spTgt spid="5871">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Class="entr" nodeType="afterEffect" presetSubtype="2" presetID="2" grpId="1" fill="hold">
                                  <p:stCondLst>
                                    <p:cond delay="0"/>
                                  </p:stCondLst>
                                  <p:iterate type="el" backwards="0">
                                    <p:tmAbs val="0"/>
                                  </p:iterate>
                                  <p:childTnLst>
                                    <p:set>
                                      <p:cBhvr>
                                        <p:cTn id="15" fill="hold"/>
                                        <p:tgtEl>
                                          <p:spTgt spid="5871">
                                            <p:txEl>
                                              <p:pRg st="1" end="1"/>
                                            </p:txEl>
                                          </p:spTgt>
                                        </p:tgtEl>
                                        <p:attrNameLst>
                                          <p:attrName>style.visibility</p:attrName>
                                        </p:attrNameLst>
                                      </p:cBhvr>
                                      <p:to>
                                        <p:strVal val="visible"/>
                                      </p:to>
                                    </p:set>
                                    <p:anim calcmode="lin" valueType="num">
                                      <p:cBhvr>
                                        <p:cTn id="16" dur="1000" fill="hold"/>
                                        <p:tgtEl>
                                          <p:spTgt spid="5871">
                                            <p:txEl>
                                              <p:pRg st="1" end="1"/>
                                            </p:txEl>
                                          </p:spTgt>
                                        </p:tgtEl>
                                        <p:attrNameLst>
                                          <p:attrName>ppt_x</p:attrName>
                                        </p:attrNameLst>
                                      </p:cBhvr>
                                      <p:tavLst>
                                        <p:tav tm="0">
                                          <p:val>
                                            <p:strVal val="1+#ppt_w/2"/>
                                          </p:val>
                                        </p:tav>
                                        <p:tav tm="100000">
                                          <p:val>
                                            <p:strVal val="#ppt_x"/>
                                          </p:val>
                                        </p:tav>
                                      </p:tavLst>
                                    </p:anim>
                                    <p:anim calcmode="lin" valueType="num">
                                      <p:cBhvr>
                                        <p:cTn id="17" dur="1000" fill="hold"/>
                                        <p:tgtEl>
                                          <p:spTgt spid="58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2" presetID="2" grpId="1" fill="hold">
                                  <p:stCondLst>
                                    <p:cond delay="0"/>
                                  </p:stCondLst>
                                  <p:iterate type="el" backwards="0">
                                    <p:tmAbs val="0"/>
                                  </p:iterate>
                                  <p:childTnLst>
                                    <p:set>
                                      <p:cBhvr>
                                        <p:cTn id="21" fill="hold"/>
                                        <p:tgtEl>
                                          <p:spTgt spid="5871">
                                            <p:txEl>
                                              <p:pRg st="2" end="2"/>
                                            </p:txEl>
                                          </p:spTgt>
                                        </p:tgtEl>
                                        <p:attrNameLst>
                                          <p:attrName>style.visibility</p:attrName>
                                        </p:attrNameLst>
                                      </p:cBhvr>
                                      <p:to>
                                        <p:strVal val="visible"/>
                                      </p:to>
                                    </p:set>
                                    <p:anim calcmode="lin" valueType="num">
                                      <p:cBhvr>
                                        <p:cTn id="22" dur="1000" fill="hold"/>
                                        <p:tgtEl>
                                          <p:spTgt spid="5871">
                                            <p:txEl>
                                              <p:pRg st="2" end="2"/>
                                            </p:txEl>
                                          </p:spTgt>
                                        </p:tgtEl>
                                        <p:attrNameLst>
                                          <p:attrName>ppt_x</p:attrName>
                                        </p:attrNameLst>
                                      </p:cBhvr>
                                      <p:tavLst>
                                        <p:tav tm="0">
                                          <p:val>
                                            <p:strVal val="1+#ppt_w/2"/>
                                          </p:val>
                                        </p:tav>
                                        <p:tav tm="100000">
                                          <p:val>
                                            <p:strVal val="#ppt_x"/>
                                          </p:val>
                                        </p:tav>
                                      </p:tavLst>
                                    </p:anim>
                                    <p:anim calcmode="lin" valueType="num">
                                      <p:cBhvr>
                                        <p:cTn id="23" dur="1000" fill="hold"/>
                                        <p:tgtEl>
                                          <p:spTgt spid="58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2" presetID="2" grpId="1" fill="hold">
                                  <p:stCondLst>
                                    <p:cond delay="0"/>
                                  </p:stCondLst>
                                  <p:iterate type="el" backwards="0">
                                    <p:tmAbs val="0"/>
                                  </p:iterate>
                                  <p:childTnLst>
                                    <p:set>
                                      <p:cBhvr>
                                        <p:cTn id="27" fill="hold"/>
                                        <p:tgtEl>
                                          <p:spTgt spid="5871">
                                            <p:txEl>
                                              <p:pRg st="3" end="3"/>
                                            </p:txEl>
                                          </p:spTgt>
                                        </p:tgtEl>
                                        <p:attrNameLst>
                                          <p:attrName>style.visibility</p:attrName>
                                        </p:attrNameLst>
                                      </p:cBhvr>
                                      <p:to>
                                        <p:strVal val="visible"/>
                                      </p:to>
                                    </p:set>
                                    <p:anim calcmode="lin" valueType="num">
                                      <p:cBhvr>
                                        <p:cTn id="28" dur="1000" fill="hold"/>
                                        <p:tgtEl>
                                          <p:spTgt spid="5871">
                                            <p:txEl>
                                              <p:pRg st="3" end="3"/>
                                            </p:txEl>
                                          </p:spTgt>
                                        </p:tgtEl>
                                        <p:attrNameLst>
                                          <p:attrName>ppt_x</p:attrName>
                                        </p:attrNameLst>
                                      </p:cBhvr>
                                      <p:tavLst>
                                        <p:tav tm="0">
                                          <p:val>
                                            <p:strVal val="1+#ppt_w/2"/>
                                          </p:val>
                                        </p:tav>
                                        <p:tav tm="100000">
                                          <p:val>
                                            <p:strVal val="#ppt_x"/>
                                          </p:val>
                                        </p:tav>
                                      </p:tavLst>
                                    </p:anim>
                                    <p:anim calcmode="lin" valueType="num">
                                      <p:cBhvr>
                                        <p:cTn id="29" dur="1000" fill="hold"/>
                                        <p:tgtEl>
                                          <p:spTgt spid="58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2" presetID="2" grpId="1" fill="hold">
                                  <p:stCondLst>
                                    <p:cond delay="0"/>
                                  </p:stCondLst>
                                  <p:iterate type="el" backwards="0">
                                    <p:tmAbs val="0"/>
                                  </p:iterate>
                                  <p:childTnLst>
                                    <p:set>
                                      <p:cBhvr>
                                        <p:cTn id="33" fill="hold"/>
                                        <p:tgtEl>
                                          <p:spTgt spid="5871">
                                            <p:txEl>
                                              <p:pRg st="4" end="4"/>
                                            </p:txEl>
                                          </p:spTgt>
                                        </p:tgtEl>
                                        <p:attrNameLst>
                                          <p:attrName>style.visibility</p:attrName>
                                        </p:attrNameLst>
                                      </p:cBhvr>
                                      <p:to>
                                        <p:strVal val="visible"/>
                                      </p:to>
                                    </p:set>
                                    <p:anim calcmode="lin" valueType="num">
                                      <p:cBhvr>
                                        <p:cTn id="34" dur="1000" fill="hold"/>
                                        <p:tgtEl>
                                          <p:spTgt spid="5871">
                                            <p:txEl>
                                              <p:pRg st="4" end="4"/>
                                            </p:txEl>
                                          </p:spTgt>
                                        </p:tgtEl>
                                        <p:attrNameLst>
                                          <p:attrName>ppt_x</p:attrName>
                                        </p:attrNameLst>
                                      </p:cBhvr>
                                      <p:tavLst>
                                        <p:tav tm="0">
                                          <p:val>
                                            <p:strVal val="1+#ppt_w/2"/>
                                          </p:val>
                                        </p:tav>
                                        <p:tav tm="100000">
                                          <p:val>
                                            <p:strVal val="#ppt_x"/>
                                          </p:val>
                                        </p:tav>
                                      </p:tavLst>
                                    </p:anim>
                                    <p:anim calcmode="lin" valueType="num">
                                      <p:cBhvr>
                                        <p:cTn id="35" dur="1000" fill="hold"/>
                                        <p:tgtEl>
                                          <p:spTgt spid="58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2" presetID="2" grpId="1" fill="hold">
                                  <p:stCondLst>
                                    <p:cond delay="0"/>
                                  </p:stCondLst>
                                  <p:iterate type="el" backwards="0">
                                    <p:tmAbs val="0"/>
                                  </p:iterate>
                                  <p:childTnLst>
                                    <p:set>
                                      <p:cBhvr>
                                        <p:cTn id="39" fill="hold"/>
                                        <p:tgtEl>
                                          <p:spTgt spid="5871">
                                            <p:txEl>
                                              <p:pRg st="5" end="5"/>
                                            </p:txEl>
                                          </p:spTgt>
                                        </p:tgtEl>
                                        <p:attrNameLst>
                                          <p:attrName>style.visibility</p:attrName>
                                        </p:attrNameLst>
                                      </p:cBhvr>
                                      <p:to>
                                        <p:strVal val="visible"/>
                                      </p:to>
                                    </p:set>
                                    <p:anim calcmode="lin" valueType="num">
                                      <p:cBhvr>
                                        <p:cTn id="40" dur="1000" fill="hold"/>
                                        <p:tgtEl>
                                          <p:spTgt spid="5871">
                                            <p:txEl>
                                              <p:pRg st="5" end="5"/>
                                            </p:txEl>
                                          </p:spTgt>
                                        </p:tgtEl>
                                        <p:attrNameLst>
                                          <p:attrName>ppt_x</p:attrName>
                                        </p:attrNameLst>
                                      </p:cBhvr>
                                      <p:tavLst>
                                        <p:tav tm="0">
                                          <p:val>
                                            <p:strVal val="1+#ppt_w/2"/>
                                          </p:val>
                                        </p:tav>
                                        <p:tav tm="100000">
                                          <p:val>
                                            <p:strVal val="#ppt_x"/>
                                          </p:val>
                                        </p:tav>
                                      </p:tavLst>
                                    </p:anim>
                                    <p:anim calcmode="lin" valueType="num">
                                      <p:cBhvr>
                                        <p:cTn id="41" dur="1000" fill="hold"/>
                                        <p:tgtEl>
                                          <p:spTgt spid="58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2" presetID="2" grpId="1" fill="hold">
                                  <p:stCondLst>
                                    <p:cond delay="0"/>
                                  </p:stCondLst>
                                  <p:iterate type="el" backwards="0">
                                    <p:tmAbs val="0"/>
                                  </p:iterate>
                                  <p:childTnLst>
                                    <p:set>
                                      <p:cBhvr>
                                        <p:cTn id="45" fill="hold"/>
                                        <p:tgtEl>
                                          <p:spTgt spid="5871">
                                            <p:txEl>
                                              <p:pRg st="6" end="6"/>
                                            </p:txEl>
                                          </p:spTgt>
                                        </p:tgtEl>
                                        <p:attrNameLst>
                                          <p:attrName>style.visibility</p:attrName>
                                        </p:attrNameLst>
                                      </p:cBhvr>
                                      <p:to>
                                        <p:strVal val="visible"/>
                                      </p:to>
                                    </p:set>
                                    <p:anim calcmode="lin" valueType="num">
                                      <p:cBhvr>
                                        <p:cTn id="46" dur="1000" fill="hold"/>
                                        <p:tgtEl>
                                          <p:spTgt spid="5871">
                                            <p:txEl>
                                              <p:pRg st="6" end="6"/>
                                            </p:txEl>
                                          </p:spTgt>
                                        </p:tgtEl>
                                        <p:attrNameLst>
                                          <p:attrName>ppt_x</p:attrName>
                                        </p:attrNameLst>
                                      </p:cBhvr>
                                      <p:tavLst>
                                        <p:tav tm="0">
                                          <p:val>
                                            <p:strVal val="1+#ppt_w/2"/>
                                          </p:val>
                                        </p:tav>
                                        <p:tav tm="100000">
                                          <p:val>
                                            <p:strVal val="#ppt_x"/>
                                          </p:val>
                                        </p:tav>
                                      </p:tavLst>
                                    </p:anim>
                                    <p:anim calcmode="lin" valueType="num">
                                      <p:cBhvr>
                                        <p:cTn id="47" dur="1000" fill="hold"/>
                                        <p:tgtEl>
                                          <p:spTgt spid="58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2" presetID="2" grpId="1" fill="hold">
                                  <p:stCondLst>
                                    <p:cond delay="0"/>
                                  </p:stCondLst>
                                  <p:iterate type="el" backwards="0">
                                    <p:tmAbs val="0"/>
                                  </p:iterate>
                                  <p:childTnLst>
                                    <p:set>
                                      <p:cBhvr>
                                        <p:cTn id="51" fill="hold"/>
                                        <p:tgtEl>
                                          <p:spTgt spid="5871">
                                            <p:txEl>
                                              <p:pRg st="7" end="7"/>
                                            </p:txEl>
                                          </p:spTgt>
                                        </p:tgtEl>
                                        <p:attrNameLst>
                                          <p:attrName>style.visibility</p:attrName>
                                        </p:attrNameLst>
                                      </p:cBhvr>
                                      <p:to>
                                        <p:strVal val="visible"/>
                                      </p:to>
                                    </p:set>
                                    <p:anim calcmode="lin" valueType="num">
                                      <p:cBhvr>
                                        <p:cTn id="52" dur="1000" fill="hold"/>
                                        <p:tgtEl>
                                          <p:spTgt spid="5871">
                                            <p:txEl>
                                              <p:pRg st="7" end="7"/>
                                            </p:txEl>
                                          </p:spTgt>
                                        </p:tgtEl>
                                        <p:attrNameLst>
                                          <p:attrName>ppt_x</p:attrName>
                                        </p:attrNameLst>
                                      </p:cBhvr>
                                      <p:tavLst>
                                        <p:tav tm="0">
                                          <p:val>
                                            <p:strVal val="1+#ppt_w/2"/>
                                          </p:val>
                                        </p:tav>
                                        <p:tav tm="100000">
                                          <p:val>
                                            <p:strVal val="#ppt_x"/>
                                          </p:val>
                                        </p:tav>
                                      </p:tavLst>
                                    </p:anim>
                                    <p:anim calcmode="lin" valueType="num">
                                      <p:cBhvr>
                                        <p:cTn id="53" dur="1000" fill="hold"/>
                                        <p:tgtEl>
                                          <p:spTgt spid="587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87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958" name="total_sales_per_year_PS2.png" descr="total_sales_per_year_PS2.png"/>
          <p:cNvPicPr>
            <a:picLocks noChangeAspect="1"/>
          </p:cNvPicPr>
          <p:nvPr/>
        </p:nvPicPr>
        <p:blipFill>
          <a:blip r:embed="rId2">
            <a:extLst/>
          </a:blip>
          <a:srcRect l="7534" t="7474" r="9426" b="2907"/>
          <a:stretch>
            <a:fillRect/>
          </a:stretch>
        </p:blipFill>
        <p:spPr>
          <a:xfrm>
            <a:off x="983257" y="635198"/>
            <a:ext cx="7177456" cy="3873020"/>
          </a:xfrm>
          <a:prstGeom prst="rect">
            <a:avLst/>
          </a:prstGeom>
          <a:ln w="12700">
            <a:miter lim="400000"/>
          </a:ln>
          <a:effectLst>
            <a:outerShdw sx="100000" sy="100000" kx="0" ky="0" algn="b" rotWithShape="0" blurRad="63500" dist="25400" dir="5400000">
              <a:srgbClr val="000000">
                <a:alpha val="50000"/>
              </a:srgbClr>
            </a:outerShdw>
          </a:effectLst>
        </p:spPr>
      </p:pic>
      <p:sp>
        <p:nvSpPr>
          <p:cNvPr id="5959" name="Line"/>
          <p:cNvSpPr/>
          <p:nvPr/>
        </p:nvSpPr>
        <p:spPr>
          <a:xfrm flipV="1">
            <a:off x="1637799" y="1025755"/>
            <a:ext cx="2182685" cy="2539004"/>
          </a:xfrm>
          <a:prstGeom prst="line">
            <a:avLst/>
          </a:prstGeom>
          <a:ln w="25400">
            <a:solidFill>
              <a:schemeClr val="accent1"/>
            </a:solidFill>
            <a:tailEnd type="triangle"/>
          </a:ln>
        </p:spPr>
        <p:txBody>
          <a:bodyPr lIns="45718" tIns="45718" rIns="45718" bIns="45718"/>
          <a:lstStyle/>
          <a:p>
            <a:pPr/>
          </a:p>
        </p:txBody>
      </p:sp>
      <p:sp>
        <p:nvSpPr>
          <p:cNvPr id="5960" name="Five years growth"/>
          <p:cNvSpPr txBox="1"/>
          <p:nvPr/>
        </p:nvSpPr>
        <p:spPr>
          <a:xfrm>
            <a:off x="1959886" y="4559863"/>
            <a:ext cx="1438023" cy="228601"/>
          </a:xfrm>
          <a:prstGeom prst="rect">
            <a:avLst/>
          </a:prstGeom>
          <a:solidFill>
            <a:schemeClr val="accent1"/>
          </a:solidFill>
          <a:ln w="12700">
            <a:solidFill>
              <a:srgbClr val="BB8D00"/>
            </a:solidFill>
            <a:miter lim="400000"/>
          </a:ln>
          <a:extLst>
            <a:ext uri="{C572A759-6A51-4108-AA02-DFA0A04FC94B}">
              <ma14:wrappingTextBoxFlag xmlns:ma14="http://schemas.microsoft.com/office/mac/drawingml/2011/main" val="1"/>
            </a:ext>
          </a:extLst>
        </p:spPr>
        <p:txBody>
          <a:bodyPr lIns="0" tIns="0" rIns="0" bIns="0">
            <a:spAutoFit/>
          </a:bodyPr>
          <a:lstStyle>
            <a:lvl1pPr>
              <a:defRPr>
                <a:solidFill>
                  <a:schemeClr val="accent6"/>
                </a:solidFill>
              </a:defRPr>
            </a:lvl1pPr>
          </a:lstStyle>
          <a:p>
            <a:pPr/>
            <a:r>
              <a:t>Five years growth</a:t>
            </a:r>
          </a:p>
        </p:txBody>
      </p:sp>
      <p:sp>
        <p:nvSpPr>
          <p:cNvPr id="5961" name="Google Shape;5626;p32"/>
          <p:cNvSpPr txBox="1"/>
          <p:nvPr/>
        </p:nvSpPr>
        <p:spPr>
          <a:xfrm>
            <a:off x="1334697" y="-153751"/>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Platform Life Cycles</a:t>
            </a:r>
          </a:p>
        </p:txBody>
      </p:sp>
      <p:grpSp>
        <p:nvGrpSpPr>
          <p:cNvPr id="5989" name="Google Shape;5798;p35"/>
          <p:cNvGrpSpPr/>
          <p:nvPr/>
        </p:nvGrpSpPr>
        <p:grpSpPr>
          <a:xfrm>
            <a:off x="8181640" y="306403"/>
            <a:ext cx="264005" cy="226291"/>
            <a:chOff x="0" y="0"/>
            <a:chExt cx="264003" cy="226289"/>
          </a:xfrm>
        </p:grpSpPr>
        <p:sp>
          <p:nvSpPr>
            <p:cNvPr id="5962" name="Google Shape;5799;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63" name="Google Shape;5800;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64" name="Google Shape;5801;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65" name="Google Shape;5802;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66" name="Google Shape;5803;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67" name="Google Shape;5804;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68" name="Google Shape;5805;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69" name="Google Shape;5806;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0" name="Google Shape;5807;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1" name="Google Shape;5808;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2" name="Google Shape;5809;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3" name="Google Shape;5810;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4" name="Google Shape;5811;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5" name="Google Shape;5812;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6" name="Google Shape;5813;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7" name="Google Shape;5814;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8" name="Google Shape;5815;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9" name="Google Shape;5816;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0" name="Google Shape;5817;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1" name="Google Shape;5818;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2" name="Google Shape;5819;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3" name="Google Shape;5820;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4" name="Google Shape;5821;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5" name="Google Shape;5822;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6" name="Google Shape;5823;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7" name="Google Shape;5824;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8" name="Google Shape;5825;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017" name="Google Shape;5826;p35"/>
          <p:cNvGrpSpPr/>
          <p:nvPr/>
        </p:nvGrpSpPr>
        <p:grpSpPr>
          <a:xfrm>
            <a:off x="8517721" y="306403"/>
            <a:ext cx="264005" cy="226291"/>
            <a:chOff x="0" y="0"/>
            <a:chExt cx="264003" cy="226289"/>
          </a:xfrm>
        </p:grpSpPr>
        <p:sp>
          <p:nvSpPr>
            <p:cNvPr id="5990" name="Google Shape;5827;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1" name="Google Shape;5828;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2" name="Google Shape;5829;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3" name="Google Shape;5830;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4" name="Google Shape;5831;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5" name="Google Shape;5832;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6" name="Google Shape;5833;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7" name="Google Shape;5834;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8" name="Google Shape;5835;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9" name="Google Shape;5836;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0" name="Google Shape;5837;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1" name="Google Shape;5838;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2" name="Google Shape;5839;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3" name="Google Shape;5840;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4" name="Google Shape;5841;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5" name="Google Shape;5842;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6" name="Google Shape;5843;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7" name="Google Shape;5844;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8" name="Google Shape;5845;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9" name="Google Shape;5846;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10" name="Google Shape;5847;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11" name="Google Shape;5848;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12" name="Google Shape;5849;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13" name="Google Shape;5850;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14" name="Google Shape;5851;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15" name="Google Shape;5852;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16" name="Google Shape;5853;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045" name="Google Shape;5854;p35"/>
          <p:cNvGrpSpPr/>
          <p:nvPr/>
        </p:nvGrpSpPr>
        <p:grpSpPr>
          <a:xfrm>
            <a:off x="8853799" y="306403"/>
            <a:ext cx="264005" cy="226291"/>
            <a:chOff x="0" y="0"/>
            <a:chExt cx="264004" cy="226289"/>
          </a:xfrm>
        </p:grpSpPr>
        <p:sp>
          <p:nvSpPr>
            <p:cNvPr id="6018" name="Google Shape;5855;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19" name="Google Shape;5856;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0" name="Google Shape;5857;p35"/>
            <p:cNvSpPr/>
            <p:nvPr/>
          </p:nvSpPr>
          <p:spPr>
            <a:xfrm>
              <a:off x="150862"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1" name="Google Shape;5858;p35"/>
            <p:cNvSpPr/>
            <p:nvPr/>
          </p:nvSpPr>
          <p:spPr>
            <a:xfrm>
              <a:off x="188573"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2" name="Google Shape;5859;p35"/>
            <p:cNvSpPr/>
            <p:nvPr/>
          </p:nvSpPr>
          <p:spPr>
            <a:xfrm>
              <a:off x="0"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3" name="Google Shape;5860;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4" name="Google Shape;5861;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5" name="Google Shape;5862;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6" name="Google Shape;5863;p35"/>
            <p:cNvSpPr/>
            <p:nvPr/>
          </p:nvSpPr>
          <p:spPr>
            <a:xfrm>
              <a:off x="150858"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7" name="Google Shape;5864;p35"/>
            <p:cNvSpPr/>
            <p:nvPr/>
          </p:nvSpPr>
          <p:spPr>
            <a:xfrm>
              <a:off x="188573"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8" name="Google Shape;5865;p35"/>
            <p:cNvSpPr/>
            <p:nvPr/>
          </p:nvSpPr>
          <p:spPr>
            <a:xfrm>
              <a:off x="226287"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9" name="Google Shape;5866;p35"/>
            <p:cNvSpPr/>
            <p:nvPr/>
          </p:nvSpPr>
          <p:spPr>
            <a:xfrm>
              <a:off x="0"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0" name="Google Shape;5867;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1" name="Google Shape;5868;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2" name="Google Shape;5869;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3" name="Google Shape;5870;p35"/>
            <p:cNvSpPr/>
            <p:nvPr/>
          </p:nvSpPr>
          <p:spPr>
            <a:xfrm>
              <a:off x="150858"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4" name="Google Shape;5871;p35"/>
            <p:cNvSpPr/>
            <p:nvPr/>
          </p:nvSpPr>
          <p:spPr>
            <a:xfrm>
              <a:off x="188573"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5" name="Google Shape;5872;p35"/>
            <p:cNvSpPr/>
            <p:nvPr/>
          </p:nvSpPr>
          <p:spPr>
            <a:xfrm>
              <a:off x="226287"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6" name="Google Shape;5873;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7" name="Google Shape;5874;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8" name="Google Shape;5875;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9" name="Google Shape;5876;p35"/>
            <p:cNvSpPr/>
            <p:nvPr/>
          </p:nvSpPr>
          <p:spPr>
            <a:xfrm>
              <a:off x="150862"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40" name="Google Shape;5877;p35"/>
            <p:cNvSpPr/>
            <p:nvPr/>
          </p:nvSpPr>
          <p:spPr>
            <a:xfrm>
              <a:off x="188573"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41" name="Google Shape;5878;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42" name="Google Shape;5879;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43" name="Google Shape;5880;p35"/>
            <p:cNvSpPr/>
            <p:nvPr/>
          </p:nvSpPr>
          <p:spPr>
            <a:xfrm>
              <a:off x="150862"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44" name="Google Shape;5881;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047" name="total_sales_per_year_X360.png" descr="total_sales_per_year_X360.png"/>
          <p:cNvPicPr>
            <a:picLocks noChangeAspect="1"/>
          </p:cNvPicPr>
          <p:nvPr/>
        </p:nvPicPr>
        <p:blipFill>
          <a:blip r:embed="rId2">
            <a:extLst/>
          </a:blip>
          <a:srcRect l="7207" t="6481" r="8848" b="2935"/>
          <a:stretch>
            <a:fillRect/>
          </a:stretch>
        </p:blipFill>
        <p:spPr>
          <a:xfrm>
            <a:off x="983455" y="635594"/>
            <a:ext cx="7176952" cy="3872243"/>
          </a:xfrm>
          <a:prstGeom prst="rect">
            <a:avLst/>
          </a:prstGeom>
          <a:ln w="12700">
            <a:miter lim="400000"/>
          </a:ln>
          <a:effectLst>
            <a:outerShdw sx="100000" sy="100000" kx="0" ky="0" algn="b" rotWithShape="0" blurRad="63500" dist="25400" dir="5400000">
              <a:srgbClr val="000000">
                <a:alpha val="50000"/>
              </a:srgbClr>
            </a:outerShdw>
          </a:effectLst>
        </p:spPr>
      </p:pic>
      <p:sp>
        <p:nvSpPr>
          <p:cNvPr id="6048" name="Line"/>
          <p:cNvSpPr/>
          <p:nvPr/>
        </p:nvSpPr>
        <p:spPr>
          <a:xfrm flipV="1">
            <a:off x="1692258" y="1152658"/>
            <a:ext cx="2829204" cy="2829205"/>
          </a:xfrm>
          <a:prstGeom prst="line">
            <a:avLst/>
          </a:prstGeom>
          <a:ln w="25400">
            <a:solidFill>
              <a:schemeClr val="accent1"/>
            </a:solidFill>
            <a:tailEnd type="triangle"/>
          </a:ln>
        </p:spPr>
        <p:txBody>
          <a:bodyPr lIns="45718" tIns="45718" rIns="45718" bIns="45718"/>
          <a:lstStyle/>
          <a:p>
            <a:pPr/>
          </a:p>
        </p:txBody>
      </p:sp>
      <p:sp>
        <p:nvSpPr>
          <p:cNvPr id="6049" name="Six years growth"/>
          <p:cNvSpPr txBox="1"/>
          <p:nvPr/>
        </p:nvSpPr>
        <p:spPr>
          <a:xfrm>
            <a:off x="2429456" y="4559639"/>
            <a:ext cx="1345828" cy="228601"/>
          </a:xfrm>
          <a:prstGeom prst="rect">
            <a:avLst/>
          </a:prstGeom>
          <a:solidFill>
            <a:schemeClr val="accent1"/>
          </a:solidFill>
          <a:ln w="12700">
            <a:solidFill>
              <a:srgbClr val="BB8D00"/>
            </a:solidFill>
            <a:miter lim="400000"/>
          </a:ln>
          <a:extLst>
            <a:ext uri="{C572A759-6A51-4108-AA02-DFA0A04FC94B}">
              <ma14:wrappingTextBoxFlag xmlns:ma14="http://schemas.microsoft.com/office/mac/drawingml/2011/main" val="1"/>
            </a:ext>
          </a:extLst>
        </p:spPr>
        <p:txBody>
          <a:bodyPr lIns="0" tIns="0" rIns="0" bIns="0">
            <a:spAutoFit/>
          </a:bodyPr>
          <a:lstStyle>
            <a:lvl1pPr>
              <a:defRPr>
                <a:solidFill>
                  <a:schemeClr val="accent6"/>
                </a:solidFill>
              </a:defRPr>
            </a:lvl1pPr>
          </a:lstStyle>
          <a:p>
            <a:pPr/>
            <a:r>
              <a:t>Six years growth</a:t>
            </a:r>
          </a:p>
        </p:txBody>
      </p:sp>
      <p:sp>
        <p:nvSpPr>
          <p:cNvPr id="6050" name="Google Shape;5626;p32"/>
          <p:cNvSpPr txBox="1"/>
          <p:nvPr/>
        </p:nvSpPr>
        <p:spPr>
          <a:xfrm>
            <a:off x="1334697" y="-153751"/>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Platform Life Cycles</a:t>
            </a:r>
          </a:p>
        </p:txBody>
      </p:sp>
      <p:grpSp>
        <p:nvGrpSpPr>
          <p:cNvPr id="6078" name="Google Shape;5798;p35"/>
          <p:cNvGrpSpPr/>
          <p:nvPr/>
        </p:nvGrpSpPr>
        <p:grpSpPr>
          <a:xfrm>
            <a:off x="8181640" y="306403"/>
            <a:ext cx="264005" cy="226291"/>
            <a:chOff x="0" y="0"/>
            <a:chExt cx="264003" cy="226289"/>
          </a:xfrm>
        </p:grpSpPr>
        <p:sp>
          <p:nvSpPr>
            <p:cNvPr id="6051" name="Google Shape;5799;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52" name="Google Shape;5800;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53" name="Google Shape;5801;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54" name="Google Shape;5802;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55" name="Google Shape;5803;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56" name="Google Shape;5804;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57" name="Google Shape;5805;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58" name="Google Shape;5806;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59" name="Google Shape;5807;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0" name="Google Shape;5808;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1" name="Google Shape;5809;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2" name="Google Shape;5810;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3" name="Google Shape;5811;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4" name="Google Shape;5812;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5" name="Google Shape;5813;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6" name="Google Shape;5814;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7" name="Google Shape;5815;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8" name="Google Shape;5816;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9" name="Google Shape;5817;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70" name="Google Shape;5818;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71" name="Google Shape;5819;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72" name="Google Shape;5820;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73" name="Google Shape;5821;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74" name="Google Shape;5822;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75" name="Google Shape;5823;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76" name="Google Shape;5824;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77" name="Google Shape;5825;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106" name="Google Shape;5826;p35"/>
          <p:cNvGrpSpPr/>
          <p:nvPr/>
        </p:nvGrpSpPr>
        <p:grpSpPr>
          <a:xfrm>
            <a:off x="8517721" y="306403"/>
            <a:ext cx="264005" cy="226291"/>
            <a:chOff x="0" y="0"/>
            <a:chExt cx="264003" cy="226289"/>
          </a:xfrm>
        </p:grpSpPr>
        <p:sp>
          <p:nvSpPr>
            <p:cNvPr id="6079" name="Google Shape;5827;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0" name="Google Shape;5828;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1" name="Google Shape;5829;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2" name="Google Shape;5830;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3" name="Google Shape;5831;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4" name="Google Shape;5832;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5" name="Google Shape;5833;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6" name="Google Shape;5834;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7" name="Google Shape;5835;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8" name="Google Shape;5836;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9" name="Google Shape;5837;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0" name="Google Shape;5838;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1" name="Google Shape;5839;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2" name="Google Shape;5840;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3" name="Google Shape;5841;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4" name="Google Shape;5842;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5" name="Google Shape;5843;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6" name="Google Shape;5844;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7" name="Google Shape;5845;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8" name="Google Shape;5846;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9" name="Google Shape;5847;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00" name="Google Shape;5848;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01" name="Google Shape;5849;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02" name="Google Shape;5850;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03" name="Google Shape;5851;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04" name="Google Shape;5852;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05" name="Google Shape;5853;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134" name="Google Shape;5854;p35"/>
          <p:cNvGrpSpPr/>
          <p:nvPr/>
        </p:nvGrpSpPr>
        <p:grpSpPr>
          <a:xfrm>
            <a:off x="8853799" y="306403"/>
            <a:ext cx="264005" cy="226291"/>
            <a:chOff x="0" y="0"/>
            <a:chExt cx="264004" cy="226289"/>
          </a:xfrm>
        </p:grpSpPr>
        <p:sp>
          <p:nvSpPr>
            <p:cNvPr id="6107" name="Google Shape;5855;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08" name="Google Shape;5856;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09" name="Google Shape;5857;p35"/>
            <p:cNvSpPr/>
            <p:nvPr/>
          </p:nvSpPr>
          <p:spPr>
            <a:xfrm>
              <a:off x="150862"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0" name="Google Shape;5858;p35"/>
            <p:cNvSpPr/>
            <p:nvPr/>
          </p:nvSpPr>
          <p:spPr>
            <a:xfrm>
              <a:off x="188573"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1" name="Google Shape;5859;p35"/>
            <p:cNvSpPr/>
            <p:nvPr/>
          </p:nvSpPr>
          <p:spPr>
            <a:xfrm>
              <a:off x="0"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2" name="Google Shape;5860;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3" name="Google Shape;5861;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4" name="Google Shape;5862;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5" name="Google Shape;5863;p35"/>
            <p:cNvSpPr/>
            <p:nvPr/>
          </p:nvSpPr>
          <p:spPr>
            <a:xfrm>
              <a:off x="150858"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6" name="Google Shape;5864;p35"/>
            <p:cNvSpPr/>
            <p:nvPr/>
          </p:nvSpPr>
          <p:spPr>
            <a:xfrm>
              <a:off x="188573"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7" name="Google Shape;5865;p35"/>
            <p:cNvSpPr/>
            <p:nvPr/>
          </p:nvSpPr>
          <p:spPr>
            <a:xfrm>
              <a:off x="226287"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8" name="Google Shape;5866;p35"/>
            <p:cNvSpPr/>
            <p:nvPr/>
          </p:nvSpPr>
          <p:spPr>
            <a:xfrm>
              <a:off x="0"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9" name="Google Shape;5867;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0" name="Google Shape;5868;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1" name="Google Shape;5869;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2" name="Google Shape;5870;p35"/>
            <p:cNvSpPr/>
            <p:nvPr/>
          </p:nvSpPr>
          <p:spPr>
            <a:xfrm>
              <a:off x="150858"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3" name="Google Shape;5871;p35"/>
            <p:cNvSpPr/>
            <p:nvPr/>
          </p:nvSpPr>
          <p:spPr>
            <a:xfrm>
              <a:off x="188573"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4" name="Google Shape;5872;p35"/>
            <p:cNvSpPr/>
            <p:nvPr/>
          </p:nvSpPr>
          <p:spPr>
            <a:xfrm>
              <a:off x="226287"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5" name="Google Shape;5873;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6" name="Google Shape;5874;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7" name="Google Shape;5875;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8" name="Google Shape;5876;p35"/>
            <p:cNvSpPr/>
            <p:nvPr/>
          </p:nvSpPr>
          <p:spPr>
            <a:xfrm>
              <a:off x="150862"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9" name="Google Shape;5877;p35"/>
            <p:cNvSpPr/>
            <p:nvPr/>
          </p:nvSpPr>
          <p:spPr>
            <a:xfrm>
              <a:off x="188573"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30" name="Google Shape;5878;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31" name="Google Shape;5879;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32" name="Google Shape;5880;p35"/>
            <p:cNvSpPr/>
            <p:nvPr/>
          </p:nvSpPr>
          <p:spPr>
            <a:xfrm>
              <a:off x="150862"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33" name="Google Shape;5881;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136" name="total_sales_per_year_PS3.png" descr="total_sales_per_year_PS3.png"/>
          <p:cNvPicPr>
            <a:picLocks noChangeAspect="1"/>
          </p:cNvPicPr>
          <p:nvPr/>
        </p:nvPicPr>
        <p:blipFill>
          <a:blip r:embed="rId2">
            <a:extLst/>
          </a:blip>
          <a:srcRect l="6770" t="7108" r="8878" b="2153"/>
          <a:stretch>
            <a:fillRect/>
          </a:stretch>
        </p:blipFill>
        <p:spPr>
          <a:xfrm>
            <a:off x="966555" y="632597"/>
            <a:ext cx="7210769" cy="3878400"/>
          </a:xfrm>
          <a:prstGeom prst="rect">
            <a:avLst/>
          </a:prstGeom>
          <a:ln w="12700">
            <a:miter lim="400000"/>
          </a:ln>
          <a:effectLst>
            <a:outerShdw sx="100000" sy="100000" kx="0" ky="0" algn="b" rotWithShape="0" blurRad="63500" dist="25400" dir="5400000">
              <a:srgbClr val="000000">
                <a:alpha val="50000"/>
              </a:srgbClr>
            </a:outerShdw>
          </a:effectLst>
        </p:spPr>
      </p:pic>
      <p:sp>
        <p:nvSpPr>
          <p:cNvPr id="6137" name="Line"/>
          <p:cNvSpPr/>
          <p:nvPr/>
        </p:nvSpPr>
        <p:spPr>
          <a:xfrm flipV="1">
            <a:off x="1735635" y="949258"/>
            <a:ext cx="3037011" cy="2734926"/>
          </a:xfrm>
          <a:prstGeom prst="line">
            <a:avLst/>
          </a:prstGeom>
          <a:ln w="25400">
            <a:solidFill>
              <a:schemeClr val="accent1"/>
            </a:solidFill>
            <a:tailEnd type="triangle"/>
          </a:ln>
        </p:spPr>
        <p:txBody>
          <a:bodyPr lIns="45718" tIns="45718" rIns="45718" bIns="45718"/>
          <a:lstStyle/>
          <a:p>
            <a:pPr/>
          </a:p>
        </p:txBody>
      </p:sp>
      <p:sp>
        <p:nvSpPr>
          <p:cNvPr id="6138" name="Six years growth"/>
          <p:cNvSpPr txBox="1"/>
          <p:nvPr/>
        </p:nvSpPr>
        <p:spPr>
          <a:xfrm>
            <a:off x="2576977" y="4559639"/>
            <a:ext cx="1345829" cy="228601"/>
          </a:xfrm>
          <a:prstGeom prst="rect">
            <a:avLst/>
          </a:prstGeom>
          <a:solidFill>
            <a:schemeClr val="accent1"/>
          </a:solidFill>
          <a:ln w="12700">
            <a:solidFill>
              <a:srgbClr val="BB8D00"/>
            </a:solidFill>
            <a:miter lim="400000"/>
          </a:ln>
          <a:extLst>
            <a:ext uri="{C572A759-6A51-4108-AA02-DFA0A04FC94B}">
              <ma14:wrappingTextBoxFlag xmlns:ma14="http://schemas.microsoft.com/office/mac/drawingml/2011/main" val="1"/>
            </a:ext>
          </a:extLst>
        </p:spPr>
        <p:txBody>
          <a:bodyPr lIns="0" tIns="0" rIns="0" bIns="0">
            <a:spAutoFit/>
          </a:bodyPr>
          <a:lstStyle>
            <a:lvl1pPr>
              <a:defRPr>
                <a:solidFill>
                  <a:schemeClr val="accent6"/>
                </a:solidFill>
              </a:defRPr>
            </a:lvl1pPr>
          </a:lstStyle>
          <a:p>
            <a:pPr/>
            <a:r>
              <a:t>Six years growth</a:t>
            </a:r>
          </a:p>
        </p:txBody>
      </p:sp>
      <p:sp>
        <p:nvSpPr>
          <p:cNvPr id="6139" name="Google Shape;5626;p32"/>
          <p:cNvSpPr txBox="1"/>
          <p:nvPr/>
        </p:nvSpPr>
        <p:spPr>
          <a:xfrm>
            <a:off x="1334697" y="-153751"/>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Platform Life Cycles</a:t>
            </a:r>
          </a:p>
        </p:txBody>
      </p:sp>
      <p:grpSp>
        <p:nvGrpSpPr>
          <p:cNvPr id="6167" name="Google Shape;5798;p35"/>
          <p:cNvGrpSpPr/>
          <p:nvPr/>
        </p:nvGrpSpPr>
        <p:grpSpPr>
          <a:xfrm>
            <a:off x="8181640" y="306403"/>
            <a:ext cx="264005" cy="226291"/>
            <a:chOff x="0" y="0"/>
            <a:chExt cx="264003" cy="226289"/>
          </a:xfrm>
        </p:grpSpPr>
        <p:sp>
          <p:nvSpPr>
            <p:cNvPr id="6140" name="Google Shape;5799;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1" name="Google Shape;5800;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2" name="Google Shape;5801;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3" name="Google Shape;5802;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4" name="Google Shape;5803;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5" name="Google Shape;5804;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6" name="Google Shape;5805;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7" name="Google Shape;5806;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8" name="Google Shape;5807;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9" name="Google Shape;5808;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0" name="Google Shape;5809;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1" name="Google Shape;5810;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2" name="Google Shape;5811;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3" name="Google Shape;5812;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4" name="Google Shape;5813;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5" name="Google Shape;5814;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6" name="Google Shape;5815;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7" name="Google Shape;5816;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8" name="Google Shape;5817;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9" name="Google Shape;5818;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60" name="Google Shape;5819;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61" name="Google Shape;5820;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62" name="Google Shape;5821;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63" name="Google Shape;5822;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64" name="Google Shape;5823;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65" name="Google Shape;5824;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66" name="Google Shape;5825;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195" name="Google Shape;5826;p35"/>
          <p:cNvGrpSpPr/>
          <p:nvPr/>
        </p:nvGrpSpPr>
        <p:grpSpPr>
          <a:xfrm>
            <a:off x="8517721" y="306403"/>
            <a:ext cx="264005" cy="226291"/>
            <a:chOff x="0" y="0"/>
            <a:chExt cx="264003" cy="226289"/>
          </a:xfrm>
        </p:grpSpPr>
        <p:sp>
          <p:nvSpPr>
            <p:cNvPr id="6168" name="Google Shape;5827;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69" name="Google Shape;5828;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0" name="Google Shape;5829;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1" name="Google Shape;5830;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2" name="Google Shape;5831;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3" name="Google Shape;5832;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4" name="Google Shape;5833;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5" name="Google Shape;5834;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6" name="Google Shape;5835;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7" name="Google Shape;5836;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8" name="Google Shape;5837;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9" name="Google Shape;5838;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0" name="Google Shape;5839;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1" name="Google Shape;5840;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2" name="Google Shape;5841;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3" name="Google Shape;5842;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4" name="Google Shape;5843;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5" name="Google Shape;5844;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6" name="Google Shape;5845;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7" name="Google Shape;5846;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8" name="Google Shape;5847;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9" name="Google Shape;5848;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90" name="Google Shape;5849;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91" name="Google Shape;5850;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92" name="Google Shape;5851;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93" name="Google Shape;5852;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94" name="Google Shape;5853;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223" name="Google Shape;5854;p35"/>
          <p:cNvGrpSpPr/>
          <p:nvPr/>
        </p:nvGrpSpPr>
        <p:grpSpPr>
          <a:xfrm>
            <a:off x="8853799" y="306403"/>
            <a:ext cx="264005" cy="226291"/>
            <a:chOff x="0" y="0"/>
            <a:chExt cx="264004" cy="226289"/>
          </a:xfrm>
        </p:grpSpPr>
        <p:sp>
          <p:nvSpPr>
            <p:cNvPr id="6196" name="Google Shape;5855;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97" name="Google Shape;5856;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98" name="Google Shape;5857;p35"/>
            <p:cNvSpPr/>
            <p:nvPr/>
          </p:nvSpPr>
          <p:spPr>
            <a:xfrm>
              <a:off x="150862"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99" name="Google Shape;5858;p35"/>
            <p:cNvSpPr/>
            <p:nvPr/>
          </p:nvSpPr>
          <p:spPr>
            <a:xfrm>
              <a:off x="188573"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0" name="Google Shape;5859;p35"/>
            <p:cNvSpPr/>
            <p:nvPr/>
          </p:nvSpPr>
          <p:spPr>
            <a:xfrm>
              <a:off x="0"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1" name="Google Shape;5860;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2" name="Google Shape;5861;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3" name="Google Shape;5862;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4" name="Google Shape;5863;p35"/>
            <p:cNvSpPr/>
            <p:nvPr/>
          </p:nvSpPr>
          <p:spPr>
            <a:xfrm>
              <a:off x="150858"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5" name="Google Shape;5864;p35"/>
            <p:cNvSpPr/>
            <p:nvPr/>
          </p:nvSpPr>
          <p:spPr>
            <a:xfrm>
              <a:off x="188573"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6" name="Google Shape;5865;p35"/>
            <p:cNvSpPr/>
            <p:nvPr/>
          </p:nvSpPr>
          <p:spPr>
            <a:xfrm>
              <a:off x="226287"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7" name="Google Shape;5866;p35"/>
            <p:cNvSpPr/>
            <p:nvPr/>
          </p:nvSpPr>
          <p:spPr>
            <a:xfrm>
              <a:off x="0"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8" name="Google Shape;5867;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9" name="Google Shape;5868;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0" name="Google Shape;5869;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1" name="Google Shape;5870;p35"/>
            <p:cNvSpPr/>
            <p:nvPr/>
          </p:nvSpPr>
          <p:spPr>
            <a:xfrm>
              <a:off x="150858"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2" name="Google Shape;5871;p35"/>
            <p:cNvSpPr/>
            <p:nvPr/>
          </p:nvSpPr>
          <p:spPr>
            <a:xfrm>
              <a:off x="188573"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3" name="Google Shape;5872;p35"/>
            <p:cNvSpPr/>
            <p:nvPr/>
          </p:nvSpPr>
          <p:spPr>
            <a:xfrm>
              <a:off x="226287"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4" name="Google Shape;5873;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5" name="Google Shape;5874;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6" name="Google Shape;5875;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7" name="Google Shape;5876;p35"/>
            <p:cNvSpPr/>
            <p:nvPr/>
          </p:nvSpPr>
          <p:spPr>
            <a:xfrm>
              <a:off x="150862"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8" name="Google Shape;5877;p35"/>
            <p:cNvSpPr/>
            <p:nvPr/>
          </p:nvSpPr>
          <p:spPr>
            <a:xfrm>
              <a:off x="188573"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9" name="Google Shape;5878;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20" name="Google Shape;5879;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21" name="Google Shape;5880;p35"/>
            <p:cNvSpPr/>
            <p:nvPr/>
          </p:nvSpPr>
          <p:spPr>
            <a:xfrm>
              <a:off x="150862"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22" name="Google Shape;5881;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225" name="total_sales_per_year_Wii.png" descr="total_sales_per_year_Wii.png"/>
          <p:cNvPicPr>
            <a:picLocks noChangeAspect="1"/>
          </p:cNvPicPr>
          <p:nvPr/>
        </p:nvPicPr>
        <p:blipFill>
          <a:blip r:embed="rId2">
            <a:extLst/>
          </a:blip>
          <a:srcRect l="6885" t="7181" r="8953" b="3271"/>
          <a:stretch>
            <a:fillRect/>
          </a:stretch>
        </p:blipFill>
        <p:spPr>
          <a:xfrm>
            <a:off x="934442" y="636388"/>
            <a:ext cx="7275301" cy="3870535"/>
          </a:xfrm>
          <a:prstGeom prst="rect">
            <a:avLst/>
          </a:prstGeom>
          <a:ln w="12700">
            <a:miter lim="400000"/>
          </a:ln>
          <a:effectLst>
            <a:outerShdw sx="100000" sy="100000" kx="0" ky="0" algn="b" rotWithShape="0" blurRad="63500" dist="25400" dir="5400000">
              <a:srgbClr val="000000">
                <a:alpha val="50000"/>
              </a:srgbClr>
            </a:outerShdw>
          </a:effectLst>
        </p:spPr>
      </p:pic>
      <p:sp>
        <p:nvSpPr>
          <p:cNvPr id="6226" name="Line"/>
          <p:cNvSpPr/>
          <p:nvPr/>
        </p:nvSpPr>
        <p:spPr>
          <a:xfrm flipV="1">
            <a:off x="1674399" y="1010969"/>
            <a:ext cx="1859374" cy="1048553"/>
          </a:xfrm>
          <a:prstGeom prst="line">
            <a:avLst/>
          </a:prstGeom>
          <a:ln w="25400">
            <a:solidFill>
              <a:schemeClr val="accent1"/>
            </a:solidFill>
            <a:tailEnd type="triangle"/>
          </a:ln>
        </p:spPr>
        <p:txBody>
          <a:bodyPr lIns="45718" tIns="45718" rIns="45718" bIns="45718"/>
          <a:lstStyle/>
          <a:p>
            <a:pPr/>
          </a:p>
        </p:txBody>
      </p:sp>
      <p:sp>
        <p:nvSpPr>
          <p:cNvPr id="6227" name="Four years growth"/>
          <p:cNvSpPr txBox="1"/>
          <p:nvPr/>
        </p:nvSpPr>
        <p:spPr>
          <a:xfrm>
            <a:off x="1841569" y="4559639"/>
            <a:ext cx="1518798" cy="228601"/>
          </a:xfrm>
          <a:prstGeom prst="rect">
            <a:avLst/>
          </a:prstGeom>
          <a:solidFill>
            <a:schemeClr val="accent1"/>
          </a:solidFill>
          <a:ln w="12700">
            <a:solidFill>
              <a:srgbClr val="BB8D00"/>
            </a:solidFill>
            <a:miter lim="400000"/>
          </a:ln>
          <a:extLst>
            <a:ext uri="{C572A759-6A51-4108-AA02-DFA0A04FC94B}">
              <ma14:wrappingTextBoxFlag xmlns:ma14="http://schemas.microsoft.com/office/mac/drawingml/2011/main" val="1"/>
            </a:ext>
          </a:extLst>
        </p:spPr>
        <p:txBody>
          <a:bodyPr lIns="0" tIns="0" rIns="0" bIns="0">
            <a:spAutoFit/>
          </a:bodyPr>
          <a:lstStyle>
            <a:lvl1pPr>
              <a:defRPr>
                <a:solidFill>
                  <a:schemeClr val="accent6"/>
                </a:solidFill>
              </a:defRPr>
            </a:lvl1pPr>
          </a:lstStyle>
          <a:p>
            <a:pPr/>
            <a:r>
              <a:t>Four years growth</a:t>
            </a:r>
          </a:p>
        </p:txBody>
      </p:sp>
      <p:sp>
        <p:nvSpPr>
          <p:cNvPr id="6228" name="Google Shape;5626;p32"/>
          <p:cNvSpPr txBox="1"/>
          <p:nvPr/>
        </p:nvSpPr>
        <p:spPr>
          <a:xfrm>
            <a:off x="1334697" y="-153751"/>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Platform Life Cycles</a:t>
            </a:r>
          </a:p>
        </p:txBody>
      </p:sp>
      <p:grpSp>
        <p:nvGrpSpPr>
          <p:cNvPr id="6256" name="Google Shape;5798;p35"/>
          <p:cNvGrpSpPr/>
          <p:nvPr/>
        </p:nvGrpSpPr>
        <p:grpSpPr>
          <a:xfrm>
            <a:off x="8181640" y="306403"/>
            <a:ext cx="264005" cy="226291"/>
            <a:chOff x="0" y="0"/>
            <a:chExt cx="264003" cy="226289"/>
          </a:xfrm>
        </p:grpSpPr>
        <p:sp>
          <p:nvSpPr>
            <p:cNvPr id="6229" name="Google Shape;5799;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0" name="Google Shape;5800;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1" name="Google Shape;5801;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2" name="Google Shape;5802;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3" name="Google Shape;5803;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4" name="Google Shape;5804;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5" name="Google Shape;5805;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6" name="Google Shape;5806;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7" name="Google Shape;5807;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8" name="Google Shape;5808;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9" name="Google Shape;5809;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0" name="Google Shape;5810;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1" name="Google Shape;5811;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2" name="Google Shape;5812;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3" name="Google Shape;5813;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4" name="Google Shape;5814;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5" name="Google Shape;5815;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6" name="Google Shape;5816;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7" name="Google Shape;5817;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8" name="Google Shape;5818;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9" name="Google Shape;5819;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50" name="Google Shape;5820;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51" name="Google Shape;5821;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52" name="Google Shape;5822;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53" name="Google Shape;5823;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54" name="Google Shape;5824;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55" name="Google Shape;5825;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284" name="Google Shape;5826;p35"/>
          <p:cNvGrpSpPr/>
          <p:nvPr/>
        </p:nvGrpSpPr>
        <p:grpSpPr>
          <a:xfrm>
            <a:off x="8517721" y="306403"/>
            <a:ext cx="264005" cy="226291"/>
            <a:chOff x="0" y="0"/>
            <a:chExt cx="264003" cy="226289"/>
          </a:xfrm>
        </p:grpSpPr>
        <p:sp>
          <p:nvSpPr>
            <p:cNvPr id="6257" name="Google Shape;5827;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58" name="Google Shape;5828;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59" name="Google Shape;5829;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0" name="Google Shape;5830;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1" name="Google Shape;5831;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2" name="Google Shape;5832;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3" name="Google Shape;5833;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4" name="Google Shape;5834;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5" name="Google Shape;5835;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6" name="Google Shape;5836;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7" name="Google Shape;5837;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8" name="Google Shape;5838;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9" name="Google Shape;5839;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0" name="Google Shape;5840;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1" name="Google Shape;5841;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2" name="Google Shape;5842;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3" name="Google Shape;5843;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4" name="Google Shape;5844;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5" name="Google Shape;5845;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6" name="Google Shape;5846;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7" name="Google Shape;5847;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8" name="Google Shape;5848;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9" name="Google Shape;5849;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80" name="Google Shape;5850;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81" name="Google Shape;5851;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82" name="Google Shape;5852;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83" name="Google Shape;5853;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312" name="Google Shape;5854;p35"/>
          <p:cNvGrpSpPr/>
          <p:nvPr/>
        </p:nvGrpSpPr>
        <p:grpSpPr>
          <a:xfrm>
            <a:off x="8853799" y="306403"/>
            <a:ext cx="264005" cy="226291"/>
            <a:chOff x="0" y="0"/>
            <a:chExt cx="264004" cy="226289"/>
          </a:xfrm>
        </p:grpSpPr>
        <p:sp>
          <p:nvSpPr>
            <p:cNvPr id="6285" name="Google Shape;5855;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86" name="Google Shape;5856;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87" name="Google Shape;5857;p35"/>
            <p:cNvSpPr/>
            <p:nvPr/>
          </p:nvSpPr>
          <p:spPr>
            <a:xfrm>
              <a:off x="150862"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88" name="Google Shape;5858;p35"/>
            <p:cNvSpPr/>
            <p:nvPr/>
          </p:nvSpPr>
          <p:spPr>
            <a:xfrm>
              <a:off x="188573"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89" name="Google Shape;5859;p35"/>
            <p:cNvSpPr/>
            <p:nvPr/>
          </p:nvSpPr>
          <p:spPr>
            <a:xfrm>
              <a:off x="0"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0" name="Google Shape;5860;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1" name="Google Shape;5861;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2" name="Google Shape;5862;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3" name="Google Shape;5863;p35"/>
            <p:cNvSpPr/>
            <p:nvPr/>
          </p:nvSpPr>
          <p:spPr>
            <a:xfrm>
              <a:off x="150858"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4" name="Google Shape;5864;p35"/>
            <p:cNvSpPr/>
            <p:nvPr/>
          </p:nvSpPr>
          <p:spPr>
            <a:xfrm>
              <a:off x="188573"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5" name="Google Shape;5865;p35"/>
            <p:cNvSpPr/>
            <p:nvPr/>
          </p:nvSpPr>
          <p:spPr>
            <a:xfrm>
              <a:off x="226287"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6" name="Google Shape;5866;p35"/>
            <p:cNvSpPr/>
            <p:nvPr/>
          </p:nvSpPr>
          <p:spPr>
            <a:xfrm>
              <a:off x="0"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7" name="Google Shape;5867;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8" name="Google Shape;5868;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9" name="Google Shape;5869;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0" name="Google Shape;5870;p35"/>
            <p:cNvSpPr/>
            <p:nvPr/>
          </p:nvSpPr>
          <p:spPr>
            <a:xfrm>
              <a:off x="150858"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1" name="Google Shape;5871;p35"/>
            <p:cNvSpPr/>
            <p:nvPr/>
          </p:nvSpPr>
          <p:spPr>
            <a:xfrm>
              <a:off x="188573"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2" name="Google Shape;5872;p35"/>
            <p:cNvSpPr/>
            <p:nvPr/>
          </p:nvSpPr>
          <p:spPr>
            <a:xfrm>
              <a:off x="226287"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3" name="Google Shape;5873;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4" name="Google Shape;5874;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5" name="Google Shape;5875;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6" name="Google Shape;5876;p35"/>
            <p:cNvSpPr/>
            <p:nvPr/>
          </p:nvSpPr>
          <p:spPr>
            <a:xfrm>
              <a:off x="150862"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7" name="Google Shape;5877;p35"/>
            <p:cNvSpPr/>
            <p:nvPr/>
          </p:nvSpPr>
          <p:spPr>
            <a:xfrm>
              <a:off x="188573"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8" name="Google Shape;5878;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9" name="Google Shape;5879;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10" name="Google Shape;5880;p35"/>
            <p:cNvSpPr/>
            <p:nvPr/>
          </p:nvSpPr>
          <p:spPr>
            <a:xfrm>
              <a:off x="150862"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11" name="Google Shape;5881;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314" name="total_sales_per_year_DS.png" descr="total_sales_per_year_DS.png"/>
          <p:cNvPicPr>
            <a:picLocks noChangeAspect="1"/>
          </p:cNvPicPr>
          <p:nvPr/>
        </p:nvPicPr>
        <p:blipFill>
          <a:blip r:embed="rId2">
            <a:extLst/>
          </a:blip>
          <a:srcRect l="6480" t="6150" r="7720" b="1734"/>
          <a:stretch>
            <a:fillRect/>
          </a:stretch>
        </p:blipFill>
        <p:spPr>
          <a:xfrm>
            <a:off x="961628" y="633609"/>
            <a:ext cx="7220909" cy="3876211"/>
          </a:xfrm>
          <a:prstGeom prst="rect">
            <a:avLst/>
          </a:prstGeom>
          <a:ln w="12700">
            <a:miter lim="400000"/>
          </a:ln>
          <a:effectLst>
            <a:outerShdw sx="100000" sy="100000" kx="0" ky="0" algn="b" rotWithShape="0" blurRad="63500" dist="25400" dir="5400000">
              <a:srgbClr val="000000">
                <a:alpha val="50000"/>
              </a:srgbClr>
            </a:outerShdw>
          </a:effectLst>
        </p:spPr>
      </p:pic>
      <p:sp>
        <p:nvSpPr>
          <p:cNvPr id="6315" name="Line"/>
          <p:cNvSpPr/>
          <p:nvPr/>
        </p:nvSpPr>
        <p:spPr>
          <a:xfrm flipV="1">
            <a:off x="1930836" y="1240751"/>
            <a:ext cx="1826063" cy="2486301"/>
          </a:xfrm>
          <a:prstGeom prst="line">
            <a:avLst/>
          </a:prstGeom>
          <a:ln w="25400">
            <a:solidFill>
              <a:schemeClr val="accent1"/>
            </a:solidFill>
            <a:tailEnd type="triangle"/>
          </a:ln>
        </p:spPr>
        <p:txBody>
          <a:bodyPr lIns="45718" tIns="45718" rIns="45718" bIns="45718"/>
          <a:lstStyle/>
          <a:p>
            <a:pPr/>
          </a:p>
        </p:txBody>
      </p:sp>
      <p:sp>
        <p:nvSpPr>
          <p:cNvPr id="6316" name="Four years growth"/>
          <p:cNvSpPr txBox="1"/>
          <p:nvPr/>
        </p:nvSpPr>
        <p:spPr>
          <a:xfrm>
            <a:off x="2079350" y="4559639"/>
            <a:ext cx="1518798" cy="228601"/>
          </a:xfrm>
          <a:prstGeom prst="rect">
            <a:avLst/>
          </a:prstGeom>
          <a:solidFill>
            <a:schemeClr val="accent1"/>
          </a:solidFill>
          <a:ln w="12700">
            <a:solidFill>
              <a:srgbClr val="BB8D00"/>
            </a:solidFill>
            <a:miter lim="400000"/>
          </a:ln>
          <a:extLst>
            <a:ext uri="{C572A759-6A51-4108-AA02-DFA0A04FC94B}">
              <ma14:wrappingTextBoxFlag xmlns:ma14="http://schemas.microsoft.com/office/mac/drawingml/2011/main" val="1"/>
            </a:ext>
          </a:extLst>
        </p:spPr>
        <p:txBody>
          <a:bodyPr lIns="0" tIns="0" rIns="0" bIns="0">
            <a:spAutoFit/>
          </a:bodyPr>
          <a:lstStyle>
            <a:lvl1pPr>
              <a:defRPr>
                <a:solidFill>
                  <a:schemeClr val="accent6"/>
                </a:solidFill>
              </a:defRPr>
            </a:lvl1pPr>
          </a:lstStyle>
          <a:p>
            <a:pPr/>
            <a:r>
              <a:t>Four years growth</a:t>
            </a:r>
          </a:p>
        </p:txBody>
      </p:sp>
      <p:sp>
        <p:nvSpPr>
          <p:cNvPr id="6317" name="Google Shape;5626;p32"/>
          <p:cNvSpPr txBox="1"/>
          <p:nvPr/>
        </p:nvSpPr>
        <p:spPr>
          <a:xfrm>
            <a:off x="1334697" y="-153751"/>
            <a:ext cx="6474606" cy="8418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Platform Life Cycles</a:t>
            </a:r>
          </a:p>
        </p:txBody>
      </p:sp>
      <p:grpSp>
        <p:nvGrpSpPr>
          <p:cNvPr id="6345" name="Google Shape;5798;p35"/>
          <p:cNvGrpSpPr/>
          <p:nvPr/>
        </p:nvGrpSpPr>
        <p:grpSpPr>
          <a:xfrm>
            <a:off x="8181640" y="306403"/>
            <a:ext cx="264005" cy="226291"/>
            <a:chOff x="0" y="0"/>
            <a:chExt cx="264003" cy="226289"/>
          </a:xfrm>
        </p:grpSpPr>
        <p:sp>
          <p:nvSpPr>
            <p:cNvPr id="6318" name="Google Shape;5799;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19" name="Google Shape;5800;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0" name="Google Shape;5801;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1" name="Google Shape;5802;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2" name="Google Shape;5803;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3" name="Google Shape;5804;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4" name="Google Shape;5805;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5" name="Google Shape;5806;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6" name="Google Shape;5807;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7" name="Google Shape;5808;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8" name="Google Shape;5809;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9" name="Google Shape;5810;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0" name="Google Shape;5811;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1" name="Google Shape;5812;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2" name="Google Shape;5813;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3" name="Google Shape;5814;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4" name="Google Shape;5815;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5" name="Google Shape;5816;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6" name="Google Shape;5817;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7" name="Google Shape;5818;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8" name="Google Shape;5819;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9" name="Google Shape;5820;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40" name="Google Shape;5821;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41" name="Google Shape;5822;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42" name="Google Shape;5823;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43" name="Google Shape;5824;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44" name="Google Shape;5825;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373" name="Google Shape;5826;p35"/>
          <p:cNvGrpSpPr/>
          <p:nvPr/>
        </p:nvGrpSpPr>
        <p:grpSpPr>
          <a:xfrm>
            <a:off x="8517721" y="306403"/>
            <a:ext cx="264005" cy="226291"/>
            <a:chOff x="0" y="0"/>
            <a:chExt cx="264003" cy="226289"/>
          </a:xfrm>
        </p:grpSpPr>
        <p:sp>
          <p:nvSpPr>
            <p:cNvPr id="6346" name="Google Shape;5827;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47" name="Google Shape;5828;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48" name="Google Shape;5829;p35"/>
            <p:cNvSpPr/>
            <p:nvPr/>
          </p:nvSpPr>
          <p:spPr>
            <a:xfrm>
              <a:off x="150861"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49" name="Google Shape;5830;p35"/>
            <p:cNvSpPr/>
            <p:nvPr/>
          </p:nvSpPr>
          <p:spPr>
            <a:xfrm>
              <a:off x="188572"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0" name="Google Shape;5831;p35"/>
            <p:cNvSpPr/>
            <p:nvPr/>
          </p:nvSpPr>
          <p:spPr>
            <a:xfrm>
              <a:off x="-1"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1" name="Google Shape;5832;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2" name="Google Shape;5833;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3" name="Google Shape;5834;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4" name="Google Shape;5835;p35"/>
            <p:cNvSpPr/>
            <p:nvPr/>
          </p:nvSpPr>
          <p:spPr>
            <a:xfrm>
              <a:off x="150857"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5" name="Google Shape;5836;p35"/>
            <p:cNvSpPr/>
            <p:nvPr/>
          </p:nvSpPr>
          <p:spPr>
            <a:xfrm>
              <a:off x="188572"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6" name="Google Shape;5837;p35"/>
            <p:cNvSpPr/>
            <p:nvPr/>
          </p:nvSpPr>
          <p:spPr>
            <a:xfrm>
              <a:off x="226286"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7" name="Google Shape;5838;p35"/>
            <p:cNvSpPr/>
            <p:nvPr/>
          </p:nvSpPr>
          <p:spPr>
            <a:xfrm>
              <a:off x="-1"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8" name="Google Shape;5839;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9" name="Google Shape;5840;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0" name="Google Shape;5841;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1" name="Google Shape;5842;p35"/>
            <p:cNvSpPr/>
            <p:nvPr/>
          </p:nvSpPr>
          <p:spPr>
            <a:xfrm>
              <a:off x="150857"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2" name="Google Shape;5843;p35"/>
            <p:cNvSpPr/>
            <p:nvPr/>
          </p:nvSpPr>
          <p:spPr>
            <a:xfrm>
              <a:off x="188572"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3" name="Google Shape;5844;p35"/>
            <p:cNvSpPr/>
            <p:nvPr/>
          </p:nvSpPr>
          <p:spPr>
            <a:xfrm>
              <a:off x="226286"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4" name="Google Shape;5845;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5" name="Google Shape;5846;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6" name="Google Shape;5847;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7" name="Google Shape;5848;p35"/>
            <p:cNvSpPr/>
            <p:nvPr/>
          </p:nvSpPr>
          <p:spPr>
            <a:xfrm>
              <a:off x="150861"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8" name="Google Shape;5849;p35"/>
            <p:cNvSpPr/>
            <p:nvPr/>
          </p:nvSpPr>
          <p:spPr>
            <a:xfrm>
              <a:off x="188572"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9" name="Google Shape;5850;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70" name="Google Shape;5851;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71" name="Google Shape;5852;p35"/>
            <p:cNvSpPr/>
            <p:nvPr/>
          </p:nvSpPr>
          <p:spPr>
            <a:xfrm>
              <a:off x="150861"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72" name="Google Shape;5853;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401" name="Google Shape;5854;p35"/>
          <p:cNvGrpSpPr/>
          <p:nvPr/>
        </p:nvGrpSpPr>
        <p:grpSpPr>
          <a:xfrm>
            <a:off x="8853799" y="306403"/>
            <a:ext cx="264005" cy="226291"/>
            <a:chOff x="0" y="0"/>
            <a:chExt cx="264004" cy="226289"/>
          </a:xfrm>
        </p:grpSpPr>
        <p:sp>
          <p:nvSpPr>
            <p:cNvPr id="6374" name="Google Shape;5855;p35"/>
            <p:cNvSpPr/>
            <p:nvPr/>
          </p:nvSpPr>
          <p:spPr>
            <a:xfrm>
              <a:off x="37715" y="-1"/>
              <a:ext cx="37719"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75" name="Google Shape;5856;p35"/>
            <p:cNvSpPr/>
            <p:nvPr/>
          </p:nvSpPr>
          <p:spPr>
            <a:xfrm>
              <a:off x="75431" y="-1"/>
              <a:ext cx="37716"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76" name="Google Shape;5857;p35"/>
            <p:cNvSpPr/>
            <p:nvPr/>
          </p:nvSpPr>
          <p:spPr>
            <a:xfrm>
              <a:off x="150862" y="-1"/>
              <a:ext cx="37714"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77" name="Google Shape;5858;p35"/>
            <p:cNvSpPr/>
            <p:nvPr/>
          </p:nvSpPr>
          <p:spPr>
            <a:xfrm>
              <a:off x="188573" y="-1"/>
              <a:ext cx="37717"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78" name="Google Shape;5859;p35"/>
            <p:cNvSpPr/>
            <p:nvPr/>
          </p:nvSpPr>
          <p:spPr>
            <a:xfrm>
              <a:off x="0" y="37715"/>
              <a:ext cx="37717"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79" name="Google Shape;5860;p35"/>
            <p:cNvSpPr/>
            <p:nvPr/>
          </p:nvSpPr>
          <p:spPr>
            <a:xfrm>
              <a:off x="37715" y="37715"/>
              <a:ext cx="37719" cy="377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0" name="Google Shape;5861;p35"/>
            <p:cNvSpPr/>
            <p:nvPr/>
          </p:nvSpPr>
          <p:spPr>
            <a:xfrm>
              <a:off x="75431" y="37715"/>
              <a:ext cx="37716" cy="3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1" name="Google Shape;5862;p35"/>
            <p:cNvSpPr/>
            <p:nvPr/>
          </p:nvSpPr>
          <p:spPr>
            <a:xfrm>
              <a:off x="113140" y="37715"/>
              <a:ext cx="37719"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2" name="Google Shape;5863;p35"/>
            <p:cNvSpPr/>
            <p:nvPr/>
          </p:nvSpPr>
          <p:spPr>
            <a:xfrm>
              <a:off x="150858" y="37715"/>
              <a:ext cx="37715" cy="377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3" name="Google Shape;5864;p35"/>
            <p:cNvSpPr/>
            <p:nvPr/>
          </p:nvSpPr>
          <p:spPr>
            <a:xfrm>
              <a:off x="188573" y="37715"/>
              <a:ext cx="37717"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4" name="Google Shape;5865;p35"/>
            <p:cNvSpPr/>
            <p:nvPr/>
          </p:nvSpPr>
          <p:spPr>
            <a:xfrm>
              <a:off x="226287" y="37715"/>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5" name="Google Shape;5866;p35"/>
            <p:cNvSpPr/>
            <p:nvPr/>
          </p:nvSpPr>
          <p:spPr>
            <a:xfrm>
              <a:off x="0" y="75427"/>
              <a:ext cx="37717"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6" name="Google Shape;5867;p35"/>
            <p:cNvSpPr/>
            <p:nvPr/>
          </p:nvSpPr>
          <p:spPr>
            <a:xfrm>
              <a:off x="37715" y="75427"/>
              <a:ext cx="37719"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7" name="Google Shape;5868;p35"/>
            <p:cNvSpPr/>
            <p:nvPr/>
          </p:nvSpPr>
          <p:spPr>
            <a:xfrm>
              <a:off x="75431" y="75427"/>
              <a:ext cx="37716" cy="37717"/>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8" name="Google Shape;5869;p35"/>
            <p:cNvSpPr/>
            <p:nvPr/>
          </p:nvSpPr>
          <p:spPr>
            <a:xfrm>
              <a:off x="113140" y="75427"/>
              <a:ext cx="37719"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9" name="Google Shape;5870;p35"/>
            <p:cNvSpPr/>
            <p:nvPr/>
          </p:nvSpPr>
          <p:spPr>
            <a:xfrm>
              <a:off x="150858" y="75427"/>
              <a:ext cx="37715" cy="3771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0" name="Google Shape;5871;p35"/>
            <p:cNvSpPr/>
            <p:nvPr/>
          </p:nvSpPr>
          <p:spPr>
            <a:xfrm>
              <a:off x="188573" y="75427"/>
              <a:ext cx="37717"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1" name="Google Shape;5872;p35"/>
            <p:cNvSpPr/>
            <p:nvPr/>
          </p:nvSpPr>
          <p:spPr>
            <a:xfrm>
              <a:off x="226287" y="75427"/>
              <a:ext cx="37718" cy="3771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2" name="Google Shape;5873;p35"/>
            <p:cNvSpPr/>
            <p:nvPr/>
          </p:nvSpPr>
          <p:spPr>
            <a:xfrm>
              <a:off x="37715"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3" name="Google Shape;5874;p35"/>
            <p:cNvSpPr/>
            <p:nvPr/>
          </p:nvSpPr>
          <p:spPr>
            <a:xfrm>
              <a:off x="75428" y="113142"/>
              <a:ext cx="37715"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4" name="Google Shape;5875;p35"/>
            <p:cNvSpPr/>
            <p:nvPr/>
          </p:nvSpPr>
          <p:spPr>
            <a:xfrm>
              <a:off x="113140" y="113142"/>
              <a:ext cx="37719" cy="3772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5" name="Google Shape;5876;p35"/>
            <p:cNvSpPr/>
            <p:nvPr/>
          </p:nvSpPr>
          <p:spPr>
            <a:xfrm>
              <a:off x="150862" y="113142"/>
              <a:ext cx="37714"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6" name="Google Shape;5877;p35"/>
            <p:cNvSpPr/>
            <p:nvPr/>
          </p:nvSpPr>
          <p:spPr>
            <a:xfrm>
              <a:off x="188573" y="113142"/>
              <a:ext cx="37717" cy="3772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7" name="Google Shape;5878;p35"/>
            <p:cNvSpPr/>
            <p:nvPr/>
          </p:nvSpPr>
          <p:spPr>
            <a:xfrm>
              <a:off x="75431" y="150858"/>
              <a:ext cx="37716"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8" name="Google Shape;5879;p35"/>
            <p:cNvSpPr/>
            <p:nvPr/>
          </p:nvSpPr>
          <p:spPr>
            <a:xfrm>
              <a:off x="113144" y="150858"/>
              <a:ext cx="37719"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9" name="Google Shape;5880;p35"/>
            <p:cNvSpPr/>
            <p:nvPr/>
          </p:nvSpPr>
          <p:spPr>
            <a:xfrm>
              <a:off x="150862" y="150858"/>
              <a:ext cx="37714" cy="3771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00" name="Google Shape;5881;p35"/>
            <p:cNvSpPr/>
            <p:nvPr/>
          </p:nvSpPr>
          <p:spPr>
            <a:xfrm>
              <a:off x="113144" y="188570"/>
              <a:ext cx="37719"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Retro Video Games Newsletter XL by Slidesgo">
  <a:themeElements>
    <a:clrScheme name="Retro Video Games Newsletter XL by Slidesgo">
      <a:dk1>
        <a:srgbClr val="000000"/>
      </a:dk1>
      <a:lt1>
        <a:srgbClr val="1C4587"/>
      </a:lt1>
      <a:dk2>
        <a:srgbClr val="A7A7A7"/>
      </a:dk2>
      <a:lt2>
        <a:srgbClr val="535353"/>
      </a:lt2>
      <a:accent1>
        <a:srgbClr val="FFD966"/>
      </a:accent1>
      <a:accent2>
        <a:srgbClr val="C9741B"/>
      </a:accent2>
      <a:accent3>
        <a:srgbClr val="F1C232"/>
      </a:accent3>
      <a:accent4>
        <a:srgbClr val="FFE599"/>
      </a:accent4>
      <a:accent5>
        <a:srgbClr val="BF9000"/>
      </a:accent5>
      <a:accent6>
        <a:srgbClr val="1C4587"/>
      </a:accent6>
      <a:hlink>
        <a:srgbClr val="0000FF"/>
      </a:hlink>
      <a:folHlink>
        <a:srgbClr val="FF00FF"/>
      </a:folHlink>
    </a:clrScheme>
    <a:fontScheme name="Retro Video Games Newsletter XL by Slidesgo">
      <a:majorFont>
        <a:latin typeface="Arial"/>
        <a:ea typeface="Arial"/>
        <a:cs typeface="Arial"/>
      </a:majorFont>
      <a:minorFont>
        <a:latin typeface="Helvetica"/>
        <a:ea typeface="Helvetica"/>
        <a:cs typeface="Helvetica"/>
      </a:minorFont>
    </a:fontScheme>
    <a:fmtScheme name="Retro Video Games Newsletter XL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Retro Video Games Newsletter XL by Slidesgo">
  <a:themeElements>
    <a:clrScheme name="Retro Video Games Newsletter XL by Slidesgo">
      <a:dk1>
        <a:srgbClr val="000000"/>
      </a:dk1>
      <a:lt1>
        <a:srgbClr val="FFFFFF"/>
      </a:lt1>
      <a:dk2>
        <a:srgbClr val="A7A7A7"/>
      </a:dk2>
      <a:lt2>
        <a:srgbClr val="535353"/>
      </a:lt2>
      <a:accent1>
        <a:srgbClr val="FFD966"/>
      </a:accent1>
      <a:accent2>
        <a:srgbClr val="C9741B"/>
      </a:accent2>
      <a:accent3>
        <a:srgbClr val="F1C232"/>
      </a:accent3>
      <a:accent4>
        <a:srgbClr val="FFE599"/>
      </a:accent4>
      <a:accent5>
        <a:srgbClr val="BF9000"/>
      </a:accent5>
      <a:accent6>
        <a:srgbClr val="1C4587"/>
      </a:accent6>
      <a:hlink>
        <a:srgbClr val="0000FF"/>
      </a:hlink>
      <a:folHlink>
        <a:srgbClr val="FF00FF"/>
      </a:folHlink>
    </a:clrScheme>
    <a:fontScheme name="Retro Video Games Newsletter XL by Slidesgo">
      <a:majorFont>
        <a:latin typeface="Arial"/>
        <a:ea typeface="Arial"/>
        <a:cs typeface="Arial"/>
      </a:majorFont>
      <a:minorFont>
        <a:latin typeface="Helvetica"/>
        <a:ea typeface="Helvetica"/>
        <a:cs typeface="Helvetica"/>
      </a:minorFont>
    </a:fontScheme>
    <a:fmtScheme name="Retro Video Games Newsletter XL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