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34A1F-72DA-4C40-AA21-704C75E38360}" type="datetimeFigureOut">
              <a:rPr lang="en-US" smtClean="0"/>
              <a:pPr/>
              <a:t>9/26/11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D1957-B159-0E4D-B0B4-B65C102035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%5Caatams%5CinstallationStation" TargetMode="External"/><Relationship Id="rId4" Type="http://schemas.openxmlformats.org/officeDocument/2006/relationships/hyperlink" Target="%5Caatams%5Cinstallation%5Ccreate" TargetMode="External"/><Relationship Id="rId5" Type="http://schemas.openxmlformats.org/officeDocument/2006/relationships/hyperlink" Target="%5Caatams%5CinstallationStation%5Ccreate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%5Caatams%5Cinstall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-1" y="1904944"/>
            <a:ext cx="9144001" cy="2036887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ecision 4"/>
          <p:cNvSpPr/>
          <p:nvPr/>
        </p:nvSpPr>
        <p:spPr>
          <a:xfrm>
            <a:off x="5458400" y="1129769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cxnSp>
        <p:nvCxnSpPr>
          <p:cNvPr id="13" name="Straight Arrow Connector 12"/>
          <p:cNvCxnSpPr>
            <a:stCxn id="5" idx="3"/>
            <a:endCxn id="39" idx="1"/>
          </p:cNvCxnSpPr>
          <p:nvPr/>
        </p:nvCxnSpPr>
        <p:spPr>
          <a:xfrm>
            <a:off x="6514032" y="1436093"/>
            <a:ext cx="120699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28" idx="0"/>
          </p:cNvCxnSpPr>
          <p:nvPr/>
        </p:nvCxnSpPr>
        <p:spPr>
          <a:xfrm rot="16200000" flipH="1">
            <a:off x="5791893" y="1936739"/>
            <a:ext cx="393414" cy="4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2" idx="2"/>
          </p:cNvCxnSpPr>
          <p:nvPr/>
        </p:nvCxnSpPr>
        <p:spPr>
          <a:xfrm rot="16200000" flipH="1">
            <a:off x="5819365" y="3937492"/>
            <a:ext cx="334497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ecision 31"/>
          <p:cNvSpPr/>
          <p:nvPr/>
        </p:nvSpPr>
        <p:spPr>
          <a:xfrm>
            <a:off x="5458400" y="3157993"/>
            <a:ext cx="1055632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1000" dirty="0" smtClean="0"/>
              <a:t>Exists</a:t>
            </a:r>
          </a:p>
          <a:p>
            <a:pPr algn="ctr"/>
            <a:endParaRPr lang="en-US" sz="1000" dirty="0"/>
          </a:p>
        </p:txBody>
      </p:sp>
      <p:cxnSp>
        <p:nvCxnSpPr>
          <p:cNvPr id="45" name="Shape 44"/>
          <p:cNvCxnSpPr>
            <a:stCxn id="39" idx="0"/>
          </p:cNvCxnSpPr>
          <p:nvPr/>
        </p:nvCxnSpPr>
        <p:spPr>
          <a:xfrm rot="16200000" flipV="1">
            <a:off x="6886947" y="-58288"/>
            <a:ext cx="761936" cy="16442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65847" y="1189872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54" name="Terminator 53"/>
          <p:cNvSpPr/>
          <p:nvPr/>
        </p:nvSpPr>
        <p:spPr>
          <a:xfrm>
            <a:off x="5498875" y="4105138"/>
            <a:ext cx="985810" cy="445319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Receiver </a:t>
            </a:r>
          </a:p>
          <a:p>
            <a:pPr algn="ctr"/>
            <a:r>
              <a:rPr lang="en-US" sz="1000" dirty="0" smtClean="0"/>
              <a:t>Data</a:t>
            </a:r>
          </a:p>
        </p:txBody>
      </p:sp>
      <p:cxnSp>
        <p:nvCxnSpPr>
          <p:cNvPr id="67" name="Straight Arrow Connector 66"/>
          <p:cNvCxnSpPr>
            <a:stCxn id="32" idx="3"/>
            <a:endCxn id="48" idx="1"/>
          </p:cNvCxnSpPr>
          <p:nvPr/>
        </p:nvCxnSpPr>
        <p:spPr>
          <a:xfrm>
            <a:off x="6514032" y="3464317"/>
            <a:ext cx="1206995" cy="6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48" idx="0"/>
          </p:cNvCxnSpPr>
          <p:nvPr/>
        </p:nvCxnSpPr>
        <p:spPr>
          <a:xfrm rot="16200000" flipV="1">
            <a:off x="6899093" y="1988861"/>
            <a:ext cx="737642" cy="16442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65847" y="3219684"/>
            <a:ext cx="335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81" name="Straight Connector 80"/>
          <p:cNvCxnSpPr>
            <a:endCxn id="5" idx="0"/>
          </p:cNvCxnSpPr>
          <p:nvPr/>
        </p:nvCxnSpPr>
        <p:spPr>
          <a:xfrm rot="5400000">
            <a:off x="5790685" y="929469"/>
            <a:ext cx="395831" cy="4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8" idx="2"/>
            <a:endCxn id="32" idx="0"/>
          </p:cNvCxnSpPr>
          <p:nvPr/>
        </p:nvCxnSpPr>
        <p:spPr>
          <a:xfrm rot="5400000">
            <a:off x="5757900" y="2924908"/>
            <a:ext cx="461402" cy="4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986215" y="1742418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5986215" y="3776447"/>
            <a:ext cx="351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9885" y="280868"/>
            <a:ext cx="500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1: Does your installation exist in the database?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9885" y="859911"/>
            <a:ext cx="381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“Installations” to see list of installations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installation doesn’t exist, click on “Create”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9885" y="2362054"/>
            <a:ext cx="466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2: Does your station exist in the database?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9885" y="2941097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click on “Stations” to see list of projects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if your station doesn’t exist, click on “create”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29885" y="4181125"/>
            <a:ext cx="394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You’re now ready to enter receiver data.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498875" y="173178"/>
            <a:ext cx="949309" cy="560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2" action="ppaction://hlinkfile"/>
              </a:rPr>
              <a:t>Installations</a:t>
            </a:r>
            <a:endParaRPr lang="en-US" sz="1000" dirty="0"/>
          </a:p>
        </p:txBody>
      </p:sp>
      <p:sp>
        <p:nvSpPr>
          <p:cNvPr id="28" name="Rectangle 27"/>
          <p:cNvSpPr/>
          <p:nvPr/>
        </p:nvSpPr>
        <p:spPr>
          <a:xfrm>
            <a:off x="5516330" y="2135831"/>
            <a:ext cx="949309" cy="560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3" action="ppaction://hlinkfile"/>
              </a:rPr>
              <a:t>Stations</a:t>
            </a:r>
            <a:endParaRPr lang="en-US" sz="1000" dirty="0"/>
          </a:p>
        </p:txBody>
      </p:sp>
      <p:sp>
        <p:nvSpPr>
          <p:cNvPr id="39" name="Rounded Rectangle 38"/>
          <p:cNvSpPr/>
          <p:nvPr/>
        </p:nvSpPr>
        <p:spPr>
          <a:xfrm>
            <a:off x="7721028" y="1144795"/>
            <a:ext cx="738003" cy="582596"/>
          </a:xfrm>
          <a:prstGeom prst="roundRect">
            <a:avLst>
              <a:gd name="adj" fmla="val 194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4" action="ppaction://hlinkfile"/>
              </a:rPr>
              <a:t>Create</a:t>
            </a:r>
            <a:endParaRPr lang="en-US" sz="1000" dirty="0"/>
          </a:p>
        </p:txBody>
      </p:sp>
      <p:sp>
        <p:nvSpPr>
          <p:cNvPr id="48" name="Rounded Rectangle 47"/>
          <p:cNvSpPr/>
          <p:nvPr/>
        </p:nvSpPr>
        <p:spPr>
          <a:xfrm>
            <a:off x="7721027" y="3179797"/>
            <a:ext cx="738003" cy="582596"/>
          </a:xfrm>
          <a:prstGeom prst="roundRect">
            <a:avLst>
              <a:gd name="adj" fmla="val 194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hlinkClick r:id="rId5" action="ppaction://hlinkfile"/>
              </a:rPr>
              <a:t>Create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84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Tasmania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Slide 1</dc:title>
  <dc:creator>AODN Project</dc:creator>
  <cp:keywords/>
  <cp:lastModifiedBy>AODN Project</cp:lastModifiedBy>
  <cp:revision>35</cp:revision>
  <dcterms:created xsi:type="dcterms:W3CDTF">2011-09-26T06:25:33Z</dcterms:created>
  <dcterms:modified xsi:type="dcterms:W3CDTF">2011-09-26T06:26:01Z</dcterms:modified>
</cp:coreProperties>
</file>