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%5Caatams%5Corganisation" TargetMode="External"/><Relationship Id="rId4" Type="http://schemas.openxmlformats.org/officeDocument/2006/relationships/hyperlink" Target="%5Caatams%5Cproject%5Clist" TargetMode="External"/><Relationship Id="rId5" Type="http://schemas.openxmlformats.org/officeDocument/2006/relationships/hyperlink" Target="%5Caatams%5Cproject" TargetMode="External"/><Relationship Id="rId6" Type="http://schemas.openxmlformats.org/officeDocument/2006/relationships/hyperlink" Target="%5Caatams%5Cperson%5Clist" TargetMode="External"/><Relationship Id="rId7" Type="http://schemas.openxmlformats.org/officeDocument/2006/relationships/hyperlink" Target="%5Caatams%5Cperson" TargetMode="External"/><Relationship Id="rId8" Type="http://schemas.openxmlformats.org/officeDocument/2006/relationships/hyperlink" Target="%5Caatams%5Corganisation%5Ccreate" TargetMode="External"/><Relationship Id="rId9" Type="http://schemas.openxmlformats.org/officeDocument/2006/relationships/hyperlink" Target="%5Caatams%5Cproject%5Ccreate" TargetMode="External"/><Relationship Id="rId10" Type="http://schemas.openxmlformats.org/officeDocument/2006/relationships/hyperlink" Target="%5Caatams%5Cperson%5C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%5Caatams%5Corganisation%5C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904944"/>
            <a:ext cx="9144001" cy="2036887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1" y="5922724"/>
            <a:ext cx="9144001" cy="935276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cess 3">
            <a:hlinkClick r:id="rId2" action="ppaction://hlinkfile"/>
          </p:cNvPr>
          <p:cNvSpPr/>
          <p:nvPr/>
        </p:nvSpPr>
        <p:spPr>
          <a:xfrm>
            <a:off x="5533784" y="12129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3" action="ppaction://hlinkfile"/>
              </a:rPr>
              <a:t>Organisations</a:t>
            </a:r>
            <a:endParaRPr lang="en-US" sz="1000" dirty="0" smtClean="0"/>
          </a:p>
        </p:txBody>
      </p:sp>
      <p:sp>
        <p:nvSpPr>
          <p:cNvPr id="5" name="Decision 4"/>
          <p:cNvSpPr/>
          <p:nvPr/>
        </p:nvSpPr>
        <p:spPr>
          <a:xfrm>
            <a:off x="5458400" y="1129769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6" name="Process 5">
            <a:hlinkClick r:id="rId4" action="ppaction://hlinkfile"/>
          </p:cNvPr>
          <p:cNvSpPr/>
          <p:nvPr/>
        </p:nvSpPr>
        <p:spPr>
          <a:xfrm>
            <a:off x="5531399" y="2135831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Projects</a:t>
            </a:r>
            <a:endParaRPr lang="en-US" sz="1000" dirty="0" smtClean="0"/>
          </a:p>
        </p:txBody>
      </p:sp>
      <p:cxnSp>
        <p:nvCxnSpPr>
          <p:cNvPr id="13" name="Straight Arrow Connector 12"/>
          <p:cNvCxnSpPr>
            <a:stCxn id="5" idx="3"/>
            <a:endCxn id="90" idx="1"/>
          </p:cNvCxnSpPr>
          <p:nvPr/>
        </p:nvCxnSpPr>
        <p:spPr>
          <a:xfrm flipV="1">
            <a:off x="6514032" y="1436092"/>
            <a:ext cx="11187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16200000" flipH="1">
            <a:off x="5790700" y="1937932"/>
            <a:ext cx="393414" cy="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2" idx="2"/>
            <a:endCxn id="34" idx="0"/>
          </p:cNvCxnSpPr>
          <p:nvPr/>
        </p:nvCxnSpPr>
        <p:spPr>
          <a:xfrm rot="16200000" flipH="1">
            <a:off x="5819365" y="3937492"/>
            <a:ext cx="334497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ecision 31"/>
          <p:cNvSpPr/>
          <p:nvPr/>
        </p:nvSpPr>
        <p:spPr>
          <a:xfrm>
            <a:off x="5458400" y="3157993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34" name="Process 33">
            <a:hlinkClick r:id="rId6" action="ppaction://hlinkfile"/>
          </p:cNvPr>
          <p:cNvSpPr/>
          <p:nvPr/>
        </p:nvSpPr>
        <p:spPr>
          <a:xfrm>
            <a:off x="5529810" y="4105138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People</a:t>
            </a:r>
            <a:endParaRPr lang="en-US" sz="1000" dirty="0" smtClean="0"/>
          </a:p>
        </p:txBody>
      </p:sp>
      <p:cxnSp>
        <p:nvCxnSpPr>
          <p:cNvPr id="45" name="Shape 44"/>
          <p:cNvCxnSpPr>
            <a:stCxn id="90" idx="0"/>
            <a:endCxn id="4" idx="3"/>
          </p:cNvCxnSpPr>
          <p:nvPr/>
        </p:nvCxnSpPr>
        <p:spPr>
          <a:xfrm rot="16200000" flipV="1">
            <a:off x="6918030" y="-42232"/>
            <a:ext cx="702154" cy="16418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65847" y="1189872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48" name="Decision 47"/>
          <p:cNvSpPr/>
          <p:nvPr/>
        </p:nvSpPr>
        <p:spPr>
          <a:xfrm>
            <a:off x="5463963" y="5032710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54" name="Terminator 53"/>
          <p:cNvSpPr/>
          <p:nvPr/>
        </p:nvSpPr>
        <p:spPr>
          <a:xfrm>
            <a:off x="5498875" y="6061165"/>
            <a:ext cx="985810" cy="445319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Installation Data</a:t>
            </a:r>
          </a:p>
        </p:txBody>
      </p:sp>
      <p:cxnSp>
        <p:nvCxnSpPr>
          <p:cNvPr id="65" name="Straight Arrow Connector 64"/>
          <p:cNvCxnSpPr>
            <a:stCxn id="48" idx="2"/>
            <a:endCxn id="54" idx="0"/>
          </p:cNvCxnSpPr>
          <p:nvPr/>
        </p:nvCxnSpPr>
        <p:spPr>
          <a:xfrm rot="16200000" flipH="1">
            <a:off x="5783876" y="5853260"/>
            <a:ext cx="41580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2" idx="3"/>
            <a:endCxn id="96" idx="1"/>
          </p:cNvCxnSpPr>
          <p:nvPr/>
        </p:nvCxnSpPr>
        <p:spPr>
          <a:xfrm>
            <a:off x="6514032" y="3464317"/>
            <a:ext cx="11187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3"/>
            <a:endCxn id="100" idx="1"/>
          </p:cNvCxnSpPr>
          <p:nvPr/>
        </p:nvCxnSpPr>
        <p:spPr>
          <a:xfrm flipV="1">
            <a:off x="6519595" y="5339033"/>
            <a:ext cx="11132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96" idx="0"/>
            <a:endCxn id="6" idx="3"/>
          </p:cNvCxnSpPr>
          <p:nvPr/>
        </p:nvCxnSpPr>
        <p:spPr>
          <a:xfrm rot="16200000" flipV="1">
            <a:off x="6909201" y="1978753"/>
            <a:ext cx="717426" cy="16442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100" idx="0"/>
            <a:endCxn id="34" idx="3"/>
          </p:cNvCxnSpPr>
          <p:nvPr/>
        </p:nvCxnSpPr>
        <p:spPr>
          <a:xfrm rot="16200000" flipV="1">
            <a:off x="6956497" y="3899176"/>
            <a:ext cx="621247" cy="16458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65847" y="3219684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6865847" y="5094401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81" name="Straight Connector 80"/>
          <p:cNvCxnSpPr>
            <a:stCxn id="4" idx="2"/>
            <a:endCxn id="5" idx="0"/>
          </p:cNvCxnSpPr>
          <p:nvPr/>
        </p:nvCxnSpPr>
        <p:spPr>
          <a:xfrm rot="5400000">
            <a:off x="5790685" y="929469"/>
            <a:ext cx="395831" cy="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2"/>
            <a:endCxn id="32" idx="0"/>
          </p:cNvCxnSpPr>
          <p:nvPr/>
        </p:nvCxnSpPr>
        <p:spPr>
          <a:xfrm rot="5400000">
            <a:off x="5782651" y="2952045"/>
            <a:ext cx="409514" cy="2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4" idx="2"/>
            <a:endCxn id="48" idx="0"/>
          </p:cNvCxnSpPr>
          <p:nvPr/>
        </p:nvCxnSpPr>
        <p:spPr>
          <a:xfrm rot="16200000" flipH="1">
            <a:off x="5831932" y="4872863"/>
            <a:ext cx="314924" cy="4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6215" y="1742418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986215" y="3776447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5991780" y="5688181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0" name="Alternate Process 89">
            <a:hlinkClick r:id="rId8" action="ppaction://hlinkfile"/>
          </p:cNvPr>
          <p:cNvSpPr/>
          <p:nvPr/>
        </p:nvSpPr>
        <p:spPr>
          <a:xfrm>
            <a:off x="7632829" y="1129768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8" action="ppaction://hlinkfile"/>
              </a:rPr>
              <a:t>Request New Organisation</a:t>
            </a:r>
            <a:endParaRPr lang="en-US" sz="1000" dirty="0"/>
          </a:p>
        </p:txBody>
      </p:sp>
      <p:sp>
        <p:nvSpPr>
          <p:cNvPr id="96" name="Alternate Process 95">
            <a:hlinkClick r:id="rId9" action="ppaction://hlinkfile"/>
          </p:cNvPr>
          <p:cNvSpPr/>
          <p:nvPr/>
        </p:nvSpPr>
        <p:spPr>
          <a:xfrm>
            <a:off x="7632829" y="3159581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8" action="ppaction://hlinkfile"/>
              </a:rPr>
              <a:t>Request New Project</a:t>
            </a:r>
            <a:endParaRPr lang="en-US" sz="1000" dirty="0"/>
          </a:p>
        </p:txBody>
      </p:sp>
      <p:sp>
        <p:nvSpPr>
          <p:cNvPr id="100" name="Alternate Process 99">
            <a:hlinkClick r:id="rId10" action="ppaction://hlinkfile"/>
          </p:cNvPr>
          <p:cNvSpPr/>
          <p:nvPr/>
        </p:nvSpPr>
        <p:spPr>
          <a:xfrm>
            <a:off x="7632830" y="5032709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8" action="ppaction://hlinkfile"/>
              </a:rPr>
              <a:t>Request New Person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9885" y="280868"/>
            <a:ext cx="512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Does your </a:t>
            </a:r>
            <a:r>
              <a:rPr lang="en-US" dirty="0" err="1" smtClean="0"/>
              <a:t>organisation</a:t>
            </a:r>
            <a:r>
              <a:rPr lang="en-US" dirty="0" smtClean="0"/>
              <a:t> exist in the database?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9885" y="859911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</a:t>
            </a:r>
            <a:r>
              <a:rPr lang="en-US" sz="1400" dirty="0" err="1" smtClean="0"/>
              <a:t>Organisations</a:t>
            </a:r>
            <a:r>
              <a:rPr lang="en-US" sz="1400" dirty="0" smtClean="0"/>
              <a:t>” to see list of </a:t>
            </a:r>
            <a:r>
              <a:rPr lang="en-US" sz="1400" dirty="0" err="1" smtClean="0"/>
              <a:t>organisations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if your </a:t>
            </a:r>
            <a:r>
              <a:rPr lang="en-US" sz="1400" dirty="0" err="1" smtClean="0"/>
              <a:t>organisation</a:t>
            </a:r>
            <a:r>
              <a:rPr lang="en-US" sz="1400" dirty="0" smtClean="0"/>
              <a:t> doesn’t exist, click on “Request New”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885" y="236205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Does your project exist in the database?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9885" y="2941097"/>
            <a:ext cx="398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“Projects” to see list of projects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project doesn’t exist, click on “Request New”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29885" y="4253748"/>
            <a:ext cx="511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Do the relevant people exist in the database?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9885" y="4832791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“People” to see list of people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relevant people don’t exist, click on “Request New”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29885" y="6061165"/>
            <a:ext cx="44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You’re now ready to enter “Installation” data.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133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Tasmania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AODN Project</dc:creator>
  <cp:keywords/>
  <cp:lastModifiedBy>AODN Project</cp:lastModifiedBy>
  <cp:revision>23</cp:revision>
  <dcterms:created xsi:type="dcterms:W3CDTF">2011-09-26T05:52:56Z</dcterms:created>
  <dcterms:modified xsi:type="dcterms:W3CDTF">2011-09-26T05:53:14Z</dcterms:modified>
</cp:coreProperties>
</file>