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208" y="-120"/>
      </p:cViewPr>
      <p:guideLst>
        <p:guide orient="horz" pos="28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5205"/>
            <a:ext cx="7772400" cy="19287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98838"/>
            <a:ext cx="6400800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342"/>
            <a:ext cx="2057400" cy="767741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342"/>
            <a:ext cx="6019800" cy="767741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2023"/>
            <a:ext cx="7772400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3724"/>
            <a:ext cx="7772400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9530"/>
            <a:ext cx="4038600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99530"/>
            <a:ext cx="4038600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125"/>
            <a:ext cx="4040188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3517"/>
            <a:ext cx="4040188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014125"/>
            <a:ext cx="4041775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853517"/>
            <a:ext cx="4041775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358253"/>
            <a:ext cx="3008313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260"/>
            <a:ext cx="5111750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882909"/>
            <a:ext cx="3008313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298565"/>
            <a:ext cx="548640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3983"/>
            <a:ext cx="548640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2147"/>
            <a:ext cx="548640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35"/>
            <a:ext cx="8229600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99530"/>
            <a:ext cx="8229600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39772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39772"/>
            <a:ext cx="2895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39772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%5Caatams%5CreceiverDeployment%5Ccreate" TargetMode="External"/><Relationship Id="rId12" Type="http://schemas.openxmlformats.org/officeDocument/2006/relationships/hyperlink" Target="%5Caatams%5Cperson%5Ccreate" TargetMode="External"/><Relationship Id="rId13" Type="http://schemas.openxmlformats.org/officeDocument/2006/relationships/hyperlink" Target="/aatams/receiverDownload/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organisation%5Clist" TargetMode="External"/><Relationship Id="rId3" Type="http://schemas.openxmlformats.org/officeDocument/2006/relationships/hyperlink" Target="%5Caatams%5Creceiver" TargetMode="External"/><Relationship Id="rId4" Type="http://schemas.openxmlformats.org/officeDocument/2006/relationships/hyperlink" Target="%5Caatams%5Cproject%5Clist" TargetMode="External"/><Relationship Id="rId5" Type="http://schemas.openxmlformats.org/officeDocument/2006/relationships/hyperlink" Target="%5Caatams%5CreceiverDeployment" TargetMode="External"/><Relationship Id="rId6" Type="http://schemas.openxmlformats.org/officeDocument/2006/relationships/hyperlink" Target="%5Caatams%5Cperson%5Clist" TargetMode="External"/><Relationship Id="rId7" Type="http://schemas.openxmlformats.org/officeDocument/2006/relationships/hyperlink" Target="%5Caatams%5CreceiverRecovery" TargetMode="External"/><Relationship Id="rId8" Type="http://schemas.openxmlformats.org/officeDocument/2006/relationships/hyperlink" Target="%5Caatams%5Corganisation%5Ccreate" TargetMode="External"/><Relationship Id="rId9" Type="http://schemas.openxmlformats.org/officeDocument/2006/relationships/hyperlink" Target="%5Caatams%5Creceiver%5Ccreate" TargetMode="External"/><Relationship Id="rId10" Type="http://schemas.openxmlformats.org/officeDocument/2006/relationships/hyperlink" Target="%5Caatams%5Cproject%5Ccre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2130438"/>
            <a:ext cx="9144001" cy="1928951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5950407"/>
            <a:ext cx="9144001" cy="1194579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5533784" y="159138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Receivers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5458400" y="1080391"/>
            <a:ext cx="1055632" cy="54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4" action="ppaction://hlinkfile"/>
          </p:cNvPr>
          <p:cNvSpPr/>
          <p:nvPr/>
        </p:nvSpPr>
        <p:spPr>
          <a:xfrm>
            <a:off x="5531399" y="2398730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Deployments</a:t>
            </a:r>
            <a:endParaRPr lang="en-US" sz="1000" dirty="0" smtClean="0"/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6514032" y="1350388"/>
            <a:ext cx="1118797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5598238" y="2008368"/>
            <a:ext cx="778339" cy="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229504" y="4621117"/>
            <a:ext cx="1529347" cy="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ecision 31"/>
          <p:cNvSpPr/>
          <p:nvPr/>
        </p:nvSpPr>
        <p:spPr>
          <a:xfrm>
            <a:off x="5463963" y="3316746"/>
            <a:ext cx="1055632" cy="54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34" name="Process 33">
            <a:hlinkClick r:id="rId6" action="ppaction://hlinkfile"/>
          </p:cNvPr>
          <p:cNvSpPr/>
          <p:nvPr/>
        </p:nvSpPr>
        <p:spPr>
          <a:xfrm>
            <a:off x="5529016" y="4255150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Recoveries</a:t>
            </a:r>
            <a:endParaRPr lang="en-US" sz="1000" dirty="0" smtClean="0"/>
          </a:p>
        </p:txBody>
      </p: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6943482" y="-66160"/>
            <a:ext cx="651250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30774" y="1104170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48" name="Decision 47"/>
          <p:cNvSpPr/>
          <p:nvPr/>
        </p:nvSpPr>
        <p:spPr>
          <a:xfrm>
            <a:off x="5458400" y="5119763"/>
            <a:ext cx="1055632" cy="54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54" name="Terminator 53"/>
          <p:cNvSpPr/>
          <p:nvPr/>
        </p:nvSpPr>
        <p:spPr>
          <a:xfrm>
            <a:off x="5492517" y="7412480"/>
            <a:ext cx="985810" cy="5400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Tags</a:t>
            </a:r>
          </a:p>
        </p:txBody>
      </p:sp>
      <p:cxnSp>
        <p:nvCxnSpPr>
          <p:cNvPr id="67" name="Straight Arrow Connector 66"/>
          <p:cNvCxnSpPr>
            <a:stCxn id="32" idx="3"/>
            <a:endCxn id="96" idx="1"/>
          </p:cNvCxnSpPr>
          <p:nvPr/>
        </p:nvCxnSpPr>
        <p:spPr>
          <a:xfrm>
            <a:off x="6519595" y="3586746"/>
            <a:ext cx="1118797" cy="2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3"/>
            <a:endCxn id="100" idx="1"/>
          </p:cNvCxnSpPr>
          <p:nvPr/>
        </p:nvCxnSpPr>
        <p:spPr>
          <a:xfrm flipV="1">
            <a:off x="6514032" y="5388175"/>
            <a:ext cx="11187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96" idx="0"/>
            <a:endCxn id="6" idx="3"/>
          </p:cNvCxnSpPr>
          <p:nvPr/>
        </p:nvCxnSpPr>
        <p:spPr>
          <a:xfrm rot="16200000" flipV="1">
            <a:off x="6945647" y="2168882"/>
            <a:ext cx="650098" cy="16497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100" idx="0"/>
            <a:endCxn id="34" idx="3"/>
          </p:cNvCxnSpPr>
          <p:nvPr/>
        </p:nvCxnSpPr>
        <p:spPr>
          <a:xfrm rot="16200000" flipV="1">
            <a:off x="6970211" y="3998356"/>
            <a:ext cx="593025" cy="1646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30774" y="3342607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530774" y="5118175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5797974" y="887380"/>
            <a:ext cx="381253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2"/>
            <a:endCxn id="32" idx="0"/>
          </p:cNvCxnSpPr>
          <p:nvPr/>
        </p:nvCxnSpPr>
        <p:spPr>
          <a:xfrm rot="16200000" flipH="1">
            <a:off x="5801181" y="3126148"/>
            <a:ext cx="378016" cy="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2"/>
            <a:endCxn id="48" idx="0"/>
          </p:cNvCxnSpPr>
          <p:nvPr/>
        </p:nvCxnSpPr>
        <p:spPr>
          <a:xfrm rot="5400000">
            <a:off x="5823910" y="4957456"/>
            <a:ext cx="32461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61106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986215" y="381316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002959" y="5704186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8" action="ppaction://hlinkfile"/>
          </p:cNvPr>
          <p:cNvSpPr/>
          <p:nvPr/>
        </p:nvSpPr>
        <p:spPr>
          <a:xfrm>
            <a:off x="7632829" y="1080388"/>
            <a:ext cx="914400" cy="54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9" action="ppaction://hlinkfile"/>
              </a:rPr>
              <a:t>Create</a:t>
            </a:r>
            <a:endParaRPr lang="en-US" sz="1000" dirty="0"/>
          </a:p>
        </p:txBody>
      </p:sp>
      <p:sp>
        <p:nvSpPr>
          <p:cNvPr id="96" name="Alternate Process 95">
            <a:hlinkClick r:id="rId10" action="ppaction://hlinkfile"/>
          </p:cNvPr>
          <p:cNvSpPr/>
          <p:nvPr/>
        </p:nvSpPr>
        <p:spPr>
          <a:xfrm>
            <a:off x="7638392" y="3318828"/>
            <a:ext cx="914400" cy="54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11" action="ppaction://hlinkfile"/>
              </a:rPr>
              <a:t>Create</a:t>
            </a:r>
            <a:endParaRPr lang="en-US" sz="1000" dirty="0"/>
          </a:p>
        </p:txBody>
      </p:sp>
      <p:sp>
        <p:nvSpPr>
          <p:cNvPr id="100" name="Alternate Process 99">
            <a:hlinkClick r:id="rId12" action="ppaction://hlinkfile"/>
          </p:cNvPr>
          <p:cNvSpPr/>
          <p:nvPr/>
        </p:nvSpPr>
        <p:spPr>
          <a:xfrm>
            <a:off x="7632829" y="5118175"/>
            <a:ext cx="914400" cy="54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Create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63824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receiver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1143867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“Receivers” to see list of receivers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receiver doesn’t exist, click on “Create”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888" y="245299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receiver have a deployment record?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3316746"/>
            <a:ext cx="464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“Deployments” to see list of receiver deployments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receiver doesn’t have a deployment, click on “Create”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9898" y="4340483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Does your receiver have a recovery record?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3009" y="5102786"/>
            <a:ext cx="439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“Recoveries” to see list of receiver recoveries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receiver doesn’t have a recovery, click on “Create”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29898" y="7518017"/>
            <a:ext cx="37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now ready to enter </a:t>
            </a:r>
            <a:r>
              <a:rPr lang="en-US" dirty="0" smtClean="0"/>
              <a:t>“Tag”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87" name="Process 86">
            <a:hlinkClick r:id="rId6" action="ppaction://hlinkfile"/>
          </p:cNvPr>
          <p:cNvSpPr/>
          <p:nvPr/>
        </p:nvSpPr>
        <p:spPr>
          <a:xfrm>
            <a:off x="5539362" y="6035740"/>
            <a:ext cx="914400" cy="54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13" action="ppaction://hlinkfile"/>
              </a:rPr>
              <a:t>Exports</a:t>
            </a:r>
            <a:endParaRPr lang="en-US" sz="1000" dirty="0" smtClean="0"/>
          </a:p>
        </p:txBody>
      </p:sp>
      <p:cxnSp>
        <p:nvCxnSpPr>
          <p:cNvPr id="95" name="Straight Connector 94"/>
          <p:cNvCxnSpPr>
            <a:stCxn id="87" idx="2"/>
            <a:endCxn id="54" idx="0"/>
          </p:cNvCxnSpPr>
          <p:nvPr/>
        </p:nvCxnSpPr>
        <p:spPr>
          <a:xfrm rot="5400000">
            <a:off x="5572622" y="6988540"/>
            <a:ext cx="836740" cy="11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3009" y="6121073"/>
            <a:ext cx="474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</a:t>
            </a:r>
            <a:r>
              <a:rPr lang="en-US" dirty="0" smtClean="0"/>
              <a:t> 4: Upload exported data from you receiver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96120" y="6575740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</a:t>
            </a:r>
            <a:r>
              <a:rPr lang="en-US" sz="1400" dirty="0" smtClean="0"/>
              <a:t>“Exports” and then select file to upload</a:t>
            </a:r>
            <a:endParaRPr lang="en-US" sz="1400" dirty="0"/>
          </a:p>
        </p:txBody>
      </p:sp>
      <p:cxnSp>
        <p:nvCxnSpPr>
          <p:cNvPr id="114" name="Straight Connector 113"/>
          <p:cNvCxnSpPr>
            <a:stCxn id="48" idx="2"/>
            <a:endCxn id="87" idx="0"/>
          </p:cNvCxnSpPr>
          <p:nvPr/>
        </p:nvCxnSpPr>
        <p:spPr>
          <a:xfrm rot="16200000" flipH="1">
            <a:off x="5803401" y="5842578"/>
            <a:ext cx="375977" cy="10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26</cp:revision>
  <dcterms:created xsi:type="dcterms:W3CDTF">2011-09-26T05:29:16Z</dcterms:created>
  <dcterms:modified xsi:type="dcterms:W3CDTF">2011-09-26T05:53:59Z</dcterms:modified>
</cp:coreProperties>
</file>