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%5Caatams%5Ctag" TargetMode="External"/><Relationship Id="rId4" Type="http://schemas.openxmlformats.org/officeDocument/2006/relationships/hyperlink" Target="%5Caatams%5Cproject%5Clist" TargetMode="External"/><Relationship Id="rId5" Type="http://schemas.openxmlformats.org/officeDocument/2006/relationships/hyperlink" Target="%5Caatams%5CanimalRelease" TargetMode="External"/><Relationship Id="rId6" Type="http://schemas.openxmlformats.org/officeDocument/2006/relationships/hyperlink" Target="%5Caatams%5Corganisation%5Ccreate" TargetMode="External"/><Relationship Id="rId7" Type="http://schemas.openxmlformats.org/officeDocument/2006/relationships/hyperlink" Target="%5Caatams%5Ctag%5C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%5Caatams%5Corganisation%5C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988639"/>
            <a:ext cx="9144001" cy="2378551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cess 3">
            <a:hlinkClick r:id="rId2" action="ppaction://hlinkfile"/>
          </p:cNvPr>
          <p:cNvSpPr/>
          <p:nvPr/>
        </p:nvSpPr>
        <p:spPr>
          <a:xfrm>
            <a:off x="5533784" y="12129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3" action="ppaction://hlinkfile"/>
              </a:rPr>
              <a:t>Tags</a:t>
            </a:r>
            <a:endParaRPr lang="en-US" sz="1000" dirty="0" smtClean="0"/>
          </a:p>
        </p:txBody>
      </p:sp>
      <p:sp>
        <p:nvSpPr>
          <p:cNvPr id="5" name="Decision 4"/>
          <p:cNvSpPr/>
          <p:nvPr/>
        </p:nvSpPr>
        <p:spPr>
          <a:xfrm>
            <a:off x="5458400" y="1129769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6" name="Process 5">
            <a:hlinkClick r:id="rId4" action="ppaction://hlinkfile"/>
          </p:cNvPr>
          <p:cNvSpPr/>
          <p:nvPr/>
        </p:nvSpPr>
        <p:spPr>
          <a:xfrm>
            <a:off x="5534580" y="2442155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Releases</a:t>
            </a:r>
            <a:endParaRPr lang="en-US" sz="1000" dirty="0" smtClean="0"/>
          </a:p>
        </p:txBody>
      </p:sp>
      <p:cxnSp>
        <p:nvCxnSpPr>
          <p:cNvPr id="13" name="Straight Arrow Connector 12"/>
          <p:cNvCxnSpPr>
            <a:stCxn id="5" idx="3"/>
            <a:endCxn id="90" idx="1"/>
          </p:cNvCxnSpPr>
          <p:nvPr/>
        </p:nvCxnSpPr>
        <p:spPr>
          <a:xfrm flipV="1">
            <a:off x="6514032" y="1436092"/>
            <a:ext cx="11187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16200000" flipH="1">
            <a:off x="5639129" y="2089504"/>
            <a:ext cx="699738" cy="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90" idx="0"/>
            <a:endCxn id="4" idx="3"/>
          </p:cNvCxnSpPr>
          <p:nvPr/>
        </p:nvCxnSpPr>
        <p:spPr>
          <a:xfrm rot="16200000" flipV="1">
            <a:off x="6918030" y="-42232"/>
            <a:ext cx="702154" cy="16418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65847" y="1189872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81" name="Straight Connector 80"/>
          <p:cNvCxnSpPr>
            <a:stCxn id="4" idx="2"/>
            <a:endCxn id="5" idx="0"/>
          </p:cNvCxnSpPr>
          <p:nvPr/>
        </p:nvCxnSpPr>
        <p:spPr>
          <a:xfrm rot="5400000">
            <a:off x="5790685" y="929469"/>
            <a:ext cx="395831" cy="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6215" y="1742418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0" name="Alternate Process 89">
            <a:hlinkClick r:id="rId6" action="ppaction://hlinkfile"/>
          </p:cNvPr>
          <p:cNvSpPr/>
          <p:nvPr/>
        </p:nvSpPr>
        <p:spPr>
          <a:xfrm>
            <a:off x="7632829" y="1129768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Create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9885" y="28086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Does your tag exist in the database?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9885" y="859911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“Tags” to see list of tags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tag doesn’t exist, click on “Create”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885" y="2118989"/>
            <a:ext cx="431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Does your animal release exist in the </a:t>
            </a:r>
          </a:p>
          <a:p>
            <a:r>
              <a:rPr lang="en-US" dirty="0" smtClean="0"/>
              <a:t>             database?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9885" y="2891615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“Releases” to see list of animal releases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release doesn’t exist, click on “Create”</a:t>
            </a:r>
            <a:endParaRPr lang="en-US" sz="1400" dirty="0"/>
          </a:p>
        </p:txBody>
      </p:sp>
      <p:sp>
        <p:nvSpPr>
          <p:cNvPr id="42" name="Decision 41"/>
          <p:cNvSpPr/>
          <p:nvPr/>
        </p:nvSpPr>
        <p:spPr>
          <a:xfrm>
            <a:off x="5469528" y="3508321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cxnSp>
        <p:nvCxnSpPr>
          <p:cNvPr id="49" name="Straight Arrow Connector 48"/>
          <p:cNvCxnSpPr>
            <a:stCxn id="42" idx="3"/>
            <a:endCxn id="51" idx="1"/>
          </p:cNvCxnSpPr>
          <p:nvPr/>
        </p:nvCxnSpPr>
        <p:spPr>
          <a:xfrm flipV="1">
            <a:off x="6525160" y="3814644"/>
            <a:ext cx="11187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76975" y="3568424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1" name="Alternate Process 50">
            <a:hlinkClick r:id="rId6" action="ppaction://hlinkfile"/>
          </p:cNvPr>
          <p:cNvSpPr/>
          <p:nvPr/>
        </p:nvSpPr>
        <p:spPr>
          <a:xfrm>
            <a:off x="7643957" y="3508320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Create</a:t>
            </a:r>
            <a:endParaRPr lang="en-US" sz="1000" dirty="0"/>
          </a:p>
        </p:txBody>
      </p:sp>
      <p:cxnSp>
        <p:nvCxnSpPr>
          <p:cNvPr id="56" name="Shape 55"/>
          <p:cNvCxnSpPr>
            <a:stCxn id="51" idx="0"/>
            <a:endCxn id="6" idx="3"/>
          </p:cNvCxnSpPr>
          <p:nvPr/>
        </p:nvCxnSpPr>
        <p:spPr>
          <a:xfrm rot="16200000" flipV="1">
            <a:off x="6895149" y="2302311"/>
            <a:ext cx="759841" cy="16521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13838" y="4120969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61" name="Straight Connector 60"/>
          <p:cNvCxnSpPr>
            <a:stCxn id="42" idx="0"/>
            <a:endCxn id="6" idx="2"/>
          </p:cNvCxnSpPr>
          <p:nvPr/>
        </p:nvCxnSpPr>
        <p:spPr>
          <a:xfrm rot="16200000" flipV="1">
            <a:off x="5767803" y="3278780"/>
            <a:ext cx="453518" cy="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2" idx="2"/>
          </p:cNvCxnSpPr>
          <p:nvPr/>
        </p:nvCxnSpPr>
        <p:spPr>
          <a:xfrm rot="5400000">
            <a:off x="5627792" y="4479393"/>
            <a:ext cx="727976" cy="1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534580" y="4848946"/>
            <a:ext cx="914401" cy="527777"/>
          </a:xfrm>
          <a:prstGeom prst="roundRect">
            <a:avLst>
              <a:gd name="adj" fmla="val 416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77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Tasmania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AODN Project</dc:creator>
  <cp:keywords/>
  <cp:lastModifiedBy>AODN Project</cp:lastModifiedBy>
  <cp:revision>26</cp:revision>
  <dcterms:created xsi:type="dcterms:W3CDTF">2011-09-26T05:55:41Z</dcterms:created>
  <dcterms:modified xsi:type="dcterms:W3CDTF">2011-09-26T05:55:55Z</dcterms:modified>
</cp:coreProperties>
</file>