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CEBE-F412-40C8-8303-BC26BE67E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413D-1940-4843-8D0F-D3DF697A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A2F6C-A572-4E8B-9C04-49206F0F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2A5-98E9-489B-A667-382A4BF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AE11-2D2F-460B-B7CA-DEE6939F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D810-EB30-478C-AC30-70CB692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AD54D-457E-4F1E-BAF7-3DD8658B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3FB7-2586-4336-A9B7-24F6691A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2DDBD-B93B-4503-A878-9171819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A51CA-6682-439A-8A03-3152CB8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04475C-7E0E-4295-BA5B-F81C9447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D4FF5-AF72-4E9F-A7CE-8422F264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12B9-0252-48C3-958F-4886360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A08BE-27F3-4CD1-9A00-2DBCB6D9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F5723-2549-4CCA-92F4-9E823CF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703B-C9AF-44FC-BF72-AA12764D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3895-68E0-4DF3-A97A-538CD1A7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9C9A4-6314-44AC-8851-18F5A24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5C578-7542-42C3-82F6-3FF9B45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1CF7-C172-495E-B71C-B88B3F65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8589-458E-4770-82A7-C2930FD8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A318C-933F-4D9C-A341-2FF3F7C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341E6-1CE4-4CED-A149-A5DF356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25C92-51AC-4FF2-99D4-463BAD0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AAB81-C73C-4A90-BA69-0F3EC02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21F1-FAA7-4FC4-84F7-848EA61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17E4-C039-4D2F-AA27-CB01ABC3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3AC19-131C-41B8-B658-EC18A991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75A96D-0558-4220-9F0B-6A292F0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8CD02-0E7E-49AB-8AC2-966C3224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0484E-9F65-4D34-AFDF-5A6C34C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EEDC-FD42-46FB-95CB-F54C863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BDD3C-2C28-4718-BC43-B68CDD43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6084B-3465-4A2E-830E-53A84CAD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21725-9A42-4E3B-94B9-64A17C89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5F576-5B00-4CA0-8118-A33B0859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8A9-8B84-4001-B65B-E1AFE52E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6159E2-D530-4EAD-AE05-EF1BB56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948144-3074-4DEF-86C1-72040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C57-56A4-4BD8-BD46-770ED9D1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EA7DB9-0187-4254-AF81-7D8D9BE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9019F-8FB8-4A3E-AD1B-0EC1FFB0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8C4721-CB93-48E3-8C8F-BE75790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7F199-04B2-4173-9674-A4BA475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38BB64-7960-43EC-B4CA-F420089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E9CAD-71D9-476B-B336-19EC5A2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0C78-FE36-4B66-8E4D-6F4CB4D2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89C72-070F-49F5-875E-C61DAED3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CEF98-6548-4728-80C9-F1110E56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F5B29-9AA3-4A40-BC02-0E9273F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283FD-2314-45DB-81CA-BF117CCE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E7709-89FE-4A22-9D76-FE8359DD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4E6B-EE07-4198-B189-F93F9A6E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8F2A5F-66C1-421D-878D-F3662DC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6608B-8215-4EE3-93B9-6F666F22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4ED8C-1D80-4D58-BC35-76F922DA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5DDF7-57E0-4313-9BC5-6716ED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5DC1FF-B70D-4B59-9A8D-8BA8BFA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CF3700-4A2C-4335-A3B5-3FA0CF4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241B-723A-4E0C-8B0D-543CBAC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540E7-9CD9-4CDB-AFBA-E091F3BA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EB709-A287-4551-A939-0864CB5F5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B2CCA-4133-4EA1-9786-CABCBEAE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9DE7B2-9C04-4FC3-9631-113787B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de Negócio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349424-27C7-4DC0-977A-6AF51CF4A7AF}"/>
              </a:ext>
            </a:extLst>
          </p:cNvPr>
          <p:cNvSpPr/>
          <p:nvPr/>
        </p:nvSpPr>
        <p:spPr>
          <a:xfrm>
            <a:off x="1446890" y="1340810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Mecânico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BDF6F6-627F-458D-9573-EA0C40C3561C}"/>
              </a:ext>
            </a:extLst>
          </p:cNvPr>
          <p:cNvSpPr/>
          <p:nvPr/>
        </p:nvSpPr>
        <p:spPr>
          <a:xfrm>
            <a:off x="5461234" y="2013358"/>
            <a:ext cx="2978091" cy="2332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Monitoramento de Motores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B90171-1992-4235-BB30-6E6FBE78CD5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805906" y="1771795"/>
            <a:ext cx="2655328" cy="140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225DA4-3A1C-4503-9A2E-FE6889617126}"/>
              </a:ext>
            </a:extLst>
          </p:cNvPr>
          <p:cNvSpPr txBox="1"/>
          <p:nvPr/>
        </p:nvSpPr>
        <p:spPr>
          <a:xfrm>
            <a:off x="3560914" y="1903896"/>
            <a:ext cx="1468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Agendar manutenção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04B52C-7A8D-4C45-B179-25BCF01549A7}"/>
              </a:ext>
            </a:extLst>
          </p:cNvPr>
          <p:cNvSpPr/>
          <p:nvPr/>
        </p:nvSpPr>
        <p:spPr>
          <a:xfrm>
            <a:off x="1446890" y="4248355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1A87A8-6743-4167-B96F-5982A1F829A3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2805906" y="3179428"/>
            <a:ext cx="2655328" cy="149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E226E7-94EA-4EA8-9BD6-1A5EA285CD84}"/>
              </a:ext>
            </a:extLst>
          </p:cNvPr>
          <p:cNvSpPr txBox="1"/>
          <p:nvPr/>
        </p:nvSpPr>
        <p:spPr>
          <a:xfrm>
            <a:off x="3560914" y="4156077"/>
            <a:ext cx="1828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sensor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sensor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Configurar alertas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Ligar motor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Desligar motor</a:t>
            </a: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830DFAC-4E88-49EB-8854-BDAB125D994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730405" y="2392199"/>
            <a:ext cx="909209" cy="8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D25B0C8B-1D45-40B6-A81E-7CE104B11234}"/>
              </a:ext>
            </a:extLst>
          </p:cNvPr>
          <p:cNvSpPr/>
          <p:nvPr/>
        </p:nvSpPr>
        <p:spPr>
          <a:xfrm>
            <a:off x="163374" y="2948087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são os objetivos dos clientes ao interagir com o negócio.</a:t>
            </a:r>
          </a:p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chamados de ‘Cenários'.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E7F927E-5E85-4099-A73B-8ED5800E7C7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 flipV="1">
            <a:off x="2730405" y="3213199"/>
            <a:ext cx="909209" cy="8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Adicionar Sensor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Armazenar dados de sensores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terá o papel de Nó Operacional.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(ter a ‘Capacidade’) de armazenar vários sensores ao mesmo tempo.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Remover Sensor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dados de sensores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ter a capacidade de alterar e/ou remover quaisquer dados previamente adicionados à plataforma.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Configurar alertas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métricas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ter a capacidade de salvar métricas para alertar o Operador sobre diferentes eventos ocorridos com o motor.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Ligar motor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força do motor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controlar precisamente a corrente aplicada ao motor.  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4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Desligar motor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Gerenciar uso do motor 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controlar o uso dos motores ligados.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4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Agendar manutenção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Mecânico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Interromper serviços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interromper todos os serviços no dia na manutenção agendada.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2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Contexto de Negócio</vt:lpstr>
      <vt:lpstr>Cenário: Adicionar Sensor</vt:lpstr>
      <vt:lpstr>Cenário: Remover Sensor</vt:lpstr>
      <vt:lpstr>Cenário: Configurar alertas</vt:lpstr>
      <vt:lpstr>Cenário: Ligar motor</vt:lpstr>
      <vt:lpstr>Cenário: Desligar motor</vt:lpstr>
      <vt:lpstr>Cenário: Agendar 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Caio Henrique</dc:creator>
  <cp:lastModifiedBy>Caio Henrique</cp:lastModifiedBy>
  <cp:revision>22</cp:revision>
  <dcterms:created xsi:type="dcterms:W3CDTF">2020-09-04T02:15:13Z</dcterms:created>
  <dcterms:modified xsi:type="dcterms:W3CDTF">2020-09-04T18:30:30Z</dcterms:modified>
</cp:coreProperties>
</file>