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13128B6-57EA-455D-A634-EA63DEC8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2" y="89106"/>
            <a:ext cx="9449936" cy="6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BF35CD-B49C-4599-B3F6-92018512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" y="0"/>
            <a:ext cx="10354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892AC7-C739-4017-9924-25B07CB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17" y="0"/>
            <a:ext cx="6782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5</cp:revision>
  <dcterms:created xsi:type="dcterms:W3CDTF">2020-09-18T23:03:58Z</dcterms:created>
  <dcterms:modified xsi:type="dcterms:W3CDTF">2020-10-03T01:17:08Z</dcterms:modified>
</cp:coreProperties>
</file>