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B0D1DF-EC4E-400F-BB96-7FFA4A40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5" y="138418"/>
            <a:ext cx="10480250" cy="6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4CAE3E6-7096-46E7-83A8-5839CAF44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33" y="0"/>
            <a:ext cx="562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337C0-46CD-4B87-BEAC-66890E4C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96" y="0"/>
            <a:ext cx="583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6DA6DB-1394-42BC-904A-A8A89BA9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45" y="0"/>
            <a:ext cx="683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7</cp:revision>
  <dcterms:created xsi:type="dcterms:W3CDTF">2020-09-18T23:03:58Z</dcterms:created>
  <dcterms:modified xsi:type="dcterms:W3CDTF">2020-10-24T19:54:34Z</dcterms:modified>
</cp:coreProperties>
</file>