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6F33E-B275-4A65-BB12-84E536F93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67089-A3B4-4D9E-B870-58B974B04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05F45-B48F-4480-BED2-E693D4D9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2C2EF2-781F-4E23-97B2-1F9FB76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07660-FE13-4A26-A293-BC566A49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44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4B84-FF8D-4D5E-92F4-5CCCAB10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3AEA1B-D122-48E3-BF36-ED8E154A2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3627F2-2891-43F0-8D9A-DBA7A89A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D0709E-47C6-4AE6-B3DF-BDE5FE08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156C6-3C33-4300-8796-B34DCFF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632A7-38A3-4AC1-AFFB-4600F0218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29D28A-73D4-4040-9BAE-24702B49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00D59-7A22-4C9E-9E72-CDC35822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3E467-54FD-4C8E-94C6-8D0A44A3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8C4C1-4020-4F87-9DF1-02980B73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8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5E06D-F8AD-4AB8-835D-F952289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614D5-601E-42D0-9B43-D9F41467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79EBE-2483-418C-9A76-6A293E9A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A1F1E-7703-4E56-9288-14165A45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40387-2049-4A03-BFAD-C89AEB2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10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60DB-B06D-47C1-8129-F6CED389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F5E764-0658-4E69-A88F-22F7C60D1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D5801-25DA-448A-AEB4-3B06DFA0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B17A4E-FE13-4749-B9E2-6755076B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3CC5F-7663-485C-A3C7-AF06C904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80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99BC4-CFF4-4BBF-92D0-FE4DCC46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425D0-8C19-4338-AB13-15CAEB168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531A88-4425-47E2-A537-50331A5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44AE4-2570-4087-9E39-0F2917B6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84D5BF-609E-488E-BDC5-60A3246C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1C8D0-87BB-4A32-A0F4-001EF101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69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B586E-A3CB-4A03-9F99-C873EE73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8C360A-AD13-441C-B757-BEEE579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01FC64-0FCC-436E-867A-C7655F13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8ECA9-05E5-44D7-AEE5-2A26C92C0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442671-CFC5-4942-A887-FEAD8A22D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2D51F1-1BA0-4ED5-9688-FA1B860C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3C4F5-DA61-489A-BACB-CFF8D918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640BA4-6C73-4287-8232-7D8034AA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D8207-2BD1-43D3-B5A2-D237EC3F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EBFA6-831C-4885-AF89-930A4BA4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CAC0FC-4D7B-4BB5-8D63-06F3297A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06429C-627A-4D3C-90B9-8CBFDAC6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5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D1E20E-49B6-4601-96E2-8B55278D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D3706-A691-4D25-BE04-AF96FBE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5FCB8-E2BB-40CE-A900-EE348D8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A8681-9C1D-49E0-806A-E5A5F538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4BE5D-7A68-4B3E-BDC5-1A37BCAE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98B095-18C2-4BB6-8BA4-9BEF643E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746E-8D29-401F-A9B1-521C06AC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10D4F-5FB5-4ECC-8A3A-689B34CA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9D580-0183-44A3-A2F4-797263E8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DEA11-E094-407E-B34E-9E144A7B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3A85B8-0065-4A78-A899-842DAE80D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F0EB08-6A63-427D-9F85-3ADE6D9A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706193-8D5C-4447-9816-4666282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DBDB2-2B77-4669-B0B4-BDF5EC2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73F1F0-13AC-4B53-868E-F9241B3A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47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2BDF21-2D14-4F6B-9243-90D4665F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8A24DC-42E3-4AA1-96E6-383BD677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81751E-AD33-4DFA-8A47-1E5F5E029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2344-F394-424A-896C-8000F1D83436}" type="datetimeFigureOut">
              <a:rPr lang="pt-BR" smtClean="0"/>
              <a:t>07/11/2020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C2DE6E-6E10-474B-A1F1-748B6907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A8397F-D09D-4762-BDED-D573357F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774C-0ECD-446D-9808-F12B6B096B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5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8BC9337-DECE-45B5-ADD2-34E0D6524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AE0A1E-33CB-41E9-93CA-E83A6889E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13" y="0"/>
            <a:ext cx="8169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5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FE39AD-80D3-41FF-B3FE-E982E515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78" y="0"/>
            <a:ext cx="5899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4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CDCC09-F313-4544-B0B1-DA425DFC0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18" y="0"/>
            <a:ext cx="885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0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Henrique</dc:creator>
  <cp:lastModifiedBy>Caio Henrique</cp:lastModifiedBy>
  <cp:revision>9</cp:revision>
  <dcterms:created xsi:type="dcterms:W3CDTF">2020-09-18T23:03:58Z</dcterms:created>
  <dcterms:modified xsi:type="dcterms:W3CDTF">2020-11-07T21:20:40Z</dcterms:modified>
</cp:coreProperties>
</file>