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6" r:id="rId6"/>
    <p:sldId id="264" r:id="rId7"/>
    <p:sldId id="26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7CEBE-F412-40C8-8303-BC26BE67E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42413D-1940-4843-8D0F-D3DF697AC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9A2F6C-A572-4E8B-9C04-49206F0F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F922A5-98E9-489B-A667-382A4BFF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8AE11-2D2F-460B-B7CA-DEE6939F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84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ED810-EB30-478C-AC30-70CB692D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AD54D-457E-4F1E-BAF7-3DD8658B2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033FB7-2586-4336-A9B7-24F6691A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B2DDBD-B93B-4503-A878-9171819B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2A51CA-6682-439A-8A03-3152CB8E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81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04475C-7E0E-4295-BA5B-F81C94474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4D4FF5-AF72-4E9F-A7CE-8422F2646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812B9-0252-48C3-958F-48863607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2A08BE-27F3-4CD1-9A00-2DBCB6D9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1F5723-2549-4CCA-92F4-9E823CF0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17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8703B-C9AF-44FC-BF72-AA12764D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D3895-68E0-4DF3-A97A-538CD1A7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09C9A4-6314-44AC-8851-18F5A24A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25C578-7542-42C3-82F6-3FF9B45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81CF7-C172-495E-B71C-B88B3F65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40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D8589-458E-4770-82A7-C2930FD8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DA318C-933F-4D9C-A341-2FF3F7C9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C341E6-1CE4-4CED-A149-A5DF3563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D25C92-51AC-4FF2-99D4-463BAD04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AAB81-C73C-4A90-BA69-0F3EC022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6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921F1-FAA7-4FC4-84F7-848EA614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B17E4-C039-4D2F-AA27-CB01ABC32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33AC19-131C-41B8-B658-EC18A9910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75A96D-0558-4220-9F0B-6A292F02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B8CD02-0E7E-49AB-8AC2-966C3224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D0484E-9F65-4D34-AFDF-5A6C34C8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22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FEEDC-FD42-46FB-95CB-F54C8638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9BDD3C-2C28-4718-BC43-B68CDD433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36084B-3465-4A2E-830E-53A84CADE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E21725-9A42-4E3B-94B9-64A17C89D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15F576-5B00-4CA0-8118-A33B0859A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3148A9-8B84-4001-B65B-E1AFE52E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6159E2-D530-4EAD-AE05-EF1BB568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948144-3074-4DEF-86C1-72040201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96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A9C57-56A4-4BD8-BD46-770ED9D1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EA7DB9-0187-4254-AF81-7D8D9BE2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F9019F-8FB8-4A3E-AD1B-0EC1FFB0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8C4721-CB93-48E3-8C8F-BE757902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69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97F199-04B2-4173-9674-A4BA4752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38BB64-7960-43EC-B4CA-F420089E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2E9CAD-71D9-476B-B336-19EC5A23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46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90C78-FE36-4B66-8E4D-6F4CB4D2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789C72-070F-49F5-875E-C61DAED31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1CEF98-6548-4728-80C9-F1110E561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F5B29-9AA3-4A40-BC02-0E9273F7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C283FD-2314-45DB-81CA-BF117CCE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BE7709-89FE-4A22-9D76-FE8359DD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32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C4E6B-EE07-4198-B189-F93F9A6E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8F2A5F-66C1-421D-878D-F3662DCCF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16608B-8215-4EE3-93B9-6F666F220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44ED8C-1D80-4D58-BC35-76F922DA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65DDF7-57E0-4313-9BC5-6716ED42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5DC1FF-B70D-4B59-9A8D-8BA8BFAE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89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CF3700-4A2C-4335-A3B5-3FA0CF4D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5C241B-723A-4E0C-8B0D-543CBAC7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7540E7-9CD9-4CDB-AFBA-E091F3BAF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61947-49C0-4A18-A5C1-FE9CDF9CC641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EEB709-A287-4551-A939-0864CB5F5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DB2CCA-4133-4EA1-9786-CABCBEAE4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90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99DE7B2-9C04-4FC3-9631-113787B2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Contexto de Negócio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7349424-27C7-4DC0-977A-6AF51CF4A7AF}"/>
              </a:ext>
            </a:extLst>
          </p:cNvPr>
          <p:cNvSpPr/>
          <p:nvPr/>
        </p:nvSpPr>
        <p:spPr>
          <a:xfrm>
            <a:off x="2147392" y="1457569"/>
            <a:ext cx="1359016" cy="861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Fornecedor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FBDF6F6-627F-458D-9573-EA0C40C3561C}"/>
              </a:ext>
            </a:extLst>
          </p:cNvPr>
          <p:cNvSpPr/>
          <p:nvPr/>
        </p:nvSpPr>
        <p:spPr>
          <a:xfrm>
            <a:off x="7066517" y="1994952"/>
            <a:ext cx="2978091" cy="23321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WEG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6B90171-1992-4235-BB30-6E6FBE78CD5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506408" y="1888554"/>
            <a:ext cx="3560109" cy="1272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F04B52C-7A8D-4C45-B179-25BCF01549A7}"/>
              </a:ext>
            </a:extLst>
          </p:cNvPr>
          <p:cNvSpPr/>
          <p:nvPr/>
        </p:nvSpPr>
        <p:spPr>
          <a:xfrm>
            <a:off x="2126398" y="4167700"/>
            <a:ext cx="1359016" cy="861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21A87A8-6743-4167-B96F-5982A1F829A3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 flipV="1">
            <a:off x="3485414" y="3161022"/>
            <a:ext cx="3581103" cy="143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830DFAC-4E88-49EB-8854-BDAB125D994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3862816" y="2360798"/>
            <a:ext cx="909209" cy="82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D25B0C8B-1D45-40B6-A81E-7CE104B11234}"/>
              </a:ext>
            </a:extLst>
          </p:cNvPr>
          <p:cNvSpPr/>
          <p:nvPr/>
        </p:nvSpPr>
        <p:spPr>
          <a:xfrm>
            <a:off x="1295785" y="2916686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Estes são os objetivos dos clientes ao interagir com o negócio.</a:t>
            </a:r>
          </a:p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chamados de ‘Cenários'.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7E7F927E-5E85-4099-A73B-8ED5800E7C74}"/>
              </a:ext>
            </a:extLst>
          </p:cNvPr>
          <p:cNvCxnSpPr>
            <a:cxnSpLocks/>
            <a:endCxn id="21" idx="0"/>
          </p:cNvCxnSpPr>
          <p:nvPr/>
        </p:nvCxnSpPr>
        <p:spPr>
          <a:xfrm flipH="1" flipV="1">
            <a:off x="3862816" y="3181798"/>
            <a:ext cx="958545" cy="86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6A525A-E16F-49A5-A44B-709B20696E7C}"/>
              </a:ext>
            </a:extLst>
          </p:cNvPr>
          <p:cNvSpPr txBox="1"/>
          <p:nvPr/>
        </p:nvSpPr>
        <p:spPr>
          <a:xfrm>
            <a:off x="4331825" y="1577243"/>
            <a:ext cx="16546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Fornecer orçamento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Fornecer peças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troca</a:t>
            </a:r>
          </a:p>
          <a:p>
            <a:pPr marL="228600" indent="-228600">
              <a:buFont typeface="+mj-lt"/>
              <a:buAutoNum type="arabicPeriod"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F95A2A9-8976-4795-9413-A8A849A3F5F7}"/>
              </a:ext>
            </a:extLst>
          </p:cNvPr>
          <p:cNvSpPr txBox="1"/>
          <p:nvPr/>
        </p:nvSpPr>
        <p:spPr>
          <a:xfrm>
            <a:off x="4331825" y="3982022"/>
            <a:ext cx="1481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4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Obter orçamento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Comprar produto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Solicitar troca</a:t>
            </a: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40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BBE2-E3E6-4927-88EE-44F28435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2111"/>
            <a:ext cx="4733678" cy="675314"/>
          </a:xfrm>
        </p:spPr>
        <p:txBody>
          <a:bodyPr>
            <a:normAutofit/>
          </a:bodyPr>
          <a:lstStyle/>
          <a:p>
            <a:r>
              <a:rPr lang="pt-B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Cenário: Fornecer orçamento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1A8EAA-21DE-467D-997E-DE146E928597}"/>
              </a:ext>
            </a:extLst>
          </p:cNvPr>
          <p:cNvSpPr/>
          <p:nvPr/>
        </p:nvSpPr>
        <p:spPr>
          <a:xfrm>
            <a:off x="1619075" y="2984384"/>
            <a:ext cx="1356285" cy="889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Fornecedor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983175-52B6-41ED-9463-0E7165CEADF8}"/>
              </a:ext>
            </a:extLst>
          </p:cNvPr>
          <p:cNvSpPr/>
          <p:nvPr/>
        </p:nvSpPr>
        <p:spPr>
          <a:xfrm>
            <a:off x="6096000" y="2233569"/>
            <a:ext cx="3280096" cy="239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WEG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A37886D-C7CF-41B7-B719-1CFC471229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75360" y="3429000"/>
            <a:ext cx="312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1A7F386A-DDEA-4CCF-83D4-463EC2ACD90B}"/>
              </a:ext>
            </a:extLst>
          </p:cNvPr>
          <p:cNvSpPr/>
          <p:nvPr/>
        </p:nvSpPr>
        <p:spPr>
          <a:xfrm>
            <a:off x="6835995" y="2764180"/>
            <a:ext cx="1800105" cy="59770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Compras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(Nó operacional)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CBD98FA4-5BF4-447C-B683-119F1FBE45F3}"/>
              </a:ext>
            </a:extLst>
          </p:cNvPr>
          <p:cNvSpPr/>
          <p:nvPr/>
        </p:nvSpPr>
        <p:spPr>
          <a:xfrm>
            <a:off x="7027875" y="3892499"/>
            <a:ext cx="1416343" cy="52850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Analisar orçamento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C62D58E-FEAD-4245-A8F7-F44DDBA97263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736047" y="3361888"/>
            <a:ext cx="1" cy="53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9E474DEE-43BC-4102-B9DD-812C7FFEDA9B}"/>
              </a:ext>
            </a:extLst>
          </p:cNvPr>
          <p:cNvSpPr/>
          <p:nvPr/>
        </p:nvSpPr>
        <p:spPr>
          <a:xfrm>
            <a:off x="8275528" y="530605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Fornecedor irá interagir com o Departamento de Compras.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5061951D-B633-49FD-A16A-326B12734C70}"/>
              </a:ext>
            </a:extLst>
          </p:cNvPr>
          <p:cNvSpPr/>
          <p:nvPr/>
        </p:nvSpPr>
        <p:spPr>
          <a:xfrm>
            <a:off x="8275528" y="5797171"/>
            <a:ext cx="2567031" cy="64557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Nó Operacional deve ter a capacidade de analisar o orçamento recebido.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2283CA8-1D43-418E-B9EE-A5C5057DA4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636100" y="1060829"/>
            <a:ext cx="922944" cy="17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933A761-CA4B-4A0D-B03E-83403365082C}"/>
              </a:ext>
            </a:extLst>
          </p:cNvPr>
          <p:cNvCxnSpPr>
            <a:cxnSpLocks/>
          </p:cNvCxnSpPr>
          <p:nvPr/>
        </p:nvCxnSpPr>
        <p:spPr>
          <a:xfrm>
            <a:off x="8187655" y="4421005"/>
            <a:ext cx="256563" cy="13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3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BBE2-E3E6-4927-88EE-44F28435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2111"/>
            <a:ext cx="4733678" cy="675314"/>
          </a:xfrm>
        </p:spPr>
        <p:txBody>
          <a:bodyPr>
            <a:normAutofit/>
          </a:bodyPr>
          <a:lstStyle/>
          <a:p>
            <a:r>
              <a:rPr lang="pt-B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Cenário: Fornecer peças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1A8EAA-21DE-467D-997E-DE146E928597}"/>
              </a:ext>
            </a:extLst>
          </p:cNvPr>
          <p:cNvSpPr/>
          <p:nvPr/>
        </p:nvSpPr>
        <p:spPr>
          <a:xfrm>
            <a:off x="1619075" y="2984384"/>
            <a:ext cx="1356285" cy="889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Fornecedor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983175-52B6-41ED-9463-0E7165CEADF8}"/>
              </a:ext>
            </a:extLst>
          </p:cNvPr>
          <p:cNvSpPr/>
          <p:nvPr/>
        </p:nvSpPr>
        <p:spPr>
          <a:xfrm>
            <a:off x="6096000" y="2233569"/>
            <a:ext cx="3280096" cy="239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WEG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A37886D-C7CF-41B7-B719-1CFC471229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75360" y="3429000"/>
            <a:ext cx="312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1A7F386A-DDEA-4CCF-83D4-463EC2ACD90B}"/>
              </a:ext>
            </a:extLst>
          </p:cNvPr>
          <p:cNvSpPr/>
          <p:nvPr/>
        </p:nvSpPr>
        <p:spPr>
          <a:xfrm>
            <a:off x="6835995" y="2764180"/>
            <a:ext cx="1800105" cy="59770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Compras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(Nó operacional)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CBD98FA4-5BF4-447C-B683-119F1FBE45F3}"/>
              </a:ext>
            </a:extLst>
          </p:cNvPr>
          <p:cNvSpPr/>
          <p:nvPr/>
        </p:nvSpPr>
        <p:spPr>
          <a:xfrm>
            <a:off x="7027875" y="3892499"/>
            <a:ext cx="1416343" cy="52850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Receber e armazenar peças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C62D58E-FEAD-4245-A8F7-F44DDBA97263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736047" y="3361888"/>
            <a:ext cx="1" cy="53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9E474DEE-43BC-4102-B9DD-812C7FFEDA9B}"/>
              </a:ext>
            </a:extLst>
          </p:cNvPr>
          <p:cNvSpPr/>
          <p:nvPr/>
        </p:nvSpPr>
        <p:spPr>
          <a:xfrm>
            <a:off x="8275528" y="530605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Fornecedor irá interagir com o Departamento de Compras.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5061951D-B633-49FD-A16A-326B12734C70}"/>
              </a:ext>
            </a:extLst>
          </p:cNvPr>
          <p:cNvSpPr/>
          <p:nvPr/>
        </p:nvSpPr>
        <p:spPr>
          <a:xfrm>
            <a:off x="8275528" y="5797171"/>
            <a:ext cx="2567031" cy="64557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Nó Operacional deve ter a capacidade de receber e armazenar as peças fornecidas.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2283CA8-1D43-418E-B9EE-A5C5057DA4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636100" y="1060829"/>
            <a:ext cx="922944" cy="17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933A761-CA4B-4A0D-B03E-83403365082C}"/>
              </a:ext>
            </a:extLst>
          </p:cNvPr>
          <p:cNvCxnSpPr>
            <a:cxnSpLocks/>
          </p:cNvCxnSpPr>
          <p:nvPr/>
        </p:nvCxnSpPr>
        <p:spPr>
          <a:xfrm>
            <a:off x="8187655" y="4421005"/>
            <a:ext cx="256563" cy="13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4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BBE2-E3E6-4927-88EE-44F28435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2111"/>
            <a:ext cx="4733678" cy="675314"/>
          </a:xfrm>
        </p:spPr>
        <p:txBody>
          <a:bodyPr>
            <a:normAutofit/>
          </a:bodyPr>
          <a:lstStyle/>
          <a:p>
            <a:r>
              <a:rPr lang="pt-B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Cenário: Realizar troca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1A8EAA-21DE-467D-997E-DE146E928597}"/>
              </a:ext>
            </a:extLst>
          </p:cNvPr>
          <p:cNvSpPr/>
          <p:nvPr/>
        </p:nvSpPr>
        <p:spPr>
          <a:xfrm>
            <a:off x="1619075" y="2984384"/>
            <a:ext cx="1356285" cy="889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Fornecedor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983175-52B6-41ED-9463-0E7165CEADF8}"/>
              </a:ext>
            </a:extLst>
          </p:cNvPr>
          <p:cNvSpPr/>
          <p:nvPr/>
        </p:nvSpPr>
        <p:spPr>
          <a:xfrm>
            <a:off x="6096000" y="2233569"/>
            <a:ext cx="3280096" cy="239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WEG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A37886D-C7CF-41B7-B719-1CFC471229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75360" y="3429000"/>
            <a:ext cx="312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1A7F386A-DDEA-4CCF-83D4-463EC2ACD90B}"/>
              </a:ext>
            </a:extLst>
          </p:cNvPr>
          <p:cNvSpPr/>
          <p:nvPr/>
        </p:nvSpPr>
        <p:spPr>
          <a:xfrm>
            <a:off x="6835995" y="2764180"/>
            <a:ext cx="1800105" cy="59770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Compras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(Nó operacional)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CBD98FA4-5BF4-447C-B683-119F1FBE45F3}"/>
              </a:ext>
            </a:extLst>
          </p:cNvPr>
          <p:cNvSpPr/>
          <p:nvPr/>
        </p:nvSpPr>
        <p:spPr>
          <a:xfrm>
            <a:off x="7027875" y="3892499"/>
            <a:ext cx="1416343" cy="52850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 peças defeituosas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C62D58E-FEAD-4245-A8F7-F44DDBA97263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736047" y="3361888"/>
            <a:ext cx="1" cy="53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9E474DEE-43BC-4102-B9DD-812C7FFEDA9B}"/>
              </a:ext>
            </a:extLst>
          </p:cNvPr>
          <p:cNvSpPr/>
          <p:nvPr/>
        </p:nvSpPr>
        <p:spPr>
          <a:xfrm>
            <a:off x="8275528" y="530605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Fornecedor irá interagir com o Departamento de Compras.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5061951D-B633-49FD-A16A-326B12734C70}"/>
              </a:ext>
            </a:extLst>
          </p:cNvPr>
          <p:cNvSpPr/>
          <p:nvPr/>
        </p:nvSpPr>
        <p:spPr>
          <a:xfrm>
            <a:off x="8275528" y="5797171"/>
            <a:ext cx="2567031" cy="64557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Nó Operacional deve ter a capacidade de encontrar peças com defeito.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2283CA8-1D43-418E-B9EE-A5C5057DA4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636100" y="1060829"/>
            <a:ext cx="922944" cy="17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933A761-CA4B-4A0D-B03E-83403365082C}"/>
              </a:ext>
            </a:extLst>
          </p:cNvPr>
          <p:cNvCxnSpPr>
            <a:cxnSpLocks/>
          </p:cNvCxnSpPr>
          <p:nvPr/>
        </p:nvCxnSpPr>
        <p:spPr>
          <a:xfrm>
            <a:off x="8187655" y="4421005"/>
            <a:ext cx="256563" cy="13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BBE2-E3E6-4927-88EE-44F28435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2111"/>
            <a:ext cx="4733678" cy="675314"/>
          </a:xfrm>
        </p:spPr>
        <p:txBody>
          <a:bodyPr>
            <a:normAutofit/>
          </a:bodyPr>
          <a:lstStyle/>
          <a:p>
            <a:r>
              <a:rPr lang="pt-B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Cenário: Obter orçamento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1A8EAA-21DE-467D-997E-DE146E928597}"/>
              </a:ext>
            </a:extLst>
          </p:cNvPr>
          <p:cNvSpPr/>
          <p:nvPr/>
        </p:nvSpPr>
        <p:spPr>
          <a:xfrm>
            <a:off x="1619075" y="2984384"/>
            <a:ext cx="1356285" cy="889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983175-52B6-41ED-9463-0E7165CEADF8}"/>
              </a:ext>
            </a:extLst>
          </p:cNvPr>
          <p:cNvSpPr/>
          <p:nvPr/>
        </p:nvSpPr>
        <p:spPr>
          <a:xfrm>
            <a:off x="6096000" y="2233569"/>
            <a:ext cx="3280096" cy="239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WEG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A37886D-C7CF-41B7-B719-1CFC471229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75360" y="3429000"/>
            <a:ext cx="312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1A7F386A-DDEA-4CCF-83D4-463EC2ACD90B}"/>
              </a:ext>
            </a:extLst>
          </p:cNvPr>
          <p:cNvSpPr/>
          <p:nvPr/>
        </p:nvSpPr>
        <p:spPr>
          <a:xfrm>
            <a:off x="6835995" y="2764180"/>
            <a:ext cx="1800105" cy="59770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 Comercial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(Nó operacional)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CBD98FA4-5BF4-447C-B683-119F1FBE45F3}"/>
              </a:ext>
            </a:extLst>
          </p:cNvPr>
          <p:cNvSpPr/>
          <p:nvPr/>
        </p:nvSpPr>
        <p:spPr>
          <a:xfrm>
            <a:off x="7027875" y="3892499"/>
            <a:ext cx="1416343" cy="52850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Gerir orçamentos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C62D58E-FEAD-4245-A8F7-F44DDBA97263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736047" y="3361888"/>
            <a:ext cx="1" cy="53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9E474DEE-43BC-4102-B9DD-812C7FFEDA9B}"/>
              </a:ext>
            </a:extLst>
          </p:cNvPr>
          <p:cNvSpPr/>
          <p:nvPr/>
        </p:nvSpPr>
        <p:spPr>
          <a:xfrm>
            <a:off x="8275528" y="530605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Cliente irá interagir com a Área Comercial da WEG.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5061951D-B633-49FD-A16A-326B12734C70}"/>
              </a:ext>
            </a:extLst>
          </p:cNvPr>
          <p:cNvSpPr/>
          <p:nvPr/>
        </p:nvSpPr>
        <p:spPr>
          <a:xfrm>
            <a:off x="8275528" y="5797171"/>
            <a:ext cx="2567031" cy="64557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a Área Comercial deve ter a capacidade de gerir seus orçamentos criados.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2283CA8-1D43-418E-B9EE-A5C5057DA4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636100" y="1060829"/>
            <a:ext cx="922944" cy="17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933A761-CA4B-4A0D-B03E-83403365082C}"/>
              </a:ext>
            </a:extLst>
          </p:cNvPr>
          <p:cNvCxnSpPr>
            <a:cxnSpLocks/>
          </p:cNvCxnSpPr>
          <p:nvPr/>
        </p:nvCxnSpPr>
        <p:spPr>
          <a:xfrm>
            <a:off x="8187655" y="4421005"/>
            <a:ext cx="256563" cy="13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37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BBE2-E3E6-4927-88EE-44F28435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2111"/>
            <a:ext cx="4733678" cy="675314"/>
          </a:xfrm>
        </p:spPr>
        <p:txBody>
          <a:bodyPr>
            <a:normAutofit/>
          </a:bodyPr>
          <a:lstStyle/>
          <a:p>
            <a:r>
              <a:rPr lang="pt-B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Cenário: Comprar produto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1A8EAA-21DE-467D-997E-DE146E928597}"/>
              </a:ext>
            </a:extLst>
          </p:cNvPr>
          <p:cNvSpPr/>
          <p:nvPr/>
        </p:nvSpPr>
        <p:spPr>
          <a:xfrm>
            <a:off x="1619075" y="2984384"/>
            <a:ext cx="1356285" cy="889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983175-52B6-41ED-9463-0E7165CEADF8}"/>
              </a:ext>
            </a:extLst>
          </p:cNvPr>
          <p:cNvSpPr/>
          <p:nvPr/>
        </p:nvSpPr>
        <p:spPr>
          <a:xfrm>
            <a:off x="6096000" y="2233569"/>
            <a:ext cx="3280096" cy="239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WEG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A37886D-C7CF-41B7-B719-1CFC471229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75360" y="3429000"/>
            <a:ext cx="312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1A7F386A-DDEA-4CCF-83D4-463EC2ACD90B}"/>
              </a:ext>
            </a:extLst>
          </p:cNvPr>
          <p:cNvSpPr/>
          <p:nvPr/>
        </p:nvSpPr>
        <p:spPr>
          <a:xfrm>
            <a:off x="6835995" y="2764180"/>
            <a:ext cx="1800105" cy="59770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 Comercial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(Nó operacional)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CBD98FA4-5BF4-447C-B683-119F1FBE45F3}"/>
              </a:ext>
            </a:extLst>
          </p:cNvPr>
          <p:cNvSpPr/>
          <p:nvPr/>
        </p:nvSpPr>
        <p:spPr>
          <a:xfrm>
            <a:off x="7027875" y="3892499"/>
            <a:ext cx="1416343" cy="52850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Fornecer produto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C62D58E-FEAD-4245-A8F7-F44DDBA97263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736047" y="3361888"/>
            <a:ext cx="1" cy="53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9E474DEE-43BC-4102-B9DD-812C7FFEDA9B}"/>
              </a:ext>
            </a:extLst>
          </p:cNvPr>
          <p:cNvSpPr/>
          <p:nvPr/>
        </p:nvSpPr>
        <p:spPr>
          <a:xfrm>
            <a:off x="8275528" y="530605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Cliente irá interagir com a Área Comercial da WEG.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5061951D-B633-49FD-A16A-326B12734C70}"/>
              </a:ext>
            </a:extLst>
          </p:cNvPr>
          <p:cNvSpPr/>
          <p:nvPr/>
        </p:nvSpPr>
        <p:spPr>
          <a:xfrm>
            <a:off x="8275528" y="5797171"/>
            <a:ext cx="2567031" cy="64557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a Área Comercial deve ter a capacidade de vender o produto ao cliente.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2283CA8-1D43-418E-B9EE-A5C5057DA4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636100" y="1060829"/>
            <a:ext cx="922944" cy="17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933A761-CA4B-4A0D-B03E-83403365082C}"/>
              </a:ext>
            </a:extLst>
          </p:cNvPr>
          <p:cNvCxnSpPr>
            <a:cxnSpLocks/>
          </p:cNvCxnSpPr>
          <p:nvPr/>
        </p:nvCxnSpPr>
        <p:spPr>
          <a:xfrm>
            <a:off x="8187655" y="4421005"/>
            <a:ext cx="256563" cy="13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0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BBE2-E3E6-4927-88EE-44F28435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2111"/>
            <a:ext cx="4733678" cy="675314"/>
          </a:xfrm>
        </p:spPr>
        <p:txBody>
          <a:bodyPr>
            <a:normAutofit/>
          </a:bodyPr>
          <a:lstStyle/>
          <a:p>
            <a:r>
              <a:rPr lang="pt-B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Cenário: Solicitar troca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1A8EAA-21DE-467D-997E-DE146E928597}"/>
              </a:ext>
            </a:extLst>
          </p:cNvPr>
          <p:cNvSpPr/>
          <p:nvPr/>
        </p:nvSpPr>
        <p:spPr>
          <a:xfrm>
            <a:off x="1619075" y="2984384"/>
            <a:ext cx="1356285" cy="889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983175-52B6-41ED-9463-0E7165CEADF8}"/>
              </a:ext>
            </a:extLst>
          </p:cNvPr>
          <p:cNvSpPr/>
          <p:nvPr/>
        </p:nvSpPr>
        <p:spPr>
          <a:xfrm>
            <a:off x="6096000" y="2233569"/>
            <a:ext cx="3280096" cy="239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WEG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A37886D-C7CF-41B7-B719-1CFC471229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75360" y="3429000"/>
            <a:ext cx="312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1A7F386A-DDEA-4CCF-83D4-463EC2ACD90B}"/>
              </a:ext>
            </a:extLst>
          </p:cNvPr>
          <p:cNvSpPr/>
          <p:nvPr/>
        </p:nvSpPr>
        <p:spPr>
          <a:xfrm>
            <a:off x="6835995" y="2764180"/>
            <a:ext cx="1800105" cy="59770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Logística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(Nó operacional)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CBD98FA4-5BF4-447C-B683-119F1FBE45F3}"/>
              </a:ext>
            </a:extLst>
          </p:cNvPr>
          <p:cNvSpPr/>
          <p:nvPr/>
        </p:nvSpPr>
        <p:spPr>
          <a:xfrm>
            <a:off x="7027875" y="3892499"/>
            <a:ext cx="1416343" cy="52850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Logística Reversa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C62D58E-FEAD-4245-A8F7-F44DDBA97263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736047" y="3361888"/>
            <a:ext cx="1" cy="53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9E474DEE-43BC-4102-B9DD-812C7FFEDA9B}"/>
              </a:ext>
            </a:extLst>
          </p:cNvPr>
          <p:cNvSpPr/>
          <p:nvPr/>
        </p:nvSpPr>
        <p:spPr>
          <a:xfrm>
            <a:off x="8275528" y="530605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Cliente irá interagir com a área de Logística da WEG.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5061951D-B633-49FD-A16A-326B12734C70}"/>
              </a:ext>
            </a:extLst>
          </p:cNvPr>
          <p:cNvSpPr/>
          <p:nvPr/>
        </p:nvSpPr>
        <p:spPr>
          <a:xfrm>
            <a:off x="8275528" y="5797171"/>
            <a:ext cx="2567031" cy="64557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a Logística deve ter a capacidade de realizar uma Logística Reversa.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2283CA8-1D43-418E-B9EE-A5C5057DA4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636100" y="1060829"/>
            <a:ext cx="922944" cy="17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933A761-CA4B-4A0D-B03E-83403365082C}"/>
              </a:ext>
            </a:extLst>
          </p:cNvPr>
          <p:cNvCxnSpPr>
            <a:cxnSpLocks/>
          </p:cNvCxnSpPr>
          <p:nvPr/>
        </p:nvCxnSpPr>
        <p:spPr>
          <a:xfrm>
            <a:off x="8187655" y="4421005"/>
            <a:ext cx="256563" cy="13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503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305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do Office</vt:lpstr>
      <vt:lpstr>Contexto de Negócio</vt:lpstr>
      <vt:lpstr>Cenário: Fornecer orçamento</vt:lpstr>
      <vt:lpstr>Cenário: Fornecer peças</vt:lpstr>
      <vt:lpstr>Cenário: Realizar troca</vt:lpstr>
      <vt:lpstr>Cenário: Obter orçamento</vt:lpstr>
      <vt:lpstr>Cenário: Comprar produto</vt:lpstr>
      <vt:lpstr>Cenário: Solicitar troca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Contexto de Negócio</dc:title>
  <dc:creator>Caio Henrique</dc:creator>
  <cp:lastModifiedBy>Caio Henrique</cp:lastModifiedBy>
  <cp:revision>43</cp:revision>
  <dcterms:created xsi:type="dcterms:W3CDTF">2020-09-04T02:15:13Z</dcterms:created>
  <dcterms:modified xsi:type="dcterms:W3CDTF">2020-09-06T18:03:45Z</dcterms:modified>
</cp:coreProperties>
</file>