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84" r:id="rId14"/>
    <p:sldId id="269" r:id="rId15"/>
    <p:sldId id="270" r:id="rId16"/>
    <p:sldId id="285" r:id="rId17"/>
    <p:sldId id="280" r:id="rId18"/>
    <p:sldId id="278" r:id="rId19"/>
    <p:sldId id="281" r:id="rId20"/>
    <p:sldId id="290" r:id="rId21"/>
    <p:sldId id="287" r:id="rId22"/>
    <p:sldId id="288" r:id="rId23"/>
    <p:sldId id="282" r:id="rId24"/>
    <p:sldId id="289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9F10-E4FF-4F9A-95F8-13335ABDF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0CCFF-D21B-43AD-B904-7B1F09E76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0AF0-773F-4D8B-847F-DD5AF551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29C75-567A-4C20-B139-D4A72164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2C819-B9C3-4C4E-9B50-ED60DA23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9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0D68-88DD-42A5-9410-4A65BEB8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5E27A-41CA-4AFA-94F4-F9428D8E6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458F-9B37-49FB-AB35-DB121DFE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CB455-8F60-491B-909D-5CB754B6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55022-D597-4476-AD26-61E38035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4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AB9FD-290A-4211-BE81-C6D4A6620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99311-F38B-4EE2-B9B4-199B2B5F7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8FA-63C5-4639-9BFB-DC099F12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384F3-C809-449D-A050-E11257C2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57F30-C496-40C6-B119-4D00578E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5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86C1-09E3-4CB3-A49C-DF0BCEAE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6780F-4510-47BF-8DB7-6495CC2CB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14AE5-0344-435A-A9D4-87022972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8D87B-D5AF-4790-8531-07F26F60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0B78-1DF6-4974-AFDD-DA55D5FB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3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40D8-842E-47D2-8A40-A117AFDB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68A02-670C-48DB-8071-4FF3C314D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18072-AE2D-4A77-A41D-7E1EC72B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FC9FC-C68F-4C6E-AC85-24827126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E7552-9F30-4A4A-86CF-EB24FAD8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F540-77CE-4D85-B698-16DF11C0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84F1E-C857-453E-90D9-5A618B68B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EECE2-2E76-4600-9949-1E05AA9BA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A5877-1C04-42B8-B1A0-EB278424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D4B84-3677-414E-B726-A8BDE248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8B6E4-6CDE-4D67-8FC0-5010BC34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E8DD-7CF6-481E-8B8B-FA422EDE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D2F4B-0F8D-481B-BF60-437DC4CB1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3E1B6-B78D-443D-8912-97ED30DE3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6C379-C946-42BD-99B7-D58C92A92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F9DDD-E686-4AAA-B63E-13F91B807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6ADD4-0B5B-49E8-BCAC-2E32D0CB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AD562-3C17-453D-AAB3-126E19E9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680F5-8868-4770-9349-91D8D8F1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FA5D-A83D-4EDD-923A-2CA3083E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B583B-B7DD-436C-A75B-A64AAF62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8BA7C-5567-4CC4-A86A-64EC826E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29E60-BD67-4C7E-9F1D-95C2705A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1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CA931-9154-4D63-9E03-74B300BF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3BC47-F670-43A3-9FDB-1A90654E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D6EF6-D91A-4C7B-ADD0-C9CE2175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4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01B0-62CA-42CB-8B8F-8E261388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9230-D413-4399-97DC-54C66B15C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FE107-2377-483B-AE40-8741B37CD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50515-D76D-4245-90E3-A8DC8A14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9566A-3AF5-4CAA-A654-B97F56E8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405E2-3174-4C7F-BC9A-0AB63C01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3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E2BD-AE58-4983-A89B-3F62F5D6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2D3A8-4F4A-4024-98E2-0D3506885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12FE4-1ECC-4672-99C3-6FCB7AE6E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F096C-4020-4AE6-8864-15FF16F4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4B18B-D1AD-4DFA-A2F8-8E123B3A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F972-FA6F-4425-B1FB-9DF88A25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0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0C287-6FB1-4A6E-92D9-7EDC79ED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8BB3C-2E0D-490C-8542-33547CBB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71B41-74A3-4448-8E09-B0DFEFC26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61E4A-4E32-4A9C-BF91-22E1DB7CF4C9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5D86F-5C60-4E08-BCD1-5143E4898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1440-E970-4A5C-9B4E-15AA71F91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8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EC9F-071D-4303-A271-AF4569267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Rate Analysis by Parameter for Historic Accelerator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60715-8184-4292-921D-F2BE9B9BB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Schneider</a:t>
            </a:r>
          </a:p>
          <a:p>
            <a:r>
              <a:rPr lang="en-US" dirty="0"/>
              <a:t>schnei.Nathan@gmail.com</a:t>
            </a:r>
          </a:p>
        </p:txBody>
      </p:sp>
    </p:spTree>
    <p:extLst>
      <p:ext uri="{BB962C8B-B14F-4D97-AF65-F5344CB8AC3E}">
        <p14:creationId xmlns:p14="http://schemas.microsoft.com/office/powerpoint/2010/main" val="293313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B1C-1A8F-4120-A0CB-EBD69634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Chosen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FC0BF-54B6-4E8E-A98C-538F1ACEECA7}"/>
              </a:ext>
            </a:extLst>
          </p:cNvPr>
          <p:cNvSpPr txBox="1"/>
          <p:nvPr/>
        </p:nvSpPr>
        <p:spPr>
          <a:xfrm>
            <a:off x="941315" y="161068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5: Remove dust events with low estimate quality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CD41288A-C85A-403D-BF18-293303B01C6E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DB5F7FB6-1D74-4F7E-8BA6-1B094281615F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C8EF5D34-B6FC-4D3F-8974-7D00A7ABE6A6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7648EEAA-5DD8-4136-8D8B-362D6222CF85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40CCC418-6AA2-46D5-B81D-435A2A40D80A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AFF92358-05A6-4AF3-9FD9-69A878594105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AD2807EE-C87B-49C2-A97D-D887E17F9A3C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5EC94491-9308-4A74-8F18-701B6C9340A2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0DED0BA1-0F00-48F6-922B-FBF5E42DA6D5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BA12FB45-CD10-49CA-8661-F3CC8D8004DE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1CA89278-658E-4412-85AA-9245C198FA74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F8B2B041-DCF5-47E4-B438-6CB112079ABF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F56972B3-923B-4D9F-B1C1-D46275D550A9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AFF2A1D8-0BAB-45C4-A153-9D0446D6BB44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E4DDD303-D73C-47DD-B85C-EE2013F4B276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49DA4B67-0B5F-4C85-81CB-FED52163A703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2FF9E0E3-7A36-4030-AB70-39CCD726B97B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6406E6E2-9430-4D97-9256-ABE436280386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1" name="Rectangle: Rounded Corners 330">
            <a:extLst>
              <a:ext uri="{FF2B5EF4-FFF2-40B4-BE49-F238E27FC236}">
                <a16:creationId xmlns:a16="http://schemas.microsoft.com/office/drawing/2014/main" id="{8BA7F876-FA93-468B-B45A-87D76596A7F9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723AA068-CA9B-460F-BE0D-5DE64F6B7604}"/>
              </a:ext>
            </a:extLst>
          </p:cNvPr>
          <p:cNvSpPr/>
          <p:nvPr/>
        </p:nvSpPr>
        <p:spPr>
          <a:xfrm>
            <a:off x="7068424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4B83A18F-8900-4F59-8F2C-3923289D78B4}"/>
              </a:ext>
            </a:extLst>
          </p:cNvPr>
          <p:cNvSpPr/>
          <p:nvPr/>
        </p:nvSpPr>
        <p:spPr>
          <a:xfrm>
            <a:off x="7400838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C55D89AD-CE09-4CEF-A0EB-6709F9A5016B}"/>
              </a:ext>
            </a:extLst>
          </p:cNvPr>
          <p:cNvSpPr/>
          <p:nvPr/>
        </p:nvSpPr>
        <p:spPr>
          <a:xfrm>
            <a:off x="7649362" y="363662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A9DDA15E-2F0E-4276-B039-B43422EFC317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4CA2645A-C802-4435-BE00-7C53915B2388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3C916418-29F0-4621-9B59-B7E97DE0F043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FCB0AEA7-2098-4AB4-BAC8-E1B97D72F822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5D52B443-3F63-445B-B64A-100C8C1900ED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89AA7D59-1339-452E-9B3F-71D780878D32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19B6F647-B071-4EBD-B2BC-14C35EC467E8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B2A943A1-ACC0-45CA-956C-31C3B050F9B2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9ADF680-2AD1-4DBD-A4FD-EEB0E92F22BA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22E995AA-0A2D-4914-BC5F-C7267D757FB1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39990D9B-8A9E-4214-9BF2-F94A9D44CBAB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1C14AB15-862C-45DD-BA3D-912CA7430A62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DE23FBCC-CCCF-4388-905E-545DBC0B0DB4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88564A47-FB72-43C2-BEC1-B1948BB1E087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51EF6A22-C37F-4294-9FAD-0B225A9A909E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837EE534-6A1C-4259-92CD-2B979B4BC0C5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955B108F-1C39-4F0B-9BA9-888203FE3AA1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1EFBC3EA-12EC-456C-812C-665274EAF874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ectangle: Rounded Corners 352">
            <a:extLst>
              <a:ext uri="{FF2B5EF4-FFF2-40B4-BE49-F238E27FC236}">
                <a16:creationId xmlns:a16="http://schemas.microsoft.com/office/drawing/2014/main" id="{56FA906E-F62B-492C-9B3E-4D6310325E00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E18C1A4D-CB36-4A81-A24D-2B26A2776E5E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Oval 354">
            <a:extLst>
              <a:ext uri="{FF2B5EF4-FFF2-40B4-BE49-F238E27FC236}">
                <a16:creationId xmlns:a16="http://schemas.microsoft.com/office/drawing/2014/main" id="{2ABBC66D-1E64-4022-B9BC-857DC6AB96D7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E6CBDF4D-2670-44F8-8DC3-6E29A361463C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3E8202C2-DE28-4530-BD5F-BB74F7D8C569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6C921287-AA93-4A50-A7A1-23F9DB185AD2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36E82138-05A3-43E0-8DE0-A82A452E745A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B848C152-609B-4469-BBEE-ED3E2664908D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95D8E739-0DEB-4828-B623-4BE85FD2FE96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5C3D7761-165D-4E69-8484-CAE101188811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CE412CB6-CE12-4F6C-BD49-E66B4278BBAA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218C43B3-176C-4243-AD4B-EC9AAAF0BC69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7F15A572-CD9D-4BE2-87AA-B4747F9F1B33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0BDCD9F6-D9D0-48B2-9D03-64EA6408683E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D5E43427-3800-42FE-9A45-23CBE730D14E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021BFD55-E56E-48BD-829E-C0E2747FB8B8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C5711E0C-8807-410B-9184-B0ECF3E711AD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EB4FC0F5-2F6D-4019-9BD1-2BC22BFE7894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AED9EB21-5296-448B-9BAB-8D4888937B80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BB10962F-EA4A-41B1-90D8-3786F60560F8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Rectangle: Rounded Corners 372">
            <a:extLst>
              <a:ext uri="{FF2B5EF4-FFF2-40B4-BE49-F238E27FC236}">
                <a16:creationId xmlns:a16="http://schemas.microsoft.com/office/drawing/2014/main" id="{F152C150-7798-4BD1-AD82-1B5C60E111EE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6A13C68A-2F79-43F2-B7C8-761EB80DD280}"/>
              </a:ext>
            </a:extLst>
          </p:cNvPr>
          <p:cNvSpPr/>
          <p:nvPr/>
        </p:nvSpPr>
        <p:spPr>
          <a:xfrm>
            <a:off x="3338470" y="3548549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Rectangle: Rounded Corners 374">
            <a:extLst>
              <a:ext uri="{FF2B5EF4-FFF2-40B4-BE49-F238E27FC236}">
                <a16:creationId xmlns:a16="http://schemas.microsoft.com/office/drawing/2014/main" id="{085655F8-CC46-4987-BBEA-822CF7A0CB24}"/>
              </a:ext>
            </a:extLst>
          </p:cNvPr>
          <p:cNvSpPr/>
          <p:nvPr/>
        </p:nvSpPr>
        <p:spPr>
          <a:xfrm>
            <a:off x="8040497" y="3506598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C19F7DDF-1A11-47DB-99AF-010DCEF41A04}"/>
              </a:ext>
            </a:extLst>
          </p:cNvPr>
          <p:cNvSpPr/>
          <p:nvPr/>
        </p:nvSpPr>
        <p:spPr>
          <a:xfrm>
            <a:off x="4808289" y="3548549"/>
            <a:ext cx="1299594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13AAF961-1337-4ED8-AE2B-CF5115702546}"/>
              </a:ext>
            </a:extLst>
          </p:cNvPr>
          <p:cNvSpPr/>
          <p:nvPr/>
        </p:nvSpPr>
        <p:spPr>
          <a:xfrm>
            <a:off x="7068424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41812498-BA06-497A-9D85-7F49808EDF26}"/>
              </a:ext>
            </a:extLst>
          </p:cNvPr>
          <p:cNvSpPr/>
          <p:nvPr/>
        </p:nvSpPr>
        <p:spPr>
          <a:xfrm>
            <a:off x="7400838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D634722D-BD7F-40E7-875E-11D7CB7F7599}"/>
              </a:ext>
            </a:extLst>
          </p:cNvPr>
          <p:cNvSpPr/>
          <p:nvPr/>
        </p:nvSpPr>
        <p:spPr>
          <a:xfrm>
            <a:off x="7649362" y="363662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ectangle: Rounded Corners 379">
            <a:extLst>
              <a:ext uri="{FF2B5EF4-FFF2-40B4-BE49-F238E27FC236}">
                <a16:creationId xmlns:a16="http://schemas.microsoft.com/office/drawing/2014/main" id="{5019BFAE-548F-4ACB-9EDB-DC111A3313BA}"/>
              </a:ext>
            </a:extLst>
          </p:cNvPr>
          <p:cNvSpPr/>
          <p:nvPr/>
        </p:nvSpPr>
        <p:spPr>
          <a:xfrm>
            <a:off x="7019138" y="3513266"/>
            <a:ext cx="97958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0CBEABEC-3F6A-4955-8DBA-BC076637D7BF}"/>
              </a:ext>
            </a:extLst>
          </p:cNvPr>
          <p:cNvCxnSpPr>
            <a:cxnSpLocks/>
          </p:cNvCxnSpPr>
          <p:nvPr/>
        </p:nvCxnSpPr>
        <p:spPr>
          <a:xfrm>
            <a:off x="117446" y="5553717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2" name="Oval 381">
            <a:extLst>
              <a:ext uri="{FF2B5EF4-FFF2-40B4-BE49-F238E27FC236}">
                <a16:creationId xmlns:a16="http://schemas.microsoft.com/office/drawing/2014/main" id="{8873FE98-D058-4BB1-B9C0-79B4FB7CCD64}"/>
              </a:ext>
            </a:extLst>
          </p:cNvPr>
          <p:cNvSpPr/>
          <p:nvPr/>
        </p:nvSpPr>
        <p:spPr>
          <a:xfrm>
            <a:off x="754310" y="546563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A678A168-A329-44F2-87A3-05189C5CBEC6}"/>
              </a:ext>
            </a:extLst>
          </p:cNvPr>
          <p:cNvSpPr/>
          <p:nvPr/>
        </p:nvSpPr>
        <p:spPr>
          <a:xfrm>
            <a:off x="1250659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505EC6F4-603E-4740-B742-D41E166B61DD}"/>
              </a:ext>
            </a:extLst>
          </p:cNvPr>
          <p:cNvSpPr/>
          <p:nvPr/>
        </p:nvSpPr>
        <p:spPr>
          <a:xfrm>
            <a:off x="155895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57B1F135-5136-4E19-B673-0B1150886CDA}"/>
              </a:ext>
            </a:extLst>
          </p:cNvPr>
          <p:cNvSpPr/>
          <p:nvPr/>
        </p:nvSpPr>
        <p:spPr>
          <a:xfrm>
            <a:off x="3364684" y="547402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B62396EC-8834-40A0-B428-8291562AAC12}"/>
              </a:ext>
            </a:extLst>
          </p:cNvPr>
          <p:cNvSpPr/>
          <p:nvPr/>
        </p:nvSpPr>
        <p:spPr>
          <a:xfrm>
            <a:off x="3683116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5A064CFF-3868-43B4-AE3E-93F377AE26E3}"/>
              </a:ext>
            </a:extLst>
          </p:cNvPr>
          <p:cNvSpPr/>
          <p:nvPr/>
        </p:nvSpPr>
        <p:spPr>
          <a:xfrm>
            <a:off x="45307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42C74D2F-FE70-41F2-8178-9C569BAEE849}"/>
              </a:ext>
            </a:extLst>
          </p:cNvPr>
          <p:cNvSpPr/>
          <p:nvPr/>
        </p:nvSpPr>
        <p:spPr>
          <a:xfrm>
            <a:off x="5220749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AB3EAC82-D833-4042-B4E3-94F0E2575DBB}"/>
              </a:ext>
            </a:extLst>
          </p:cNvPr>
          <p:cNvSpPr/>
          <p:nvPr/>
        </p:nvSpPr>
        <p:spPr>
          <a:xfrm>
            <a:off x="5913190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DE41E858-DD6E-4BF6-BD17-97B571942BC0}"/>
              </a:ext>
            </a:extLst>
          </p:cNvPr>
          <p:cNvSpPr/>
          <p:nvPr/>
        </p:nvSpPr>
        <p:spPr>
          <a:xfrm>
            <a:off x="3863829" y="548240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EBCBBE3D-CCE8-4985-8616-15EE75F2A367}"/>
              </a:ext>
            </a:extLst>
          </p:cNvPr>
          <p:cNvSpPr/>
          <p:nvPr/>
        </p:nvSpPr>
        <p:spPr>
          <a:xfrm>
            <a:off x="8406468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2918404F-71E7-403D-A0D3-3F8BC73FB0F0}"/>
              </a:ext>
            </a:extLst>
          </p:cNvPr>
          <p:cNvSpPr/>
          <p:nvPr/>
        </p:nvSpPr>
        <p:spPr>
          <a:xfrm>
            <a:off x="8654992" y="546562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C0FC9251-7B85-4F68-A678-9F47F0BD32DA}"/>
              </a:ext>
            </a:extLst>
          </p:cNvPr>
          <p:cNvSpPr/>
          <p:nvPr/>
        </p:nvSpPr>
        <p:spPr>
          <a:xfrm>
            <a:off x="8973424" y="54740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0A2F498B-0C27-43CC-949D-C80F0CFD42C0}"/>
              </a:ext>
            </a:extLst>
          </p:cNvPr>
          <p:cNvSpPr/>
          <p:nvPr/>
        </p:nvSpPr>
        <p:spPr>
          <a:xfrm>
            <a:off x="9271582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0" name="Rectangle: Rounded Corners 399">
            <a:extLst>
              <a:ext uri="{FF2B5EF4-FFF2-40B4-BE49-F238E27FC236}">
                <a16:creationId xmlns:a16="http://schemas.microsoft.com/office/drawing/2014/main" id="{820DDB85-9464-47FD-B909-7D35289FF8DB}"/>
              </a:ext>
            </a:extLst>
          </p:cNvPr>
          <p:cNvSpPr/>
          <p:nvPr/>
        </p:nvSpPr>
        <p:spPr>
          <a:xfrm>
            <a:off x="754310" y="5335603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80A9875A-9763-420A-8166-2138A45C113E}"/>
              </a:ext>
            </a:extLst>
          </p:cNvPr>
          <p:cNvSpPr/>
          <p:nvPr/>
        </p:nvSpPr>
        <p:spPr>
          <a:xfrm>
            <a:off x="7068424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16621C6B-8500-4DE8-A4D1-F7884F4E8331}"/>
              </a:ext>
            </a:extLst>
          </p:cNvPr>
          <p:cNvSpPr/>
          <p:nvPr/>
        </p:nvSpPr>
        <p:spPr>
          <a:xfrm>
            <a:off x="7649362" y="5465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6D1078F5-C373-472E-BB57-BA0DC9F77FE1}"/>
              </a:ext>
            </a:extLst>
          </p:cNvPr>
          <p:cNvSpPr/>
          <p:nvPr/>
        </p:nvSpPr>
        <p:spPr>
          <a:xfrm>
            <a:off x="754310" y="546563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86466033-5A5F-4A09-A702-824ACED6912D}"/>
              </a:ext>
            </a:extLst>
          </p:cNvPr>
          <p:cNvSpPr/>
          <p:nvPr/>
        </p:nvSpPr>
        <p:spPr>
          <a:xfrm>
            <a:off x="1250659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9F775E6E-5110-40D9-A7EC-5AC12550134A}"/>
              </a:ext>
            </a:extLst>
          </p:cNvPr>
          <p:cNvSpPr/>
          <p:nvPr/>
        </p:nvSpPr>
        <p:spPr>
          <a:xfrm>
            <a:off x="155895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117BAF96-B568-4248-9BF9-EEE1A0F21B66}"/>
              </a:ext>
            </a:extLst>
          </p:cNvPr>
          <p:cNvSpPr/>
          <p:nvPr/>
        </p:nvSpPr>
        <p:spPr>
          <a:xfrm>
            <a:off x="3364684" y="547402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B14E33DB-0297-454C-B460-E06FA37E490F}"/>
              </a:ext>
            </a:extLst>
          </p:cNvPr>
          <p:cNvSpPr/>
          <p:nvPr/>
        </p:nvSpPr>
        <p:spPr>
          <a:xfrm>
            <a:off x="3683116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E1D51CAD-27B6-4074-971A-E1AD307E6DC8}"/>
              </a:ext>
            </a:extLst>
          </p:cNvPr>
          <p:cNvSpPr/>
          <p:nvPr/>
        </p:nvSpPr>
        <p:spPr>
          <a:xfrm>
            <a:off x="45307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E71EDD39-22D4-444F-BB3C-66877F9119C7}"/>
              </a:ext>
            </a:extLst>
          </p:cNvPr>
          <p:cNvSpPr/>
          <p:nvPr/>
        </p:nvSpPr>
        <p:spPr>
          <a:xfrm>
            <a:off x="5220749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F39E4D98-5FE6-48C5-9FEF-E30816CE284C}"/>
              </a:ext>
            </a:extLst>
          </p:cNvPr>
          <p:cNvSpPr/>
          <p:nvPr/>
        </p:nvSpPr>
        <p:spPr>
          <a:xfrm>
            <a:off x="5913190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05574145-EF07-4AF9-8BBC-9D13944BE38C}"/>
              </a:ext>
            </a:extLst>
          </p:cNvPr>
          <p:cNvSpPr/>
          <p:nvPr/>
        </p:nvSpPr>
        <p:spPr>
          <a:xfrm>
            <a:off x="3863829" y="548240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2D64E85D-CCCF-4A84-8376-3C4F2E3931BA}"/>
              </a:ext>
            </a:extLst>
          </p:cNvPr>
          <p:cNvSpPr/>
          <p:nvPr/>
        </p:nvSpPr>
        <p:spPr>
          <a:xfrm>
            <a:off x="8406468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6CD47309-98A7-4651-99F9-4A48D62C3E3B}"/>
              </a:ext>
            </a:extLst>
          </p:cNvPr>
          <p:cNvSpPr/>
          <p:nvPr/>
        </p:nvSpPr>
        <p:spPr>
          <a:xfrm>
            <a:off x="8654992" y="546562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DB7FA4AB-1220-4A30-8F87-2897BA1D7182}"/>
              </a:ext>
            </a:extLst>
          </p:cNvPr>
          <p:cNvSpPr/>
          <p:nvPr/>
        </p:nvSpPr>
        <p:spPr>
          <a:xfrm>
            <a:off x="8973424" y="54740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1A7D357C-DAB5-4DEE-B30B-20DCF221FD7F}"/>
              </a:ext>
            </a:extLst>
          </p:cNvPr>
          <p:cNvSpPr/>
          <p:nvPr/>
        </p:nvSpPr>
        <p:spPr>
          <a:xfrm>
            <a:off x="9271582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10A423D6-A600-4B0D-BB60-C56D0A7FB289}"/>
              </a:ext>
            </a:extLst>
          </p:cNvPr>
          <p:cNvSpPr/>
          <p:nvPr/>
        </p:nvSpPr>
        <p:spPr>
          <a:xfrm>
            <a:off x="754310" y="5335603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F243695D-25AB-46B4-AD74-FCC36C25FF7D}"/>
              </a:ext>
            </a:extLst>
          </p:cNvPr>
          <p:cNvSpPr/>
          <p:nvPr/>
        </p:nvSpPr>
        <p:spPr>
          <a:xfrm>
            <a:off x="754310" y="546563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ED68531C-54D8-4C42-8B73-09152126AB80}"/>
              </a:ext>
            </a:extLst>
          </p:cNvPr>
          <p:cNvSpPr/>
          <p:nvPr/>
        </p:nvSpPr>
        <p:spPr>
          <a:xfrm>
            <a:off x="1250659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7A9BFA42-8471-4CBD-A5E9-2C52D9018A83}"/>
              </a:ext>
            </a:extLst>
          </p:cNvPr>
          <p:cNvSpPr/>
          <p:nvPr/>
        </p:nvSpPr>
        <p:spPr>
          <a:xfrm>
            <a:off x="155895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272F915C-F4DF-4F76-B76D-52FF15A15F47}"/>
              </a:ext>
            </a:extLst>
          </p:cNvPr>
          <p:cNvSpPr/>
          <p:nvPr/>
        </p:nvSpPr>
        <p:spPr>
          <a:xfrm>
            <a:off x="3364684" y="547402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1CC20013-A180-4963-808F-E8FED35016C2}"/>
              </a:ext>
            </a:extLst>
          </p:cNvPr>
          <p:cNvSpPr/>
          <p:nvPr/>
        </p:nvSpPr>
        <p:spPr>
          <a:xfrm>
            <a:off x="3683116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2553BFC3-5C1F-4364-8F72-96D980CBE32A}"/>
              </a:ext>
            </a:extLst>
          </p:cNvPr>
          <p:cNvSpPr/>
          <p:nvPr/>
        </p:nvSpPr>
        <p:spPr>
          <a:xfrm>
            <a:off x="45307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35F6CCA4-AB4E-4022-8335-C4876FCBD794}"/>
              </a:ext>
            </a:extLst>
          </p:cNvPr>
          <p:cNvSpPr/>
          <p:nvPr/>
        </p:nvSpPr>
        <p:spPr>
          <a:xfrm>
            <a:off x="5220749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ABDF4FDC-49C9-4321-94FA-642D899280F2}"/>
              </a:ext>
            </a:extLst>
          </p:cNvPr>
          <p:cNvSpPr/>
          <p:nvPr/>
        </p:nvSpPr>
        <p:spPr>
          <a:xfrm>
            <a:off x="5913190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ABC17315-148B-4BC7-94E7-F0659FDED126}"/>
              </a:ext>
            </a:extLst>
          </p:cNvPr>
          <p:cNvSpPr/>
          <p:nvPr/>
        </p:nvSpPr>
        <p:spPr>
          <a:xfrm>
            <a:off x="3863829" y="548240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1B72E4BF-8474-4D01-9BB5-9322E1CCB019}"/>
              </a:ext>
            </a:extLst>
          </p:cNvPr>
          <p:cNvSpPr/>
          <p:nvPr/>
        </p:nvSpPr>
        <p:spPr>
          <a:xfrm>
            <a:off x="8406468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7928145D-7372-4D16-AB0C-3516F415C6A4}"/>
              </a:ext>
            </a:extLst>
          </p:cNvPr>
          <p:cNvSpPr/>
          <p:nvPr/>
        </p:nvSpPr>
        <p:spPr>
          <a:xfrm>
            <a:off x="8654992" y="546562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12C1F5EF-BC46-42DB-AE38-238173925B67}"/>
              </a:ext>
            </a:extLst>
          </p:cNvPr>
          <p:cNvSpPr/>
          <p:nvPr/>
        </p:nvSpPr>
        <p:spPr>
          <a:xfrm>
            <a:off x="8973424" y="54740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90B1F43D-CFBC-4E6C-961D-729F08FCDA29}"/>
              </a:ext>
            </a:extLst>
          </p:cNvPr>
          <p:cNvSpPr/>
          <p:nvPr/>
        </p:nvSpPr>
        <p:spPr>
          <a:xfrm>
            <a:off x="9271582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3" name="Rectangle: Rounded Corners 442">
            <a:extLst>
              <a:ext uri="{FF2B5EF4-FFF2-40B4-BE49-F238E27FC236}">
                <a16:creationId xmlns:a16="http://schemas.microsoft.com/office/drawing/2014/main" id="{047E621B-802E-4175-8401-EBEC4E1EC7A1}"/>
              </a:ext>
            </a:extLst>
          </p:cNvPr>
          <p:cNvSpPr/>
          <p:nvPr/>
        </p:nvSpPr>
        <p:spPr>
          <a:xfrm>
            <a:off x="754310" y="5335603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ectangle: Rounded Corners 443">
            <a:extLst>
              <a:ext uri="{FF2B5EF4-FFF2-40B4-BE49-F238E27FC236}">
                <a16:creationId xmlns:a16="http://schemas.microsoft.com/office/drawing/2014/main" id="{4001437D-A07B-463C-B191-340E08480BA6}"/>
              </a:ext>
            </a:extLst>
          </p:cNvPr>
          <p:cNvSpPr/>
          <p:nvPr/>
        </p:nvSpPr>
        <p:spPr>
          <a:xfrm>
            <a:off x="3338470" y="5377554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ectangle: Rounded Corners 444">
            <a:extLst>
              <a:ext uri="{FF2B5EF4-FFF2-40B4-BE49-F238E27FC236}">
                <a16:creationId xmlns:a16="http://schemas.microsoft.com/office/drawing/2014/main" id="{8DE6EF74-D56E-4548-BCBB-096194C9EDAB}"/>
              </a:ext>
            </a:extLst>
          </p:cNvPr>
          <p:cNvSpPr/>
          <p:nvPr/>
        </p:nvSpPr>
        <p:spPr>
          <a:xfrm>
            <a:off x="8040497" y="5335603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6" name="Rectangle: Rounded Corners 445">
            <a:extLst>
              <a:ext uri="{FF2B5EF4-FFF2-40B4-BE49-F238E27FC236}">
                <a16:creationId xmlns:a16="http://schemas.microsoft.com/office/drawing/2014/main" id="{EF4725D2-2EA7-48B7-A063-1BA1DB021AAE}"/>
              </a:ext>
            </a:extLst>
          </p:cNvPr>
          <p:cNvSpPr/>
          <p:nvPr/>
        </p:nvSpPr>
        <p:spPr>
          <a:xfrm>
            <a:off x="4808289" y="5377554"/>
            <a:ext cx="1299594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A6E1449E-9EBA-4DA7-B5F0-CB2DF29A851F}"/>
              </a:ext>
            </a:extLst>
          </p:cNvPr>
          <p:cNvSpPr/>
          <p:nvPr/>
        </p:nvSpPr>
        <p:spPr>
          <a:xfrm>
            <a:off x="7068424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2C7CBADF-4595-4BDE-8B12-5EB2FB92782C}"/>
              </a:ext>
            </a:extLst>
          </p:cNvPr>
          <p:cNvSpPr/>
          <p:nvPr/>
        </p:nvSpPr>
        <p:spPr>
          <a:xfrm>
            <a:off x="7649362" y="5465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Rectangle: Rounded Corners 449">
            <a:extLst>
              <a:ext uri="{FF2B5EF4-FFF2-40B4-BE49-F238E27FC236}">
                <a16:creationId xmlns:a16="http://schemas.microsoft.com/office/drawing/2014/main" id="{31B5F941-3E53-4875-B32E-9D6A6CEB28B0}"/>
              </a:ext>
            </a:extLst>
          </p:cNvPr>
          <p:cNvSpPr/>
          <p:nvPr/>
        </p:nvSpPr>
        <p:spPr>
          <a:xfrm>
            <a:off x="7019138" y="5342271"/>
            <a:ext cx="97958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8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B1C-1A8F-4120-A0CB-EBD69634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Chosen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FC0BF-54B6-4E8E-A98C-538F1ACEECA7}"/>
              </a:ext>
            </a:extLst>
          </p:cNvPr>
          <p:cNvSpPr txBox="1"/>
          <p:nvPr/>
        </p:nvSpPr>
        <p:spPr>
          <a:xfrm>
            <a:off x="941315" y="161068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session durations to generate runtime data</a:t>
            </a:r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8873FE98-D058-4BB1-B9C0-79B4FB7CCD64}"/>
              </a:ext>
            </a:extLst>
          </p:cNvPr>
          <p:cNvSpPr/>
          <p:nvPr/>
        </p:nvSpPr>
        <p:spPr>
          <a:xfrm>
            <a:off x="754310" y="36452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A678A168-A329-44F2-87A3-05189C5CBEC6}"/>
              </a:ext>
            </a:extLst>
          </p:cNvPr>
          <p:cNvSpPr/>
          <p:nvPr/>
        </p:nvSpPr>
        <p:spPr>
          <a:xfrm>
            <a:off x="1250659" y="364521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505EC6F4-603E-4740-B742-D41E166B61DD}"/>
              </a:ext>
            </a:extLst>
          </p:cNvPr>
          <p:cNvSpPr/>
          <p:nvPr/>
        </p:nvSpPr>
        <p:spPr>
          <a:xfrm>
            <a:off x="1558954" y="364521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57B1F135-5136-4E19-B673-0B1150886CDA}"/>
              </a:ext>
            </a:extLst>
          </p:cNvPr>
          <p:cNvSpPr/>
          <p:nvPr/>
        </p:nvSpPr>
        <p:spPr>
          <a:xfrm>
            <a:off x="2748091" y="361165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B62396EC-8834-40A0-B428-8291562AAC12}"/>
              </a:ext>
            </a:extLst>
          </p:cNvPr>
          <p:cNvSpPr/>
          <p:nvPr/>
        </p:nvSpPr>
        <p:spPr>
          <a:xfrm>
            <a:off x="3066523" y="361165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5A064CFF-3868-43B4-AE3E-93F377AE26E3}"/>
              </a:ext>
            </a:extLst>
          </p:cNvPr>
          <p:cNvSpPr/>
          <p:nvPr/>
        </p:nvSpPr>
        <p:spPr>
          <a:xfrm>
            <a:off x="3914161" y="360326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42C74D2F-FE70-41F2-8178-9C569BAEE849}"/>
              </a:ext>
            </a:extLst>
          </p:cNvPr>
          <p:cNvSpPr/>
          <p:nvPr/>
        </p:nvSpPr>
        <p:spPr>
          <a:xfrm>
            <a:off x="5149095" y="36183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AB3EAC82-D833-4042-B4E3-94F0E2575DBB}"/>
              </a:ext>
            </a:extLst>
          </p:cNvPr>
          <p:cNvSpPr/>
          <p:nvPr/>
        </p:nvSpPr>
        <p:spPr>
          <a:xfrm>
            <a:off x="5841536" y="360993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DE41E858-DD6E-4BF6-BD17-97B571942BC0}"/>
              </a:ext>
            </a:extLst>
          </p:cNvPr>
          <p:cNvSpPr/>
          <p:nvPr/>
        </p:nvSpPr>
        <p:spPr>
          <a:xfrm>
            <a:off x="3247236" y="362004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EBCBBE3D-CCE8-4985-8616-15EE75F2A367}"/>
              </a:ext>
            </a:extLst>
          </p:cNvPr>
          <p:cNvSpPr/>
          <p:nvPr/>
        </p:nvSpPr>
        <p:spPr>
          <a:xfrm>
            <a:off x="8406468" y="364521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2918404F-71E7-403D-A0D3-3F8BC73FB0F0}"/>
              </a:ext>
            </a:extLst>
          </p:cNvPr>
          <p:cNvSpPr/>
          <p:nvPr/>
        </p:nvSpPr>
        <p:spPr>
          <a:xfrm>
            <a:off x="8654992" y="36452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C0FC9251-7B85-4F68-A678-9F47F0BD32DA}"/>
              </a:ext>
            </a:extLst>
          </p:cNvPr>
          <p:cNvSpPr/>
          <p:nvPr/>
        </p:nvSpPr>
        <p:spPr>
          <a:xfrm>
            <a:off x="8973424" y="36536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0A2F498B-0C27-43CC-949D-C80F0CFD42C0}"/>
              </a:ext>
            </a:extLst>
          </p:cNvPr>
          <p:cNvSpPr/>
          <p:nvPr/>
        </p:nvSpPr>
        <p:spPr>
          <a:xfrm>
            <a:off x="9271582" y="36452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0" name="Rectangle: Rounded Corners 399">
            <a:extLst>
              <a:ext uri="{FF2B5EF4-FFF2-40B4-BE49-F238E27FC236}">
                <a16:creationId xmlns:a16="http://schemas.microsoft.com/office/drawing/2014/main" id="{820DDB85-9464-47FD-B909-7D35289FF8DB}"/>
              </a:ext>
            </a:extLst>
          </p:cNvPr>
          <p:cNvSpPr/>
          <p:nvPr/>
        </p:nvSpPr>
        <p:spPr>
          <a:xfrm>
            <a:off x="754310" y="3515190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80A9875A-9763-420A-8166-2138A45C113E}"/>
              </a:ext>
            </a:extLst>
          </p:cNvPr>
          <p:cNvSpPr/>
          <p:nvPr/>
        </p:nvSpPr>
        <p:spPr>
          <a:xfrm>
            <a:off x="6686462" y="363854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16621C6B-8500-4DE8-A4D1-F7884F4E8331}"/>
              </a:ext>
            </a:extLst>
          </p:cNvPr>
          <p:cNvSpPr/>
          <p:nvPr/>
        </p:nvSpPr>
        <p:spPr>
          <a:xfrm>
            <a:off x="7267400" y="363854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6D1078F5-C373-472E-BB57-BA0DC9F77FE1}"/>
              </a:ext>
            </a:extLst>
          </p:cNvPr>
          <p:cNvSpPr/>
          <p:nvPr/>
        </p:nvSpPr>
        <p:spPr>
          <a:xfrm>
            <a:off x="754310" y="36452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86466033-5A5F-4A09-A702-824ACED6912D}"/>
              </a:ext>
            </a:extLst>
          </p:cNvPr>
          <p:cNvSpPr/>
          <p:nvPr/>
        </p:nvSpPr>
        <p:spPr>
          <a:xfrm>
            <a:off x="1250659" y="364521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9F775E6E-5110-40D9-A7EC-5AC12550134A}"/>
              </a:ext>
            </a:extLst>
          </p:cNvPr>
          <p:cNvSpPr/>
          <p:nvPr/>
        </p:nvSpPr>
        <p:spPr>
          <a:xfrm>
            <a:off x="1558954" y="364521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117BAF96-B568-4248-9BF9-EEE1A0F21B66}"/>
              </a:ext>
            </a:extLst>
          </p:cNvPr>
          <p:cNvSpPr/>
          <p:nvPr/>
        </p:nvSpPr>
        <p:spPr>
          <a:xfrm>
            <a:off x="2748091" y="361165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B14E33DB-0297-454C-B460-E06FA37E490F}"/>
              </a:ext>
            </a:extLst>
          </p:cNvPr>
          <p:cNvSpPr/>
          <p:nvPr/>
        </p:nvSpPr>
        <p:spPr>
          <a:xfrm>
            <a:off x="3066523" y="361165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E1D51CAD-27B6-4074-971A-E1AD307E6DC8}"/>
              </a:ext>
            </a:extLst>
          </p:cNvPr>
          <p:cNvSpPr/>
          <p:nvPr/>
        </p:nvSpPr>
        <p:spPr>
          <a:xfrm>
            <a:off x="3914161" y="360326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E71EDD39-22D4-444F-BB3C-66877F9119C7}"/>
              </a:ext>
            </a:extLst>
          </p:cNvPr>
          <p:cNvSpPr/>
          <p:nvPr/>
        </p:nvSpPr>
        <p:spPr>
          <a:xfrm>
            <a:off x="5149095" y="36183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F39E4D98-5FE6-48C5-9FEF-E30816CE284C}"/>
              </a:ext>
            </a:extLst>
          </p:cNvPr>
          <p:cNvSpPr/>
          <p:nvPr/>
        </p:nvSpPr>
        <p:spPr>
          <a:xfrm>
            <a:off x="5841536" y="360993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05574145-EF07-4AF9-8BBC-9D13944BE38C}"/>
              </a:ext>
            </a:extLst>
          </p:cNvPr>
          <p:cNvSpPr/>
          <p:nvPr/>
        </p:nvSpPr>
        <p:spPr>
          <a:xfrm>
            <a:off x="3247236" y="362004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2D64E85D-CCCF-4A84-8376-3C4F2E3931BA}"/>
              </a:ext>
            </a:extLst>
          </p:cNvPr>
          <p:cNvSpPr/>
          <p:nvPr/>
        </p:nvSpPr>
        <p:spPr>
          <a:xfrm>
            <a:off x="8406468" y="364521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6CD47309-98A7-4651-99F9-4A48D62C3E3B}"/>
              </a:ext>
            </a:extLst>
          </p:cNvPr>
          <p:cNvSpPr/>
          <p:nvPr/>
        </p:nvSpPr>
        <p:spPr>
          <a:xfrm>
            <a:off x="8654992" y="36452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DB7FA4AB-1220-4A30-8F87-2897BA1D7182}"/>
              </a:ext>
            </a:extLst>
          </p:cNvPr>
          <p:cNvSpPr/>
          <p:nvPr/>
        </p:nvSpPr>
        <p:spPr>
          <a:xfrm>
            <a:off x="8973424" y="36536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1A7D357C-DAB5-4DEE-B30B-20DCF221FD7F}"/>
              </a:ext>
            </a:extLst>
          </p:cNvPr>
          <p:cNvSpPr/>
          <p:nvPr/>
        </p:nvSpPr>
        <p:spPr>
          <a:xfrm>
            <a:off x="9271582" y="36452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10A423D6-A600-4B0D-BB60-C56D0A7FB289}"/>
              </a:ext>
            </a:extLst>
          </p:cNvPr>
          <p:cNvSpPr/>
          <p:nvPr/>
        </p:nvSpPr>
        <p:spPr>
          <a:xfrm>
            <a:off x="754310" y="3515190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F243695D-25AB-46B4-AD74-FCC36C25FF7D}"/>
              </a:ext>
            </a:extLst>
          </p:cNvPr>
          <p:cNvSpPr/>
          <p:nvPr/>
        </p:nvSpPr>
        <p:spPr>
          <a:xfrm>
            <a:off x="754310" y="36452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ED68531C-54D8-4C42-8B73-09152126AB80}"/>
              </a:ext>
            </a:extLst>
          </p:cNvPr>
          <p:cNvSpPr/>
          <p:nvPr/>
        </p:nvSpPr>
        <p:spPr>
          <a:xfrm>
            <a:off x="1250659" y="364521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7A9BFA42-8471-4CBD-A5E9-2C52D9018A83}"/>
              </a:ext>
            </a:extLst>
          </p:cNvPr>
          <p:cNvSpPr/>
          <p:nvPr/>
        </p:nvSpPr>
        <p:spPr>
          <a:xfrm>
            <a:off x="1558954" y="364521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272F915C-F4DF-4F76-B76D-52FF15A15F47}"/>
              </a:ext>
            </a:extLst>
          </p:cNvPr>
          <p:cNvSpPr/>
          <p:nvPr/>
        </p:nvSpPr>
        <p:spPr>
          <a:xfrm>
            <a:off x="2748091" y="361165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1CC20013-A180-4963-808F-E8FED35016C2}"/>
              </a:ext>
            </a:extLst>
          </p:cNvPr>
          <p:cNvSpPr/>
          <p:nvPr/>
        </p:nvSpPr>
        <p:spPr>
          <a:xfrm>
            <a:off x="3066523" y="361165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2553BFC3-5C1F-4364-8F72-96D980CBE32A}"/>
              </a:ext>
            </a:extLst>
          </p:cNvPr>
          <p:cNvSpPr/>
          <p:nvPr/>
        </p:nvSpPr>
        <p:spPr>
          <a:xfrm>
            <a:off x="3914161" y="360326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35F6CCA4-AB4E-4022-8335-C4876FCBD794}"/>
              </a:ext>
            </a:extLst>
          </p:cNvPr>
          <p:cNvSpPr/>
          <p:nvPr/>
        </p:nvSpPr>
        <p:spPr>
          <a:xfrm>
            <a:off x="5149095" y="36183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ABDF4FDC-49C9-4321-94FA-642D899280F2}"/>
              </a:ext>
            </a:extLst>
          </p:cNvPr>
          <p:cNvSpPr/>
          <p:nvPr/>
        </p:nvSpPr>
        <p:spPr>
          <a:xfrm>
            <a:off x="5841536" y="360993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ABC17315-148B-4BC7-94E7-F0659FDED126}"/>
              </a:ext>
            </a:extLst>
          </p:cNvPr>
          <p:cNvSpPr/>
          <p:nvPr/>
        </p:nvSpPr>
        <p:spPr>
          <a:xfrm>
            <a:off x="3247236" y="362004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1B72E4BF-8474-4D01-9BB5-9322E1CCB019}"/>
              </a:ext>
            </a:extLst>
          </p:cNvPr>
          <p:cNvSpPr/>
          <p:nvPr/>
        </p:nvSpPr>
        <p:spPr>
          <a:xfrm>
            <a:off x="8406468" y="364521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7928145D-7372-4D16-AB0C-3516F415C6A4}"/>
              </a:ext>
            </a:extLst>
          </p:cNvPr>
          <p:cNvSpPr/>
          <p:nvPr/>
        </p:nvSpPr>
        <p:spPr>
          <a:xfrm>
            <a:off x="8654992" y="36452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12C1F5EF-BC46-42DB-AE38-238173925B67}"/>
              </a:ext>
            </a:extLst>
          </p:cNvPr>
          <p:cNvSpPr/>
          <p:nvPr/>
        </p:nvSpPr>
        <p:spPr>
          <a:xfrm>
            <a:off x="8973424" y="36536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90B1F43D-CFBC-4E6C-961D-729F08FCDA29}"/>
              </a:ext>
            </a:extLst>
          </p:cNvPr>
          <p:cNvSpPr/>
          <p:nvPr/>
        </p:nvSpPr>
        <p:spPr>
          <a:xfrm>
            <a:off x="9271582" y="36452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3" name="Rectangle: Rounded Corners 442">
            <a:extLst>
              <a:ext uri="{FF2B5EF4-FFF2-40B4-BE49-F238E27FC236}">
                <a16:creationId xmlns:a16="http://schemas.microsoft.com/office/drawing/2014/main" id="{047E621B-802E-4175-8401-EBEC4E1EC7A1}"/>
              </a:ext>
            </a:extLst>
          </p:cNvPr>
          <p:cNvSpPr/>
          <p:nvPr/>
        </p:nvSpPr>
        <p:spPr>
          <a:xfrm>
            <a:off x="754310" y="3515190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ectangle: Rounded Corners 443">
            <a:extLst>
              <a:ext uri="{FF2B5EF4-FFF2-40B4-BE49-F238E27FC236}">
                <a16:creationId xmlns:a16="http://schemas.microsoft.com/office/drawing/2014/main" id="{4001437D-A07B-463C-B191-340E08480BA6}"/>
              </a:ext>
            </a:extLst>
          </p:cNvPr>
          <p:cNvSpPr/>
          <p:nvPr/>
        </p:nvSpPr>
        <p:spPr>
          <a:xfrm>
            <a:off x="2721877" y="3515190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ectangle: Rounded Corners 444">
            <a:extLst>
              <a:ext uri="{FF2B5EF4-FFF2-40B4-BE49-F238E27FC236}">
                <a16:creationId xmlns:a16="http://schemas.microsoft.com/office/drawing/2014/main" id="{8DE6EF74-D56E-4548-BCBB-096194C9EDAB}"/>
              </a:ext>
            </a:extLst>
          </p:cNvPr>
          <p:cNvSpPr/>
          <p:nvPr/>
        </p:nvSpPr>
        <p:spPr>
          <a:xfrm>
            <a:off x="8040497" y="3515190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6" name="Rectangle: Rounded Corners 445">
            <a:extLst>
              <a:ext uri="{FF2B5EF4-FFF2-40B4-BE49-F238E27FC236}">
                <a16:creationId xmlns:a16="http://schemas.microsoft.com/office/drawing/2014/main" id="{EF4725D2-2EA7-48B7-A063-1BA1DB021AAE}"/>
              </a:ext>
            </a:extLst>
          </p:cNvPr>
          <p:cNvSpPr/>
          <p:nvPr/>
        </p:nvSpPr>
        <p:spPr>
          <a:xfrm>
            <a:off x="4736635" y="3521858"/>
            <a:ext cx="1299594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A6E1449E-9EBA-4DA7-B5F0-CB2DF29A851F}"/>
              </a:ext>
            </a:extLst>
          </p:cNvPr>
          <p:cNvSpPr/>
          <p:nvPr/>
        </p:nvSpPr>
        <p:spPr>
          <a:xfrm>
            <a:off x="6686462" y="363854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2C7CBADF-4595-4BDE-8B12-5EB2FB92782C}"/>
              </a:ext>
            </a:extLst>
          </p:cNvPr>
          <p:cNvSpPr/>
          <p:nvPr/>
        </p:nvSpPr>
        <p:spPr>
          <a:xfrm>
            <a:off x="7267400" y="363854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Rectangle: Rounded Corners 449">
            <a:extLst>
              <a:ext uri="{FF2B5EF4-FFF2-40B4-BE49-F238E27FC236}">
                <a16:creationId xmlns:a16="http://schemas.microsoft.com/office/drawing/2014/main" id="{31B5F941-3E53-4875-B32E-9D6A6CEB28B0}"/>
              </a:ext>
            </a:extLst>
          </p:cNvPr>
          <p:cNvSpPr/>
          <p:nvPr/>
        </p:nvSpPr>
        <p:spPr>
          <a:xfrm>
            <a:off x="6637176" y="3515190"/>
            <a:ext cx="97958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Callout: Bent Line 136">
            <a:extLst>
              <a:ext uri="{FF2B5EF4-FFF2-40B4-BE49-F238E27FC236}">
                <a16:creationId xmlns:a16="http://schemas.microsoft.com/office/drawing/2014/main" id="{63850147-59F3-4295-B361-07A41E5A8A08}"/>
              </a:ext>
            </a:extLst>
          </p:cNvPr>
          <p:cNvSpPr/>
          <p:nvPr/>
        </p:nvSpPr>
        <p:spPr>
          <a:xfrm>
            <a:off x="892029" y="4381044"/>
            <a:ext cx="1196476" cy="701356"/>
          </a:xfrm>
          <a:prstGeom prst="borderCallout2">
            <a:avLst>
              <a:gd name="adj1" fmla="val -1790"/>
              <a:gd name="adj2" fmla="val 22663"/>
              <a:gd name="adj3" fmla="val -34437"/>
              <a:gd name="adj4" fmla="val 2498"/>
              <a:gd name="adj5" fmla="val -65440"/>
              <a:gd name="adj6" fmla="val 20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  <p:sp>
        <p:nvSpPr>
          <p:cNvPr id="138" name="Callout: Bent Line 137">
            <a:extLst>
              <a:ext uri="{FF2B5EF4-FFF2-40B4-BE49-F238E27FC236}">
                <a16:creationId xmlns:a16="http://schemas.microsoft.com/office/drawing/2014/main" id="{C8FDBB7D-2E16-43AF-A494-DE04E9554409}"/>
              </a:ext>
            </a:extLst>
          </p:cNvPr>
          <p:cNvSpPr/>
          <p:nvPr/>
        </p:nvSpPr>
        <p:spPr>
          <a:xfrm>
            <a:off x="2885465" y="4381044"/>
            <a:ext cx="1196476" cy="740706"/>
          </a:xfrm>
          <a:prstGeom prst="borderCallout2">
            <a:avLst>
              <a:gd name="adj1" fmla="val -1790"/>
              <a:gd name="adj2" fmla="val 22663"/>
              <a:gd name="adj3" fmla="val -8108"/>
              <a:gd name="adj4" fmla="val 36855"/>
              <a:gd name="adj5" fmla="val -68254"/>
              <a:gd name="adj6" fmla="val 6378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  <p:sp>
        <p:nvSpPr>
          <p:cNvPr id="139" name="Callout: Bent Line 138">
            <a:extLst>
              <a:ext uri="{FF2B5EF4-FFF2-40B4-BE49-F238E27FC236}">
                <a16:creationId xmlns:a16="http://schemas.microsoft.com/office/drawing/2014/main" id="{CEC2B1F1-534C-440D-8350-9A514F7512C0}"/>
              </a:ext>
            </a:extLst>
          </p:cNvPr>
          <p:cNvSpPr/>
          <p:nvPr/>
        </p:nvSpPr>
        <p:spPr>
          <a:xfrm>
            <a:off x="5138961" y="4435850"/>
            <a:ext cx="1196476" cy="685900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9421"/>
              <a:gd name="adj5" fmla="val -75919"/>
              <a:gd name="adj6" fmla="val -422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  <p:sp>
        <p:nvSpPr>
          <p:cNvPr id="140" name="Callout: Bent Line 139">
            <a:extLst>
              <a:ext uri="{FF2B5EF4-FFF2-40B4-BE49-F238E27FC236}">
                <a16:creationId xmlns:a16="http://schemas.microsoft.com/office/drawing/2014/main" id="{9FC34576-F6FD-42E0-B640-5CBAB38C8CEE}"/>
              </a:ext>
            </a:extLst>
          </p:cNvPr>
          <p:cNvSpPr/>
          <p:nvPr/>
        </p:nvSpPr>
        <p:spPr>
          <a:xfrm>
            <a:off x="8412929" y="4353642"/>
            <a:ext cx="1196476" cy="713307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63131"/>
              <a:gd name="adj6" fmla="val 6518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  <p:sp>
        <p:nvSpPr>
          <p:cNvPr id="141" name="Callout: Bent Line 140">
            <a:extLst>
              <a:ext uri="{FF2B5EF4-FFF2-40B4-BE49-F238E27FC236}">
                <a16:creationId xmlns:a16="http://schemas.microsoft.com/office/drawing/2014/main" id="{0197D07C-6B07-4C50-909D-4DFAF07757E8}"/>
              </a:ext>
            </a:extLst>
          </p:cNvPr>
          <p:cNvSpPr/>
          <p:nvPr/>
        </p:nvSpPr>
        <p:spPr>
          <a:xfrm>
            <a:off x="6858090" y="4408447"/>
            <a:ext cx="1196476" cy="740706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72148"/>
              <a:gd name="adj6" fmla="val 406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</p:spTree>
    <p:extLst>
      <p:ext uri="{BB962C8B-B14F-4D97-AF65-F5344CB8AC3E}">
        <p14:creationId xmlns:p14="http://schemas.microsoft.com/office/powerpoint/2010/main" val="106960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B1C-1A8F-4120-A0CB-EBD69634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Chosen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FC0BF-54B6-4E8E-A98C-538F1ACEECA7}"/>
              </a:ext>
            </a:extLst>
          </p:cNvPr>
          <p:cNvSpPr txBox="1"/>
          <p:nvPr/>
        </p:nvSpPr>
        <p:spPr>
          <a:xfrm>
            <a:off x="231196" y="1406405"/>
            <a:ext cx="6054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calculate a rate of particles for a given set of parameters, all sessions that meet the session parameters are isolated.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histogram is created, with velocity in km/s along the x axis. This allows us to sum our sessions and get accurate results for the total amount of time spend running between any two velocity values, with a resolution of our bin size, .1km/s</a:t>
            </a:r>
          </a:p>
          <a:p>
            <a:endParaRPr lang="en-US" sz="28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C0033E-1F2D-4EC1-A86E-FDFC17F32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86" y="1327667"/>
            <a:ext cx="5817352" cy="436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3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5116-706B-4A40-BE04-53BF1A91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71B9-C15C-4DB2-9BB0-E86F9BE47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0041" cy="4351338"/>
          </a:xfrm>
        </p:spPr>
        <p:txBody>
          <a:bodyPr/>
          <a:lstStyle/>
          <a:p>
            <a:r>
              <a:rPr lang="en-US" dirty="0"/>
              <a:t>Another histogram is created to hold the distribution of the particles, again with bins of .1km/s. </a:t>
            </a:r>
          </a:p>
          <a:p>
            <a:r>
              <a:rPr lang="en-US" dirty="0"/>
              <a:t>The rate is then calculated with a third histogram, the particle distribution histogram divided by the run time histogram.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A054FD-6E80-4C22-84C4-FE437B9D2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387" y="137062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3F86-6F27-4429-94D5-CA56DBD1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99DD-0880-4A44-9EDA-DBD62EF2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bins are accurate to .1km/s</a:t>
            </a:r>
          </a:p>
          <a:p>
            <a:r>
              <a:rPr lang="en-US" dirty="0"/>
              <a:t>As of July 2019, fetched data is totaled at 32 MB ~ 15s on localhost database</a:t>
            </a:r>
          </a:p>
          <a:p>
            <a:r>
              <a:rPr lang="en-US" dirty="0"/>
              <a:t>Python requires installation of mysql.connector, which can be installed through the MySQL installer or pip. </a:t>
            </a:r>
          </a:p>
          <a:p>
            <a:r>
              <a:rPr lang="en-US" dirty="0"/>
              <a:t>Code and documentation is held in the Accelerator GitHub repo</a:t>
            </a:r>
          </a:p>
        </p:txBody>
      </p:sp>
    </p:spTree>
    <p:extLst>
      <p:ext uri="{BB962C8B-B14F-4D97-AF65-F5344CB8AC3E}">
        <p14:creationId xmlns:p14="http://schemas.microsoft.com/office/powerpoint/2010/main" val="4208631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68E1-805B-4F32-8505-9AFD1863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268EF-5284-4519-8501-C4B46E0C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497" cy="4351338"/>
          </a:xfrm>
        </p:spPr>
        <p:txBody>
          <a:bodyPr>
            <a:normAutofit/>
          </a:bodyPr>
          <a:lstStyle/>
          <a:p>
            <a:r>
              <a:rPr lang="en-US" dirty="0"/>
              <a:t>All segments of the code were tested on </a:t>
            </a:r>
          </a:p>
          <a:p>
            <a:pPr lvl="1"/>
            <a:r>
              <a:rPr lang="en-US" dirty="0"/>
              <a:t>1: Small, self made data set for easy confirmation of function</a:t>
            </a:r>
          </a:p>
          <a:p>
            <a:pPr lvl="1"/>
            <a:r>
              <a:rPr lang="en-US" dirty="0"/>
              <a:t>2: Data from past 2 weeks, results confirmed with operators</a:t>
            </a:r>
          </a:p>
          <a:p>
            <a:pPr lvl="1"/>
            <a:r>
              <a:rPr lang="en-US" dirty="0"/>
              <a:t>3: All historic data, to check larger trends and dealing with problematic data</a:t>
            </a:r>
          </a:p>
          <a:p>
            <a:r>
              <a:rPr lang="en-US" dirty="0"/>
              <a:t>Each tagging and segmentation step was confirmed by cross-checking parallel but unused data, such as </a:t>
            </a:r>
          </a:p>
          <a:p>
            <a:pPr lvl="1"/>
            <a:r>
              <a:rPr lang="en-US" dirty="0"/>
              <a:t>Checking that observed particle velocity ranges matched the tags of the sessions</a:t>
            </a:r>
          </a:p>
          <a:p>
            <a:pPr lvl="1"/>
            <a:r>
              <a:rPr lang="en-US" dirty="0"/>
              <a:t>Tagged experiment IDs matched the experiment IDs stored for each dust event</a:t>
            </a:r>
          </a:p>
          <a:p>
            <a:r>
              <a:rPr lang="en-US" dirty="0"/>
              <a:t>Comparing estimated rates on previous runs</a:t>
            </a:r>
          </a:p>
        </p:txBody>
      </p:sp>
    </p:spTree>
    <p:extLst>
      <p:ext uri="{BB962C8B-B14F-4D97-AF65-F5344CB8AC3E}">
        <p14:creationId xmlns:p14="http://schemas.microsoft.com/office/powerpoint/2010/main" val="225739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19BB-6B55-4E15-BD0E-CFDDA381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and Poor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8965-C01B-4E61-B7E3-7EB73CE3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tends to be significant variation in the performance between sessions, so insights on variation of rate performance was necessary. </a:t>
            </a:r>
          </a:p>
          <a:p>
            <a:r>
              <a:rPr lang="en-US" dirty="0"/>
              <a:t>A “performance factor” is assigned to each session, which is how the session compares to the expected performance based on mean results. </a:t>
            </a:r>
          </a:p>
          <a:p>
            <a:r>
              <a:rPr lang="en-US" dirty="0"/>
              <a:t>Optimal Results are results taken from the sessions with 60</a:t>
            </a:r>
            <a:r>
              <a:rPr lang="en-US" baseline="30000" dirty="0"/>
              <a:t>th</a:t>
            </a:r>
            <a:r>
              <a:rPr lang="en-US" dirty="0"/>
              <a:t>-90</a:t>
            </a:r>
            <a:r>
              <a:rPr lang="en-US" baseline="30000" dirty="0"/>
              <a:t>th</a:t>
            </a:r>
            <a:r>
              <a:rPr lang="en-US" dirty="0"/>
              <a:t> percentile performance results, to avoid outliers.</a:t>
            </a:r>
          </a:p>
          <a:p>
            <a:r>
              <a:rPr lang="en-US" dirty="0"/>
              <a:t>Poor results are taken from the sessions with 10</a:t>
            </a:r>
            <a:r>
              <a:rPr lang="en-US" baseline="30000" dirty="0"/>
              <a:t>th</a:t>
            </a:r>
            <a:r>
              <a:rPr lang="en-US" dirty="0"/>
              <a:t>-40</a:t>
            </a:r>
            <a:r>
              <a:rPr lang="en-US" baseline="30000" dirty="0"/>
              <a:t>th</a:t>
            </a:r>
            <a:r>
              <a:rPr lang="en-US" dirty="0"/>
              <a:t> percentile performance results </a:t>
            </a:r>
          </a:p>
        </p:txBody>
      </p:sp>
    </p:spTree>
    <p:extLst>
      <p:ext uri="{BB962C8B-B14F-4D97-AF65-F5344CB8AC3E}">
        <p14:creationId xmlns:p14="http://schemas.microsoft.com/office/powerpoint/2010/main" val="380126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F6A8-A427-41B0-B792-B7478FC2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Factor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E7709-2C82-4BA4-A22A-944A46261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321" y="1504562"/>
            <a:ext cx="6766938" cy="4740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5B3A2-36AF-4E3C-964D-865FE0515B00}"/>
              </a:ext>
            </a:extLst>
          </p:cNvPr>
          <p:cNvSpPr txBox="1"/>
          <p:nvPr/>
        </p:nvSpPr>
        <p:spPr>
          <a:xfrm>
            <a:off x="838200" y="4160706"/>
            <a:ext cx="343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Session</a:t>
            </a:r>
          </a:p>
          <a:p>
            <a:r>
              <a:rPr lang="en-US" sz="2000" dirty="0"/>
              <a:t>445 dust events in 2 hours</a:t>
            </a:r>
          </a:p>
          <a:p>
            <a:r>
              <a:rPr lang="en-US" sz="2000" dirty="0"/>
              <a:t>5km/s – 30km/s</a:t>
            </a:r>
          </a:p>
          <a:p>
            <a:r>
              <a:rPr lang="en-US" sz="2000" dirty="0"/>
              <a:t>222.5 events/hour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41125F-A150-4071-870F-3BA7338D163C}"/>
              </a:ext>
            </a:extLst>
          </p:cNvPr>
          <p:cNvCxnSpPr>
            <a:cxnSpLocks/>
          </p:cNvCxnSpPr>
          <p:nvPr/>
        </p:nvCxnSpPr>
        <p:spPr>
          <a:xfrm flipV="1">
            <a:off x="6096000" y="1963024"/>
            <a:ext cx="0" cy="3491075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043FDD-B333-48F5-B477-2A54BB9178BE}"/>
              </a:ext>
            </a:extLst>
          </p:cNvPr>
          <p:cNvCxnSpPr>
            <a:cxnSpLocks/>
          </p:cNvCxnSpPr>
          <p:nvPr/>
        </p:nvCxnSpPr>
        <p:spPr>
          <a:xfrm flipV="1">
            <a:off x="7078910" y="1963023"/>
            <a:ext cx="0" cy="3491075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3B8C38-D843-496F-9218-3052F5CADDD0}"/>
              </a:ext>
            </a:extLst>
          </p:cNvPr>
          <p:cNvSpPr/>
          <p:nvPr/>
        </p:nvSpPr>
        <p:spPr>
          <a:xfrm>
            <a:off x="6129579" y="3229761"/>
            <a:ext cx="850061" cy="2063692"/>
          </a:xfrm>
          <a:custGeom>
            <a:avLst/>
            <a:gdLst>
              <a:gd name="connsiteX0" fmla="*/ 78274 w 850061"/>
              <a:gd name="connsiteY0" fmla="*/ 0 h 2063692"/>
              <a:gd name="connsiteX1" fmla="*/ 103441 w 850061"/>
              <a:gd name="connsiteY1" fmla="*/ 100668 h 2063692"/>
              <a:gd name="connsiteX2" fmla="*/ 53107 w 850061"/>
              <a:gd name="connsiteY2" fmla="*/ 134224 h 2063692"/>
              <a:gd name="connsiteX3" fmla="*/ 19551 w 850061"/>
              <a:gd name="connsiteY3" fmla="*/ 159391 h 2063692"/>
              <a:gd name="connsiteX4" fmla="*/ 2773 w 850061"/>
              <a:gd name="connsiteY4" fmla="*/ 184558 h 2063692"/>
              <a:gd name="connsiteX5" fmla="*/ 136997 w 850061"/>
              <a:gd name="connsiteY5" fmla="*/ 176169 h 2063692"/>
              <a:gd name="connsiteX6" fmla="*/ 254443 w 850061"/>
              <a:gd name="connsiteY6" fmla="*/ 159391 h 2063692"/>
              <a:gd name="connsiteX7" fmla="*/ 329944 w 850061"/>
              <a:gd name="connsiteY7" fmla="*/ 167780 h 2063692"/>
              <a:gd name="connsiteX8" fmla="*/ 321555 w 850061"/>
              <a:gd name="connsiteY8" fmla="*/ 192947 h 2063692"/>
              <a:gd name="connsiteX9" fmla="*/ 271221 w 850061"/>
              <a:gd name="connsiteY9" fmla="*/ 234892 h 2063692"/>
              <a:gd name="connsiteX10" fmla="*/ 246054 w 850061"/>
              <a:gd name="connsiteY10" fmla="*/ 260059 h 2063692"/>
              <a:gd name="connsiteX11" fmla="*/ 195720 w 850061"/>
              <a:gd name="connsiteY11" fmla="*/ 293615 h 2063692"/>
              <a:gd name="connsiteX12" fmla="*/ 136997 w 850061"/>
              <a:gd name="connsiteY12" fmla="*/ 369116 h 2063692"/>
              <a:gd name="connsiteX13" fmla="*/ 120219 w 850061"/>
              <a:gd name="connsiteY13" fmla="*/ 394283 h 2063692"/>
              <a:gd name="connsiteX14" fmla="*/ 95052 w 850061"/>
              <a:gd name="connsiteY14" fmla="*/ 411061 h 2063692"/>
              <a:gd name="connsiteX15" fmla="*/ 69885 w 850061"/>
              <a:gd name="connsiteY15" fmla="*/ 436228 h 2063692"/>
              <a:gd name="connsiteX16" fmla="*/ 128608 w 850061"/>
              <a:gd name="connsiteY16" fmla="*/ 453006 h 2063692"/>
              <a:gd name="connsiteX17" fmla="*/ 304777 w 850061"/>
              <a:gd name="connsiteY17" fmla="*/ 436228 h 2063692"/>
              <a:gd name="connsiteX18" fmla="*/ 371889 w 850061"/>
              <a:gd name="connsiteY18" fmla="*/ 419450 h 2063692"/>
              <a:gd name="connsiteX19" fmla="*/ 506113 w 850061"/>
              <a:gd name="connsiteY19" fmla="*/ 427839 h 2063692"/>
              <a:gd name="connsiteX20" fmla="*/ 447390 w 850061"/>
              <a:gd name="connsiteY20" fmla="*/ 469784 h 2063692"/>
              <a:gd name="connsiteX21" fmla="*/ 422223 w 850061"/>
              <a:gd name="connsiteY21" fmla="*/ 478173 h 2063692"/>
              <a:gd name="connsiteX22" fmla="*/ 397056 w 850061"/>
              <a:gd name="connsiteY22" fmla="*/ 494951 h 2063692"/>
              <a:gd name="connsiteX23" fmla="*/ 355111 w 850061"/>
              <a:gd name="connsiteY23" fmla="*/ 511729 h 2063692"/>
              <a:gd name="connsiteX24" fmla="*/ 304777 w 850061"/>
              <a:gd name="connsiteY24" fmla="*/ 528507 h 2063692"/>
              <a:gd name="connsiteX25" fmla="*/ 254443 w 850061"/>
              <a:gd name="connsiteY25" fmla="*/ 562063 h 2063692"/>
              <a:gd name="connsiteX26" fmla="*/ 220887 w 850061"/>
              <a:gd name="connsiteY26" fmla="*/ 578841 h 2063692"/>
              <a:gd name="connsiteX27" fmla="*/ 195720 w 850061"/>
              <a:gd name="connsiteY27" fmla="*/ 604008 h 2063692"/>
              <a:gd name="connsiteX28" fmla="*/ 162164 w 850061"/>
              <a:gd name="connsiteY28" fmla="*/ 629175 h 2063692"/>
              <a:gd name="connsiteX29" fmla="*/ 86663 w 850061"/>
              <a:gd name="connsiteY29" fmla="*/ 687898 h 2063692"/>
              <a:gd name="connsiteX30" fmla="*/ 153775 w 850061"/>
              <a:gd name="connsiteY30" fmla="*/ 696287 h 2063692"/>
              <a:gd name="connsiteX31" fmla="*/ 430612 w 850061"/>
              <a:gd name="connsiteY31" fmla="*/ 671120 h 2063692"/>
              <a:gd name="connsiteX32" fmla="*/ 724227 w 850061"/>
              <a:gd name="connsiteY32" fmla="*/ 679509 h 2063692"/>
              <a:gd name="connsiteX33" fmla="*/ 699060 w 850061"/>
              <a:gd name="connsiteY33" fmla="*/ 687898 h 2063692"/>
              <a:gd name="connsiteX34" fmla="*/ 665504 w 850061"/>
              <a:gd name="connsiteY34" fmla="*/ 704676 h 2063692"/>
              <a:gd name="connsiteX35" fmla="*/ 590003 w 850061"/>
              <a:gd name="connsiteY35" fmla="*/ 721454 h 2063692"/>
              <a:gd name="connsiteX36" fmla="*/ 531280 w 850061"/>
              <a:gd name="connsiteY36" fmla="*/ 746621 h 2063692"/>
              <a:gd name="connsiteX37" fmla="*/ 489335 w 850061"/>
              <a:gd name="connsiteY37" fmla="*/ 755010 h 2063692"/>
              <a:gd name="connsiteX38" fmla="*/ 430612 w 850061"/>
              <a:gd name="connsiteY38" fmla="*/ 780177 h 2063692"/>
              <a:gd name="connsiteX39" fmla="*/ 271221 w 850061"/>
              <a:gd name="connsiteY39" fmla="*/ 830511 h 2063692"/>
              <a:gd name="connsiteX40" fmla="*/ 237665 w 850061"/>
              <a:gd name="connsiteY40" fmla="*/ 855678 h 2063692"/>
              <a:gd name="connsiteX41" fmla="*/ 170553 w 850061"/>
              <a:gd name="connsiteY41" fmla="*/ 889233 h 2063692"/>
              <a:gd name="connsiteX42" fmla="*/ 145386 w 850061"/>
              <a:gd name="connsiteY42" fmla="*/ 914400 h 2063692"/>
              <a:gd name="connsiteX43" fmla="*/ 111830 w 850061"/>
              <a:gd name="connsiteY43" fmla="*/ 964734 h 2063692"/>
              <a:gd name="connsiteX44" fmla="*/ 363500 w 850061"/>
              <a:gd name="connsiteY44" fmla="*/ 973123 h 2063692"/>
              <a:gd name="connsiteX45" fmla="*/ 489335 w 850061"/>
              <a:gd name="connsiteY45" fmla="*/ 956345 h 2063692"/>
              <a:gd name="connsiteX46" fmla="*/ 564836 w 850061"/>
              <a:gd name="connsiteY46" fmla="*/ 939567 h 2063692"/>
              <a:gd name="connsiteX47" fmla="*/ 648726 w 850061"/>
              <a:gd name="connsiteY47" fmla="*/ 931178 h 2063692"/>
              <a:gd name="connsiteX48" fmla="*/ 682282 w 850061"/>
              <a:gd name="connsiteY48" fmla="*/ 939567 h 2063692"/>
              <a:gd name="connsiteX49" fmla="*/ 631948 w 850061"/>
              <a:gd name="connsiteY49" fmla="*/ 956345 h 2063692"/>
              <a:gd name="connsiteX50" fmla="*/ 581614 w 850061"/>
              <a:gd name="connsiteY50" fmla="*/ 989901 h 2063692"/>
              <a:gd name="connsiteX51" fmla="*/ 539669 w 850061"/>
              <a:gd name="connsiteY51" fmla="*/ 1015068 h 2063692"/>
              <a:gd name="connsiteX52" fmla="*/ 447390 w 850061"/>
              <a:gd name="connsiteY52" fmla="*/ 1090569 h 2063692"/>
              <a:gd name="connsiteX53" fmla="*/ 388667 w 850061"/>
              <a:gd name="connsiteY53" fmla="*/ 1132514 h 2063692"/>
              <a:gd name="connsiteX54" fmla="*/ 338333 w 850061"/>
              <a:gd name="connsiteY54" fmla="*/ 1166070 h 2063692"/>
              <a:gd name="connsiteX55" fmla="*/ 304777 w 850061"/>
              <a:gd name="connsiteY55" fmla="*/ 1182848 h 2063692"/>
              <a:gd name="connsiteX56" fmla="*/ 279610 w 850061"/>
              <a:gd name="connsiteY56" fmla="*/ 1208015 h 2063692"/>
              <a:gd name="connsiteX57" fmla="*/ 220887 w 850061"/>
              <a:gd name="connsiteY57" fmla="*/ 1241571 h 2063692"/>
              <a:gd name="connsiteX58" fmla="*/ 170553 w 850061"/>
              <a:gd name="connsiteY58" fmla="*/ 1275127 h 2063692"/>
              <a:gd name="connsiteX59" fmla="*/ 145386 w 850061"/>
              <a:gd name="connsiteY59" fmla="*/ 1291905 h 2063692"/>
              <a:gd name="connsiteX60" fmla="*/ 187331 w 850061"/>
              <a:gd name="connsiteY60" fmla="*/ 1300294 h 2063692"/>
              <a:gd name="connsiteX61" fmla="*/ 212498 w 850061"/>
              <a:gd name="connsiteY61" fmla="*/ 1291905 h 2063692"/>
              <a:gd name="connsiteX62" fmla="*/ 321555 w 850061"/>
              <a:gd name="connsiteY62" fmla="*/ 1266738 h 2063692"/>
              <a:gd name="connsiteX63" fmla="*/ 422223 w 850061"/>
              <a:gd name="connsiteY63" fmla="*/ 1258349 h 2063692"/>
              <a:gd name="connsiteX64" fmla="*/ 472557 w 850061"/>
              <a:gd name="connsiteY64" fmla="*/ 1249960 h 2063692"/>
              <a:gd name="connsiteX65" fmla="*/ 531280 w 850061"/>
              <a:gd name="connsiteY65" fmla="*/ 1241571 h 2063692"/>
              <a:gd name="connsiteX66" fmla="*/ 598392 w 850061"/>
              <a:gd name="connsiteY66" fmla="*/ 1233182 h 2063692"/>
              <a:gd name="connsiteX67" fmla="*/ 673893 w 850061"/>
              <a:gd name="connsiteY67" fmla="*/ 1216404 h 2063692"/>
              <a:gd name="connsiteX68" fmla="*/ 757782 w 850061"/>
              <a:gd name="connsiteY68" fmla="*/ 1224793 h 2063692"/>
              <a:gd name="connsiteX69" fmla="*/ 715838 w 850061"/>
              <a:gd name="connsiteY69" fmla="*/ 1275127 h 2063692"/>
              <a:gd name="connsiteX70" fmla="*/ 682282 w 850061"/>
              <a:gd name="connsiteY70" fmla="*/ 1291905 h 2063692"/>
              <a:gd name="connsiteX71" fmla="*/ 657115 w 850061"/>
              <a:gd name="connsiteY71" fmla="*/ 1308683 h 2063692"/>
              <a:gd name="connsiteX72" fmla="*/ 631948 w 850061"/>
              <a:gd name="connsiteY72" fmla="*/ 1317072 h 2063692"/>
              <a:gd name="connsiteX73" fmla="*/ 606781 w 850061"/>
              <a:gd name="connsiteY73" fmla="*/ 1333850 h 2063692"/>
              <a:gd name="connsiteX74" fmla="*/ 506113 w 850061"/>
              <a:gd name="connsiteY74" fmla="*/ 1384184 h 2063692"/>
              <a:gd name="connsiteX75" fmla="*/ 464168 w 850061"/>
              <a:gd name="connsiteY75" fmla="*/ 1426129 h 2063692"/>
              <a:gd name="connsiteX76" fmla="*/ 439001 w 850061"/>
              <a:gd name="connsiteY76" fmla="*/ 1451296 h 2063692"/>
              <a:gd name="connsiteX77" fmla="*/ 388667 w 850061"/>
              <a:gd name="connsiteY77" fmla="*/ 1476463 h 2063692"/>
              <a:gd name="connsiteX78" fmla="*/ 329944 w 850061"/>
              <a:gd name="connsiteY78" fmla="*/ 1501630 h 2063692"/>
              <a:gd name="connsiteX79" fmla="*/ 254443 w 850061"/>
              <a:gd name="connsiteY79" fmla="*/ 1543575 h 2063692"/>
              <a:gd name="connsiteX80" fmla="*/ 212498 w 850061"/>
              <a:gd name="connsiteY80" fmla="*/ 1551964 h 2063692"/>
              <a:gd name="connsiteX81" fmla="*/ 162164 w 850061"/>
              <a:gd name="connsiteY81" fmla="*/ 1577131 h 2063692"/>
              <a:gd name="connsiteX82" fmla="*/ 136997 w 850061"/>
              <a:gd name="connsiteY82" fmla="*/ 1593909 h 2063692"/>
              <a:gd name="connsiteX83" fmla="*/ 204109 w 850061"/>
              <a:gd name="connsiteY83" fmla="*/ 1585520 h 2063692"/>
              <a:gd name="connsiteX84" fmla="*/ 296388 w 850061"/>
              <a:gd name="connsiteY84" fmla="*/ 1568742 h 2063692"/>
              <a:gd name="connsiteX85" fmla="*/ 321555 w 850061"/>
              <a:gd name="connsiteY85" fmla="*/ 1560353 h 2063692"/>
              <a:gd name="connsiteX86" fmla="*/ 413834 w 850061"/>
              <a:gd name="connsiteY86" fmla="*/ 1551964 h 2063692"/>
              <a:gd name="connsiteX87" fmla="*/ 506113 w 850061"/>
              <a:gd name="connsiteY87" fmla="*/ 1535186 h 2063692"/>
              <a:gd name="connsiteX88" fmla="*/ 573225 w 850061"/>
              <a:gd name="connsiteY88" fmla="*/ 1526797 h 2063692"/>
              <a:gd name="connsiteX89" fmla="*/ 623559 w 850061"/>
              <a:gd name="connsiteY89" fmla="*/ 1518408 h 2063692"/>
              <a:gd name="connsiteX90" fmla="*/ 640337 w 850061"/>
              <a:gd name="connsiteY90" fmla="*/ 1543575 h 2063692"/>
              <a:gd name="connsiteX91" fmla="*/ 598392 w 850061"/>
              <a:gd name="connsiteY91" fmla="*/ 1568742 h 2063692"/>
              <a:gd name="connsiteX92" fmla="*/ 573225 w 850061"/>
              <a:gd name="connsiteY92" fmla="*/ 1593909 h 2063692"/>
              <a:gd name="connsiteX93" fmla="*/ 548058 w 850061"/>
              <a:gd name="connsiteY93" fmla="*/ 1610687 h 2063692"/>
              <a:gd name="connsiteX94" fmla="*/ 514502 w 850061"/>
              <a:gd name="connsiteY94" fmla="*/ 1635854 h 2063692"/>
              <a:gd name="connsiteX95" fmla="*/ 480946 w 850061"/>
              <a:gd name="connsiteY95" fmla="*/ 1644243 h 2063692"/>
              <a:gd name="connsiteX96" fmla="*/ 455779 w 850061"/>
              <a:gd name="connsiteY96" fmla="*/ 1652632 h 2063692"/>
              <a:gd name="connsiteX97" fmla="*/ 413834 w 850061"/>
              <a:gd name="connsiteY97" fmla="*/ 1677799 h 2063692"/>
              <a:gd name="connsiteX98" fmla="*/ 329944 w 850061"/>
              <a:gd name="connsiteY98" fmla="*/ 1736522 h 2063692"/>
              <a:gd name="connsiteX99" fmla="*/ 254443 w 850061"/>
              <a:gd name="connsiteY99" fmla="*/ 1761689 h 2063692"/>
              <a:gd name="connsiteX100" fmla="*/ 229276 w 850061"/>
              <a:gd name="connsiteY100" fmla="*/ 1778467 h 2063692"/>
              <a:gd name="connsiteX101" fmla="*/ 204109 w 850061"/>
              <a:gd name="connsiteY101" fmla="*/ 1803633 h 2063692"/>
              <a:gd name="connsiteX102" fmla="*/ 178942 w 850061"/>
              <a:gd name="connsiteY102" fmla="*/ 1812022 h 2063692"/>
              <a:gd name="connsiteX103" fmla="*/ 162164 w 850061"/>
              <a:gd name="connsiteY103" fmla="*/ 1837189 h 2063692"/>
              <a:gd name="connsiteX104" fmla="*/ 136997 w 850061"/>
              <a:gd name="connsiteY104" fmla="*/ 1853967 h 2063692"/>
              <a:gd name="connsiteX105" fmla="*/ 145386 w 850061"/>
              <a:gd name="connsiteY105" fmla="*/ 1879134 h 2063692"/>
              <a:gd name="connsiteX106" fmla="*/ 204109 w 850061"/>
              <a:gd name="connsiteY106" fmla="*/ 1870745 h 2063692"/>
              <a:gd name="connsiteX107" fmla="*/ 229276 w 850061"/>
              <a:gd name="connsiteY107" fmla="*/ 1862356 h 2063692"/>
              <a:gd name="connsiteX108" fmla="*/ 296388 w 850061"/>
              <a:gd name="connsiteY108" fmla="*/ 1853967 h 2063692"/>
              <a:gd name="connsiteX109" fmla="*/ 380278 w 850061"/>
              <a:gd name="connsiteY109" fmla="*/ 1837189 h 2063692"/>
              <a:gd name="connsiteX110" fmla="*/ 573225 w 850061"/>
              <a:gd name="connsiteY110" fmla="*/ 1828800 h 2063692"/>
              <a:gd name="connsiteX111" fmla="*/ 673893 w 850061"/>
              <a:gd name="connsiteY111" fmla="*/ 1828800 h 2063692"/>
              <a:gd name="connsiteX112" fmla="*/ 573225 w 850061"/>
              <a:gd name="connsiteY112" fmla="*/ 1887523 h 2063692"/>
              <a:gd name="connsiteX113" fmla="*/ 413834 w 850061"/>
              <a:gd name="connsiteY113" fmla="*/ 1937857 h 2063692"/>
              <a:gd name="connsiteX114" fmla="*/ 313166 w 850061"/>
              <a:gd name="connsiteY114" fmla="*/ 1963024 h 2063692"/>
              <a:gd name="connsiteX115" fmla="*/ 262832 w 850061"/>
              <a:gd name="connsiteY115" fmla="*/ 1979802 h 2063692"/>
              <a:gd name="connsiteX116" fmla="*/ 187331 w 850061"/>
              <a:gd name="connsiteY116" fmla="*/ 2021747 h 2063692"/>
              <a:gd name="connsiteX117" fmla="*/ 791338 w 850061"/>
              <a:gd name="connsiteY117" fmla="*/ 2046914 h 2063692"/>
              <a:gd name="connsiteX118" fmla="*/ 841672 w 850061"/>
              <a:gd name="connsiteY118" fmla="*/ 2063692 h 2063692"/>
              <a:gd name="connsiteX119" fmla="*/ 850061 w 850061"/>
              <a:gd name="connsiteY119" fmla="*/ 2063692 h 206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850061" h="2063692">
                <a:moveTo>
                  <a:pt x="78274" y="0"/>
                </a:moveTo>
                <a:cubicBezTo>
                  <a:pt x="125724" y="28470"/>
                  <a:pt x="150006" y="25000"/>
                  <a:pt x="103441" y="100668"/>
                </a:cubicBezTo>
                <a:cubicBezTo>
                  <a:pt x="92873" y="117841"/>
                  <a:pt x="69239" y="122125"/>
                  <a:pt x="53107" y="134224"/>
                </a:cubicBezTo>
                <a:cubicBezTo>
                  <a:pt x="41922" y="142613"/>
                  <a:pt x="29438" y="149504"/>
                  <a:pt x="19551" y="159391"/>
                </a:cubicBezTo>
                <a:cubicBezTo>
                  <a:pt x="12422" y="166520"/>
                  <a:pt x="-7208" y="183132"/>
                  <a:pt x="2773" y="184558"/>
                </a:cubicBezTo>
                <a:cubicBezTo>
                  <a:pt x="47151" y="190898"/>
                  <a:pt x="92256" y="178965"/>
                  <a:pt x="136997" y="176169"/>
                </a:cubicBezTo>
                <a:cubicBezTo>
                  <a:pt x="175720" y="168424"/>
                  <a:pt x="214589" y="159391"/>
                  <a:pt x="254443" y="159391"/>
                </a:cubicBezTo>
                <a:cubicBezTo>
                  <a:pt x="279765" y="159391"/>
                  <a:pt x="304777" y="164984"/>
                  <a:pt x="329944" y="167780"/>
                </a:cubicBezTo>
                <a:cubicBezTo>
                  <a:pt x="327148" y="176169"/>
                  <a:pt x="326460" y="185589"/>
                  <a:pt x="321555" y="192947"/>
                </a:cubicBezTo>
                <a:cubicBezTo>
                  <a:pt x="303174" y="220519"/>
                  <a:pt x="294434" y="215548"/>
                  <a:pt x="271221" y="234892"/>
                </a:cubicBezTo>
                <a:cubicBezTo>
                  <a:pt x="262107" y="242487"/>
                  <a:pt x="255419" y="252775"/>
                  <a:pt x="246054" y="260059"/>
                </a:cubicBezTo>
                <a:cubicBezTo>
                  <a:pt x="230137" y="272439"/>
                  <a:pt x="195720" y="293615"/>
                  <a:pt x="195720" y="293615"/>
                </a:cubicBezTo>
                <a:cubicBezTo>
                  <a:pt x="110909" y="420831"/>
                  <a:pt x="202706" y="290265"/>
                  <a:pt x="136997" y="369116"/>
                </a:cubicBezTo>
                <a:cubicBezTo>
                  <a:pt x="130542" y="376861"/>
                  <a:pt x="127348" y="387154"/>
                  <a:pt x="120219" y="394283"/>
                </a:cubicBezTo>
                <a:cubicBezTo>
                  <a:pt x="113090" y="401412"/>
                  <a:pt x="102797" y="404606"/>
                  <a:pt x="95052" y="411061"/>
                </a:cubicBezTo>
                <a:cubicBezTo>
                  <a:pt x="85938" y="418656"/>
                  <a:pt x="78274" y="427839"/>
                  <a:pt x="69885" y="436228"/>
                </a:cubicBezTo>
                <a:cubicBezTo>
                  <a:pt x="89459" y="441821"/>
                  <a:pt x="108250" y="453006"/>
                  <a:pt x="128608" y="453006"/>
                </a:cubicBezTo>
                <a:cubicBezTo>
                  <a:pt x="187597" y="453006"/>
                  <a:pt x="304777" y="436228"/>
                  <a:pt x="304777" y="436228"/>
                </a:cubicBezTo>
                <a:cubicBezTo>
                  <a:pt x="324636" y="429608"/>
                  <a:pt x="351643" y="419450"/>
                  <a:pt x="371889" y="419450"/>
                </a:cubicBezTo>
                <a:cubicBezTo>
                  <a:pt x="416718" y="419450"/>
                  <a:pt x="461372" y="425043"/>
                  <a:pt x="506113" y="427839"/>
                </a:cubicBezTo>
                <a:cubicBezTo>
                  <a:pt x="498513" y="433539"/>
                  <a:pt x="459657" y="463651"/>
                  <a:pt x="447390" y="469784"/>
                </a:cubicBezTo>
                <a:cubicBezTo>
                  <a:pt x="439481" y="473739"/>
                  <a:pt x="430132" y="474218"/>
                  <a:pt x="422223" y="478173"/>
                </a:cubicBezTo>
                <a:cubicBezTo>
                  <a:pt x="413205" y="482682"/>
                  <a:pt x="406074" y="490442"/>
                  <a:pt x="397056" y="494951"/>
                </a:cubicBezTo>
                <a:cubicBezTo>
                  <a:pt x="383587" y="501685"/>
                  <a:pt x="369263" y="506583"/>
                  <a:pt x="355111" y="511729"/>
                </a:cubicBezTo>
                <a:cubicBezTo>
                  <a:pt x="338490" y="517773"/>
                  <a:pt x="319492" y="518697"/>
                  <a:pt x="304777" y="528507"/>
                </a:cubicBezTo>
                <a:cubicBezTo>
                  <a:pt x="287999" y="539692"/>
                  <a:pt x="272479" y="553045"/>
                  <a:pt x="254443" y="562063"/>
                </a:cubicBezTo>
                <a:cubicBezTo>
                  <a:pt x="243258" y="567656"/>
                  <a:pt x="231063" y="571572"/>
                  <a:pt x="220887" y="578841"/>
                </a:cubicBezTo>
                <a:cubicBezTo>
                  <a:pt x="211233" y="585737"/>
                  <a:pt x="204728" y="596287"/>
                  <a:pt x="195720" y="604008"/>
                </a:cubicBezTo>
                <a:cubicBezTo>
                  <a:pt x="185104" y="613107"/>
                  <a:pt x="173618" y="621157"/>
                  <a:pt x="162164" y="629175"/>
                </a:cubicBezTo>
                <a:cubicBezTo>
                  <a:pt x="95269" y="676001"/>
                  <a:pt x="130024" y="644537"/>
                  <a:pt x="86663" y="687898"/>
                </a:cubicBezTo>
                <a:cubicBezTo>
                  <a:pt x="142920" y="716027"/>
                  <a:pt x="96665" y="701998"/>
                  <a:pt x="153775" y="696287"/>
                </a:cubicBezTo>
                <a:cubicBezTo>
                  <a:pt x="519665" y="659698"/>
                  <a:pt x="264977" y="694782"/>
                  <a:pt x="430612" y="671120"/>
                </a:cubicBezTo>
                <a:cubicBezTo>
                  <a:pt x="528484" y="673916"/>
                  <a:pt x="626506" y="673401"/>
                  <a:pt x="724227" y="679509"/>
                </a:cubicBezTo>
                <a:cubicBezTo>
                  <a:pt x="733053" y="680061"/>
                  <a:pt x="707188" y="684415"/>
                  <a:pt x="699060" y="687898"/>
                </a:cubicBezTo>
                <a:cubicBezTo>
                  <a:pt x="687566" y="692824"/>
                  <a:pt x="677213" y="700285"/>
                  <a:pt x="665504" y="704676"/>
                </a:cubicBezTo>
                <a:cubicBezTo>
                  <a:pt x="651964" y="709753"/>
                  <a:pt x="601393" y="719176"/>
                  <a:pt x="590003" y="721454"/>
                </a:cubicBezTo>
                <a:cubicBezTo>
                  <a:pt x="570429" y="729843"/>
                  <a:pt x="551483" y="739887"/>
                  <a:pt x="531280" y="746621"/>
                </a:cubicBezTo>
                <a:cubicBezTo>
                  <a:pt x="517753" y="751130"/>
                  <a:pt x="502862" y="750501"/>
                  <a:pt x="489335" y="755010"/>
                </a:cubicBezTo>
                <a:cubicBezTo>
                  <a:pt x="469132" y="761744"/>
                  <a:pt x="450595" y="772815"/>
                  <a:pt x="430612" y="780177"/>
                </a:cubicBezTo>
                <a:cubicBezTo>
                  <a:pt x="361532" y="805627"/>
                  <a:pt x="334658" y="812386"/>
                  <a:pt x="271221" y="830511"/>
                </a:cubicBezTo>
                <a:cubicBezTo>
                  <a:pt x="260036" y="838900"/>
                  <a:pt x="249742" y="848633"/>
                  <a:pt x="237665" y="855678"/>
                </a:cubicBezTo>
                <a:cubicBezTo>
                  <a:pt x="216061" y="868280"/>
                  <a:pt x="170553" y="889233"/>
                  <a:pt x="170553" y="889233"/>
                </a:cubicBezTo>
                <a:cubicBezTo>
                  <a:pt x="162164" y="897622"/>
                  <a:pt x="152670" y="905035"/>
                  <a:pt x="145386" y="914400"/>
                </a:cubicBezTo>
                <a:cubicBezTo>
                  <a:pt x="133006" y="930317"/>
                  <a:pt x="111830" y="964734"/>
                  <a:pt x="111830" y="964734"/>
                </a:cubicBezTo>
                <a:cubicBezTo>
                  <a:pt x="209019" y="1013328"/>
                  <a:pt x="141292" y="986194"/>
                  <a:pt x="363500" y="973123"/>
                </a:cubicBezTo>
                <a:cubicBezTo>
                  <a:pt x="374297" y="972488"/>
                  <a:pt x="474894" y="958971"/>
                  <a:pt x="489335" y="956345"/>
                </a:cubicBezTo>
                <a:cubicBezTo>
                  <a:pt x="544158" y="946377"/>
                  <a:pt x="502391" y="947893"/>
                  <a:pt x="564836" y="939567"/>
                </a:cubicBezTo>
                <a:cubicBezTo>
                  <a:pt x="592692" y="935853"/>
                  <a:pt x="620763" y="933974"/>
                  <a:pt x="648726" y="931178"/>
                </a:cubicBezTo>
                <a:cubicBezTo>
                  <a:pt x="659911" y="933974"/>
                  <a:pt x="688677" y="929974"/>
                  <a:pt x="682282" y="939567"/>
                </a:cubicBezTo>
                <a:cubicBezTo>
                  <a:pt x="672472" y="954282"/>
                  <a:pt x="647766" y="948436"/>
                  <a:pt x="631948" y="956345"/>
                </a:cubicBezTo>
                <a:cubicBezTo>
                  <a:pt x="613912" y="965363"/>
                  <a:pt x="598626" y="979075"/>
                  <a:pt x="581614" y="989901"/>
                </a:cubicBezTo>
                <a:cubicBezTo>
                  <a:pt x="567858" y="998655"/>
                  <a:pt x="539669" y="1015068"/>
                  <a:pt x="539669" y="1015068"/>
                </a:cubicBezTo>
                <a:cubicBezTo>
                  <a:pt x="496058" y="1073216"/>
                  <a:pt x="531294" y="1034633"/>
                  <a:pt x="447390" y="1090569"/>
                </a:cubicBezTo>
                <a:cubicBezTo>
                  <a:pt x="365569" y="1145117"/>
                  <a:pt x="492722" y="1059676"/>
                  <a:pt x="388667" y="1132514"/>
                </a:cubicBezTo>
                <a:cubicBezTo>
                  <a:pt x="372147" y="1144078"/>
                  <a:pt x="356369" y="1157052"/>
                  <a:pt x="338333" y="1166070"/>
                </a:cubicBezTo>
                <a:cubicBezTo>
                  <a:pt x="327148" y="1171663"/>
                  <a:pt x="314953" y="1175579"/>
                  <a:pt x="304777" y="1182848"/>
                </a:cubicBezTo>
                <a:cubicBezTo>
                  <a:pt x="295123" y="1189744"/>
                  <a:pt x="288724" y="1200420"/>
                  <a:pt x="279610" y="1208015"/>
                </a:cubicBezTo>
                <a:cubicBezTo>
                  <a:pt x="254736" y="1228743"/>
                  <a:pt x="250191" y="1223989"/>
                  <a:pt x="220887" y="1241571"/>
                </a:cubicBezTo>
                <a:cubicBezTo>
                  <a:pt x="203596" y="1251946"/>
                  <a:pt x="187331" y="1263942"/>
                  <a:pt x="170553" y="1275127"/>
                </a:cubicBezTo>
                <a:lnTo>
                  <a:pt x="145386" y="1291905"/>
                </a:lnTo>
                <a:cubicBezTo>
                  <a:pt x="159368" y="1294701"/>
                  <a:pt x="173072" y="1300294"/>
                  <a:pt x="187331" y="1300294"/>
                </a:cubicBezTo>
                <a:cubicBezTo>
                  <a:pt x="196174" y="1300294"/>
                  <a:pt x="203919" y="1294050"/>
                  <a:pt x="212498" y="1291905"/>
                </a:cubicBezTo>
                <a:cubicBezTo>
                  <a:pt x="248692" y="1282857"/>
                  <a:pt x="284716" y="1272632"/>
                  <a:pt x="321555" y="1266738"/>
                </a:cubicBezTo>
                <a:cubicBezTo>
                  <a:pt x="354804" y="1261418"/>
                  <a:pt x="388757" y="1262067"/>
                  <a:pt x="422223" y="1258349"/>
                </a:cubicBezTo>
                <a:cubicBezTo>
                  <a:pt x="439128" y="1256471"/>
                  <a:pt x="455745" y="1252546"/>
                  <a:pt x="472557" y="1249960"/>
                </a:cubicBezTo>
                <a:cubicBezTo>
                  <a:pt x="492100" y="1246953"/>
                  <a:pt x="511680" y="1244184"/>
                  <a:pt x="531280" y="1241571"/>
                </a:cubicBezTo>
                <a:cubicBezTo>
                  <a:pt x="553627" y="1238591"/>
                  <a:pt x="576109" y="1236610"/>
                  <a:pt x="598392" y="1233182"/>
                </a:cubicBezTo>
                <a:cubicBezTo>
                  <a:pt x="626082" y="1228922"/>
                  <a:pt x="647172" y="1223084"/>
                  <a:pt x="673893" y="1216404"/>
                </a:cubicBezTo>
                <a:lnTo>
                  <a:pt x="757782" y="1224793"/>
                </a:lnTo>
                <a:cubicBezTo>
                  <a:pt x="779686" y="1238483"/>
                  <a:pt x="716589" y="1274698"/>
                  <a:pt x="715838" y="1275127"/>
                </a:cubicBezTo>
                <a:cubicBezTo>
                  <a:pt x="704980" y="1281332"/>
                  <a:pt x="693140" y="1285700"/>
                  <a:pt x="682282" y="1291905"/>
                </a:cubicBezTo>
                <a:cubicBezTo>
                  <a:pt x="673528" y="1296907"/>
                  <a:pt x="666133" y="1304174"/>
                  <a:pt x="657115" y="1308683"/>
                </a:cubicBezTo>
                <a:cubicBezTo>
                  <a:pt x="649206" y="1312638"/>
                  <a:pt x="639857" y="1313117"/>
                  <a:pt x="631948" y="1317072"/>
                </a:cubicBezTo>
                <a:cubicBezTo>
                  <a:pt x="622930" y="1321581"/>
                  <a:pt x="615677" y="1329105"/>
                  <a:pt x="606781" y="1333850"/>
                </a:cubicBezTo>
                <a:cubicBezTo>
                  <a:pt x="573678" y="1351505"/>
                  <a:pt x="506113" y="1384184"/>
                  <a:pt x="506113" y="1384184"/>
                </a:cubicBezTo>
                <a:cubicBezTo>
                  <a:pt x="475353" y="1430324"/>
                  <a:pt x="506113" y="1391175"/>
                  <a:pt x="464168" y="1426129"/>
                </a:cubicBezTo>
                <a:cubicBezTo>
                  <a:pt x="455054" y="1433724"/>
                  <a:pt x="448115" y="1443701"/>
                  <a:pt x="439001" y="1451296"/>
                </a:cubicBezTo>
                <a:cubicBezTo>
                  <a:pt x="402938" y="1481348"/>
                  <a:pt x="426502" y="1457546"/>
                  <a:pt x="388667" y="1476463"/>
                </a:cubicBezTo>
                <a:cubicBezTo>
                  <a:pt x="330733" y="1505430"/>
                  <a:pt x="399781" y="1484171"/>
                  <a:pt x="329944" y="1501630"/>
                </a:cubicBezTo>
                <a:cubicBezTo>
                  <a:pt x="292455" y="1526623"/>
                  <a:pt x="289880" y="1534716"/>
                  <a:pt x="254443" y="1543575"/>
                </a:cubicBezTo>
                <a:cubicBezTo>
                  <a:pt x="240610" y="1547033"/>
                  <a:pt x="226480" y="1549168"/>
                  <a:pt x="212498" y="1551964"/>
                </a:cubicBezTo>
                <a:cubicBezTo>
                  <a:pt x="140373" y="1600047"/>
                  <a:pt x="231628" y="1542399"/>
                  <a:pt x="162164" y="1577131"/>
                </a:cubicBezTo>
                <a:cubicBezTo>
                  <a:pt x="153146" y="1581640"/>
                  <a:pt x="127110" y="1591932"/>
                  <a:pt x="136997" y="1593909"/>
                </a:cubicBezTo>
                <a:cubicBezTo>
                  <a:pt x="159104" y="1598330"/>
                  <a:pt x="181791" y="1588708"/>
                  <a:pt x="204109" y="1585520"/>
                </a:cubicBezTo>
                <a:cubicBezTo>
                  <a:pt x="221561" y="1583027"/>
                  <a:pt x="277118" y="1573559"/>
                  <a:pt x="296388" y="1568742"/>
                </a:cubicBezTo>
                <a:cubicBezTo>
                  <a:pt x="304967" y="1566597"/>
                  <a:pt x="312801" y="1561604"/>
                  <a:pt x="321555" y="1560353"/>
                </a:cubicBezTo>
                <a:cubicBezTo>
                  <a:pt x="352131" y="1555985"/>
                  <a:pt x="383231" y="1556137"/>
                  <a:pt x="413834" y="1551964"/>
                </a:cubicBezTo>
                <a:cubicBezTo>
                  <a:pt x="444811" y="1547740"/>
                  <a:pt x="475232" y="1540062"/>
                  <a:pt x="506113" y="1535186"/>
                </a:cubicBezTo>
                <a:cubicBezTo>
                  <a:pt x="528382" y="1531670"/>
                  <a:pt x="550907" y="1529985"/>
                  <a:pt x="573225" y="1526797"/>
                </a:cubicBezTo>
                <a:cubicBezTo>
                  <a:pt x="590063" y="1524392"/>
                  <a:pt x="606781" y="1521204"/>
                  <a:pt x="623559" y="1518408"/>
                </a:cubicBezTo>
                <a:cubicBezTo>
                  <a:pt x="629152" y="1526797"/>
                  <a:pt x="644846" y="1534557"/>
                  <a:pt x="640337" y="1543575"/>
                </a:cubicBezTo>
                <a:cubicBezTo>
                  <a:pt x="633045" y="1558159"/>
                  <a:pt x="611436" y="1558959"/>
                  <a:pt x="598392" y="1568742"/>
                </a:cubicBezTo>
                <a:cubicBezTo>
                  <a:pt x="588901" y="1575860"/>
                  <a:pt x="582339" y="1586314"/>
                  <a:pt x="573225" y="1593909"/>
                </a:cubicBezTo>
                <a:cubicBezTo>
                  <a:pt x="565480" y="1600364"/>
                  <a:pt x="556262" y="1604827"/>
                  <a:pt x="548058" y="1610687"/>
                </a:cubicBezTo>
                <a:cubicBezTo>
                  <a:pt x="536681" y="1618814"/>
                  <a:pt x="527008" y="1629601"/>
                  <a:pt x="514502" y="1635854"/>
                </a:cubicBezTo>
                <a:cubicBezTo>
                  <a:pt x="504190" y="1641010"/>
                  <a:pt x="492032" y="1641076"/>
                  <a:pt x="480946" y="1644243"/>
                </a:cubicBezTo>
                <a:cubicBezTo>
                  <a:pt x="472443" y="1646672"/>
                  <a:pt x="463688" y="1648677"/>
                  <a:pt x="455779" y="1652632"/>
                </a:cubicBezTo>
                <a:cubicBezTo>
                  <a:pt x="441195" y="1659924"/>
                  <a:pt x="427401" y="1668754"/>
                  <a:pt x="413834" y="1677799"/>
                </a:cubicBezTo>
                <a:cubicBezTo>
                  <a:pt x="385433" y="1696733"/>
                  <a:pt x="362326" y="1725728"/>
                  <a:pt x="329944" y="1736522"/>
                </a:cubicBezTo>
                <a:cubicBezTo>
                  <a:pt x="304777" y="1744911"/>
                  <a:pt x="276516" y="1746974"/>
                  <a:pt x="254443" y="1761689"/>
                </a:cubicBezTo>
                <a:cubicBezTo>
                  <a:pt x="246054" y="1767282"/>
                  <a:pt x="237022" y="1772013"/>
                  <a:pt x="229276" y="1778467"/>
                </a:cubicBezTo>
                <a:cubicBezTo>
                  <a:pt x="220162" y="1786062"/>
                  <a:pt x="213980" y="1797052"/>
                  <a:pt x="204109" y="1803633"/>
                </a:cubicBezTo>
                <a:cubicBezTo>
                  <a:pt x="196751" y="1808538"/>
                  <a:pt x="187331" y="1809226"/>
                  <a:pt x="178942" y="1812022"/>
                </a:cubicBezTo>
                <a:cubicBezTo>
                  <a:pt x="173349" y="1820411"/>
                  <a:pt x="169293" y="1830060"/>
                  <a:pt x="162164" y="1837189"/>
                </a:cubicBezTo>
                <a:cubicBezTo>
                  <a:pt x="155035" y="1844318"/>
                  <a:pt x="140741" y="1844606"/>
                  <a:pt x="136997" y="1853967"/>
                </a:cubicBezTo>
                <a:cubicBezTo>
                  <a:pt x="133713" y="1862177"/>
                  <a:pt x="142590" y="1870745"/>
                  <a:pt x="145386" y="1879134"/>
                </a:cubicBezTo>
                <a:cubicBezTo>
                  <a:pt x="164960" y="1876338"/>
                  <a:pt x="184720" y="1874623"/>
                  <a:pt x="204109" y="1870745"/>
                </a:cubicBezTo>
                <a:cubicBezTo>
                  <a:pt x="212780" y="1869011"/>
                  <a:pt x="220576" y="1863938"/>
                  <a:pt x="229276" y="1862356"/>
                </a:cubicBezTo>
                <a:cubicBezTo>
                  <a:pt x="251457" y="1858323"/>
                  <a:pt x="274150" y="1857673"/>
                  <a:pt x="296388" y="1853967"/>
                </a:cubicBezTo>
                <a:cubicBezTo>
                  <a:pt x="347315" y="1845479"/>
                  <a:pt x="317289" y="1841533"/>
                  <a:pt x="380278" y="1837189"/>
                </a:cubicBezTo>
                <a:cubicBezTo>
                  <a:pt x="444502" y="1832760"/>
                  <a:pt x="508909" y="1831596"/>
                  <a:pt x="573225" y="1828800"/>
                </a:cubicBezTo>
                <a:cubicBezTo>
                  <a:pt x="596392" y="1821078"/>
                  <a:pt x="664120" y="1794595"/>
                  <a:pt x="673893" y="1828800"/>
                </a:cubicBezTo>
                <a:cubicBezTo>
                  <a:pt x="687204" y="1875388"/>
                  <a:pt x="594623" y="1881282"/>
                  <a:pt x="573225" y="1887523"/>
                </a:cubicBezTo>
                <a:cubicBezTo>
                  <a:pt x="519737" y="1903124"/>
                  <a:pt x="467887" y="1924344"/>
                  <a:pt x="413834" y="1937857"/>
                </a:cubicBezTo>
                <a:cubicBezTo>
                  <a:pt x="380278" y="1946246"/>
                  <a:pt x="346493" y="1953767"/>
                  <a:pt x="313166" y="1963024"/>
                </a:cubicBezTo>
                <a:cubicBezTo>
                  <a:pt x="296126" y="1967757"/>
                  <a:pt x="277547" y="1969992"/>
                  <a:pt x="262832" y="1979802"/>
                </a:cubicBezTo>
                <a:cubicBezTo>
                  <a:pt x="205140" y="2018263"/>
                  <a:pt x="231628" y="2006981"/>
                  <a:pt x="187331" y="2021747"/>
                </a:cubicBezTo>
                <a:cubicBezTo>
                  <a:pt x="406631" y="2109467"/>
                  <a:pt x="172137" y="2021467"/>
                  <a:pt x="791338" y="2046914"/>
                </a:cubicBezTo>
                <a:cubicBezTo>
                  <a:pt x="809009" y="2047640"/>
                  <a:pt x="823986" y="2063692"/>
                  <a:pt x="841672" y="2063692"/>
                </a:cubicBezTo>
                <a:lnTo>
                  <a:pt x="850061" y="206369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D8F489-9855-42C1-91BC-753A430BF0DF}"/>
              </a:ext>
            </a:extLst>
          </p:cNvPr>
          <p:cNvSpPr txBox="1"/>
          <p:nvPr/>
        </p:nvSpPr>
        <p:spPr>
          <a:xfrm>
            <a:off x="724560" y="1685835"/>
            <a:ext cx="3784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example, a session with the following characteristics is compared to the expected rate, and the performance factor is the rate, divided by the sum of the blue area between the lines</a:t>
            </a:r>
          </a:p>
        </p:txBody>
      </p:sp>
    </p:spTree>
    <p:extLst>
      <p:ext uri="{BB962C8B-B14F-4D97-AF65-F5344CB8AC3E}">
        <p14:creationId xmlns:p14="http://schemas.microsoft.com/office/powerpoint/2010/main" val="89135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0A4C676-9D95-4F77-8D7F-963DB49AD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0" y="401506"/>
            <a:ext cx="11772550" cy="62786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B0CD1D-94F3-44CA-AF8A-916778F4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736" y="0"/>
            <a:ext cx="10515600" cy="1325563"/>
          </a:xfrm>
        </p:spPr>
        <p:txBody>
          <a:bodyPr/>
          <a:lstStyle/>
          <a:p>
            <a:r>
              <a:rPr lang="en-US" dirty="0"/>
              <a:t>Performance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76612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9A2D2B-0CF0-4542-A227-3882BA199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5" y="140864"/>
            <a:ext cx="11515089" cy="6717136"/>
          </a:xfrm>
        </p:spPr>
      </p:pic>
    </p:spTree>
    <p:extLst>
      <p:ext uri="{BB962C8B-B14F-4D97-AF65-F5344CB8AC3E}">
        <p14:creationId xmlns:p14="http://schemas.microsoft.com/office/powerpoint/2010/main" val="230202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5D5D-9F80-4CAC-90F0-3AB27B1D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Project</a:t>
            </a:r>
            <a:r>
              <a:rPr lang="en-US" sz="5400" dirty="0"/>
              <a:t> </a:t>
            </a:r>
            <a:r>
              <a:rPr lang="en-US" sz="4800" dirty="0"/>
              <a:t>Requirements</a:t>
            </a:r>
            <a:r>
              <a:rPr lang="en-US" sz="54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7D8B-34A1-4A21-8B87-99BD02D3E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rate of valid dust events per hour from database data</a:t>
            </a:r>
          </a:p>
          <a:p>
            <a:r>
              <a:rPr lang="en-US" dirty="0"/>
              <a:t>Obtain data directly from the MySQL database</a:t>
            </a:r>
          </a:p>
          <a:p>
            <a:r>
              <a:rPr lang="en-US" dirty="0"/>
              <a:t>Searchable by velocity range, dust material, specific dust IDs, date range, mass, and given experiment IDs</a:t>
            </a:r>
          </a:p>
          <a:p>
            <a:r>
              <a:rPr lang="en-US" dirty="0"/>
              <a:t>Graphical Interface for ease of use through LabVIEW</a:t>
            </a:r>
          </a:p>
        </p:txBody>
      </p:sp>
    </p:spTree>
    <p:extLst>
      <p:ext uri="{BB962C8B-B14F-4D97-AF65-F5344CB8AC3E}">
        <p14:creationId xmlns:p14="http://schemas.microsoft.com/office/powerpoint/2010/main" val="304829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DEBA-77FD-4500-8AE7-C8D197EA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79E61-CA68-439A-93BE-377BA0FF8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heatmaps are created in a similar fashion to the earlier histograms, now with mass parameters</a:t>
            </a:r>
          </a:p>
          <a:p>
            <a:r>
              <a:rPr lang="en-US" dirty="0"/>
              <a:t>Below are heatmaps for the runtime, particles, and rate. The particle and rate heatmaps are adjusted for their true </a:t>
            </a:r>
            <a:r>
              <a:rPr lang="en-US"/>
              <a:t>bin size in (kg)(km/s)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93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A690538-9DD6-4A1F-AD8D-20969EFAD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1706" r="45602" b="52000"/>
          <a:stretch/>
        </p:blipFill>
        <p:spPr>
          <a:xfrm>
            <a:off x="574088" y="703555"/>
            <a:ext cx="11043823" cy="545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03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382DA1-012C-468E-9BDA-95814A76E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97" b="46537"/>
          <a:stretch/>
        </p:blipFill>
        <p:spPr>
          <a:xfrm>
            <a:off x="-97654" y="612558"/>
            <a:ext cx="12121479" cy="584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9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A6BE9B-0F07-451D-949A-DB01A7D04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" t="16989" r="14541" b="15474"/>
          <a:stretch/>
        </p:blipFill>
        <p:spPr>
          <a:xfrm>
            <a:off x="753909" y="793442"/>
            <a:ext cx="10684182" cy="52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13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600B6F-3C15-4A05-B37A-C5636670B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" t="3701" r="47085" b="50545"/>
          <a:stretch/>
        </p:blipFill>
        <p:spPr>
          <a:xfrm>
            <a:off x="485312" y="668044"/>
            <a:ext cx="11221376" cy="5521912"/>
          </a:xfrm>
        </p:spPr>
      </p:pic>
    </p:spTree>
    <p:extLst>
      <p:ext uri="{BB962C8B-B14F-4D97-AF65-F5344CB8AC3E}">
        <p14:creationId xmlns:p14="http://schemas.microsoft.com/office/powerpoint/2010/main" val="2404361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EBD11A3-E027-4F55-B3D8-EF40EB8DA1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2" t="16857" r="13435" b="15607"/>
          <a:stretch/>
        </p:blipFill>
        <p:spPr>
          <a:xfrm>
            <a:off x="415001" y="668044"/>
            <a:ext cx="11361998" cy="552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9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4F54-CE18-436B-B285-8CA101D9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MySQL Stored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7F6C-664E-4CF1-9B7F-317BA8779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5.5 million dust detection events, w/ data and timestamps</a:t>
            </a:r>
          </a:p>
          <a:p>
            <a:r>
              <a:rPr lang="en-US" dirty="0"/>
              <a:t>Velocity Setting Changes with timestamps for the PSU (Particle Selector Unit)</a:t>
            </a:r>
          </a:p>
          <a:p>
            <a:r>
              <a:rPr lang="en-US" dirty="0"/>
              <a:t>Experiment ID with timestamps</a:t>
            </a:r>
          </a:p>
          <a:p>
            <a:r>
              <a:rPr lang="en-US" dirty="0"/>
              <a:t>Database run_times table has incorrect data past June 2014, correction needed going forward</a:t>
            </a:r>
          </a:p>
          <a:p>
            <a:r>
              <a:rPr lang="en-US" dirty="0"/>
              <a:t>Task was to find “active sessions” and calculate rates within them</a:t>
            </a:r>
          </a:p>
        </p:txBody>
      </p:sp>
    </p:spTree>
    <p:extLst>
      <p:ext uri="{BB962C8B-B14F-4D97-AF65-F5344CB8AC3E}">
        <p14:creationId xmlns:p14="http://schemas.microsoft.com/office/powerpoint/2010/main" val="359885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4E5A-C544-4152-8824-D2E1077F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Problematic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6998-38E5-41E9-AB7C-BB3ABC0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Previously Attempted to define active sessions by stored and timestamped setting changes for the dust source, including needle voltage, frequency</a:t>
            </a:r>
          </a:p>
          <a:p>
            <a:r>
              <a:rPr lang="en-US" sz="2400" dirty="0"/>
              <a:t>These source settings had a five-minute delay between changes and backup to the database, meaning if the rest of the system was shut down before the backup, the settings were not saved to the database</a:t>
            </a:r>
          </a:p>
          <a:p>
            <a:endParaRPr lang="en-US" sz="24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AADAAA-D5AD-4B2E-BE35-F92B47C59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1" b="4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5947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B1C-1A8F-4120-A0CB-EBD69634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Chosen Approach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3F67-B1A5-4DA0-9EBC-6A95C6F66C5C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A91A101-3A78-4539-BEDA-0802647CAE8A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6AC4B0-0449-4C68-8733-FF8A5120AE13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2BFF79-4787-4E2C-800B-0A6E2132E747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33274B-7129-4503-88C8-9A070FD10899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029CB-36C6-4862-AEBF-626BEC5336A5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151DF9-07C8-48DC-9575-676FAD7C5EE5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F4836D-FBE7-4317-AB7C-643AB079E664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D9B7EE-FCE5-4D3B-92B9-B7F8A2821C02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2379B9-69A0-40D8-B95E-CFC9B6B361B2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315824-3E9A-4A07-9F0A-E2637A87C385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C3A8D0-FFB5-4A43-A5D6-B1F5704E8D7B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A40DF7-6A25-4DFE-BC22-52114892D457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35BB7-6E12-4690-868D-5AF680D3F5ED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09593C-94A4-4D45-8BFB-0A7F3F9AF07E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83E4C9-5C44-4B32-BB97-48F0BEBC9A74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645A3D-4890-4E9E-BF2C-B4FB9B12D63D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A68CB61-D56B-49AB-82CF-0E642E231989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1E77AC-4A5F-474D-AFD1-1A94DA907E13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CB588E-D869-44FB-928D-DA23760B5691}"/>
              </a:ext>
            </a:extLst>
          </p:cNvPr>
          <p:cNvSpPr/>
          <p:nvPr/>
        </p:nvSpPr>
        <p:spPr>
          <a:xfrm>
            <a:off x="6999914" y="751949"/>
            <a:ext cx="151002" cy="151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323DF1-C125-464A-B8DF-77555D1F43B8}"/>
              </a:ext>
            </a:extLst>
          </p:cNvPr>
          <p:cNvSpPr txBox="1"/>
          <p:nvPr/>
        </p:nvSpPr>
        <p:spPr>
          <a:xfrm>
            <a:off x="7254027" y="511117"/>
            <a:ext cx="3878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Dust Event: Timestamp, velocity, estimate quality, dust ID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018467-7F08-4E84-AB4E-52B580D0E5D3}"/>
              </a:ext>
            </a:extLst>
          </p:cNvPr>
          <p:cNvCxnSpPr>
            <a:cxnSpLocks/>
          </p:cNvCxnSpPr>
          <p:nvPr/>
        </p:nvCxnSpPr>
        <p:spPr>
          <a:xfrm>
            <a:off x="419450" y="3288484"/>
            <a:ext cx="0" cy="8724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DDEB5E-F231-4F56-B48E-651E62E870E2}"/>
              </a:ext>
            </a:extLst>
          </p:cNvPr>
          <p:cNvCxnSpPr>
            <a:cxnSpLocks/>
          </p:cNvCxnSpPr>
          <p:nvPr/>
        </p:nvCxnSpPr>
        <p:spPr>
          <a:xfrm>
            <a:off x="4775433" y="3265413"/>
            <a:ext cx="0" cy="8724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6FD20FE-23E9-43B0-B6F4-5BB79C980CF0}"/>
              </a:ext>
            </a:extLst>
          </p:cNvPr>
          <p:cNvCxnSpPr>
            <a:cxnSpLocks/>
          </p:cNvCxnSpPr>
          <p:nvPr/>
        </p:nvCxnSpPr>
        <p:spPr>
          <a:xfrm>
            <a:off x="7062132" y="1254461"/>
            <a:ext cx="0" cy="8724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69DDAF3-89A8-44BE-91E1-459FBD72CDDD}"/>
              </a:ext>
            </a:extLst>
          </p:cNvPr>
          <p:cNvSpPr txBox="1"/>
          <p:nvPr/>
        </p:nvSpPr>
        <p:spPr>
          <a:xfrm>
            <a:off x="7346310" y="1310977"/>
            <a:ext cx="407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PSU setting change: Timestamp, velocity min, velocity max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7EE621E-273A-42E1-8BB7-2E78125EB20B}"/>
              </a:ext>
            </a:extLst>
          </p:cNvPr>
          <p:cNvCxnSpPr>
            <a:cxnSpLocks/>
          </p:cNvCxnSpPr>
          <p:nvPr/>
        </p:nvCxnSpPr>
        <p:spPr>
          <a:xfrm>
            <a:off x="211124" y="3304563"/>
            <a:ext cx="0" cy="8724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597DA37-33B2-4CD7-894C-CD13B4AB6350}"/>
              </a:ext>
            </a:extLst>
          </p:cNvPr>
          <p:cNvCxnSpPr>
            <a:cxnSpLocks/>
          </p:cNvCxnSpPr>
          <p:nvPr/>
        </p:nvCxnSpPr>
        <p:spPr>
          <a:xfrm>
            <a:off x="7947171" y="3304563"/>
            <a:ext cx="0" cy="8724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D6911D-5E03-4F96-B710-BA99A66C2705}"/>
              </a:ext>
            </a:extLst>
          </p:cNvPr>
          <p:cNvCxnSpPr>
            <a:cxnSpLocks/>
          </p:cNvCxnSpPr>
          <p:nvPr/>
        </p:nvCxnSpPr>
        <p:spPr>
          <a:xfrm>
            <a:off x="7062132" y="2203118"/>
            <a:ext cx="0" cy="8724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F4CD075-D050-4F2E-814A-2E1E90CF0DB7}"/>
              </a:ext>
            </a:extLst>
          </p:cNvPr>
          <p:cNvSpPr txBox="1"/>
          <p:nvPr/>
        </p:nvSpPr>
        <p:spPr>
          <a:xfrm>
            <a:off x="7415868" y="2203118"/>
            <a:ext cx="407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change: Timestamp, experiment ID</a:t>
            </a:r>
          </a:p>
        </p:txBody>
      </p:sp>
      <p:sp>
        <p:nvSpPr>
          <p:cNvPr id="58" name="Callout: Bent Line 57">
            <a:extLst>
              <a:ext uri="{FF2B5EF4-FFF2-40B4-BE49-F238E27FC236}">
                <a16:creationId xmlns:a16="http://schemas.microsoft.com/office/drawing/2014/main" id="{D689AA46-1D80-48D1-ADF3-B750B18CCF30}"/>
              </a:ext>
            </a:extLst>
          </p:cNvPr>
          <p:cNvSpPr/>
          <p:nvPr/>
        </p:nvSpPr>
        <p:spPr>
          <a:xfrm>
            <a:off x="117446" y="1876938"/>
            <a:ext cx="1216404" cy="612648"/>
          </a:xfrm>
          <a:prstGeom prst="borderCallout2">
            <a:avLst>
              <a:gd name="adj1" fmla="val 98169"/>
              <a:gd name="adj2" fmla="val 28219"/>
              <a:gd name="adj3" fmla="val 150203"/>
              <a:gd name="adj4" fmla="val 17601"/>
              <a:gd name="adj5" fmla="val 234368"/>
              <a:gd name="adj6" fmla="val 86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ExpID: 265</a:t>
            </a:r>
          </a:p>
        </p:txBody>
      </p:sp>
      <p:sp>
        <p:nvSpPr>
          <p:cNvPr id="59" name="Callout: Bent Line 58">
            <a:extLst>
              <a:ext uri="{FF2B5EF4-FFF2-40B4-BE49-F238E27FC236}">
                <a16:creationId xmlns:a16="http://schemas.microsoft.com/office/drawing/2014/main" id="{E336410E-DA2A-41CE-9443-BC08E28292DB}"/>
              </a:ext>
            </a:extLst>
          </p:cNvPr>
          <p:cNvSpPr/>
          <p:nvPr/>
        </p:nvSpPr>
        <p:spPr>
          <a:xfrm>
            <a:off x="5668861" y="2687606"/>
            <a:ext cx="1216404" cy="612648"/>
          </a:xfrm>
          <a:prstGeom prst="borderCallout2">
            <a:avLst>
              <a:gd name="adj1" fmla="val 103646"/>
              <a:gd name="adj2" fmla="val 64771"/>
              <a:gd name="adj3" fmla="val 133771"/>
              <a:gd name="adj4" fmla="val 105877"/>
              <a:gd name="adj5" fmla="val 128931"/>
              <a:gd name="adj6" fmla="val 1845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ExpID: 266</a:t>
            </a:r>
          </a:p>
        </p:txBody>
      </p:sp>
      <p:sp>
        <p:nvSpPr>
          <p:cNvPr id="60" name="Callout: Bent Line 59">
            <a:extLst>
              <a:ext uri="{FF2B5EF4-FFF2-40B4-BE49-F238E27FC236}">
                <a16:creationId xmlns:a16="http://schemas.microsoft.com/office/drawing/2014/main" id="{484C7215-A8E6-4432-9633-B4CF9EF714F9}"/>
              </a:ext>
            </a:extLst>
          </p:cNvPr>
          <p:cNvSpPr/>
          <p:nvPr/>
        </p:nvSpPr>
        <p:spPr>
          <a:xfrm>
            <a:off x="654341" y="4620756"/>
            <a:ext cx="1661020" cy="612648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15732"/>
              <a:gd name="adj5" fmla="val -80571"/>
              <a:gd name="adj6" fmla="val -140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 max: 10km/s</a:t>
            </a:r>
          </a:p>
        </p:txBody>
      </p:sp>
      <p:sp>
        <p:nvSpPr>
          <p:cNvPr id="61" name="Callout: Bent Line 60">
            <a:extLst>
              <a:ext uri="{FF2B5EF4-FFF2-40B4-BE49-F238E27FC236}">
                <a16:creationId xmlns:a16="http://schemas.microsoft.com/office/drawing/2014/main" id="{E2F84299-EF82-40EB-9484-D069A8BBB029}"/>
              </a:ext>
            </a:extLst>
          </p:cNvPr>
          <p:cNvSpPr/>
          <p:nvPr/>
        </p:nvSpPr>
        <p:spPr>
          <a:xfrm>
            <a:off x="4934124" y="4553898"/>
            <a:ext cx="1661020" cy="612648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15732"/>
              <a:gd name="adj5" fmla="val -80571"/>
              <a:gd name="adj6" fmla="val -140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 max: 40km/s</a:t>
            </a:r>
          </a:p>
        </p:txBody>
      </p:sp>
      <p:sp>
        <p:nvSpPr>
          <p:cNvPr id="62" name="Callout: Bent Line 61">
            <a:extLst>
              <a:ext uri="{FF2B5EF4-FFF2-40B4-BE49-F238E27FC236}">
                <a16:creationId xmlns:a16="http://schemas.microsoft.com/office/drawing/2014/main" id="{1CBB9B0F-AFFC-4722-9E00-3FDD3C486DA6}"/>
              </a:ext>
            </a:extLst>
          </p:cNvPr>
          <p:cNvSpPr/>
          <p:nvPr/>
        </p:nvSpPr>
        <p:spPr>
          <a:xfrm>
            <a:off x="1867248" y="1640578"/>
            <a:ext cx="3262619" cy="849003"/>
          </a:xfrm>
          <a:prstGeom prst="borderCallout2">
            <a:avLst>
              <a:gd name="adj1" fmla="val 98325"/>
              <a:gd name="adj2" fmla="val 18659"/>
              <a:gd name="adj3" fmla="val 143065"/>
              <a:gd name="adj4" fmla="val 3810"/>
              <a:gd name="adj5" fmla="val 238585"/>
              <a:gd name="adj6" fmla="val -68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Velocity: 6342m/s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Dust ID: 97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Estimate Quality: 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9D2371D-D2B2-4D5D-8949-1FBC1AB0748A}"/>
              </a:ext>
            </a:extLst>
          </p:cNvPr>
          <p:cNvSpPr/>
          <p:nvPr/>
        </p:nvSpPr>
        <p:spPr>
          <a:xfrm>
            <a:off x="7068424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2C512CE-0F52-449E-99D0-4B384136F687}"/>
              </a:ext>
            </a:extLst>
          </p:cNvPr>
          <p:cNvSpPr/>
          <p:nvPr/>
        </p:nvSpPr>
        <p:spPr>
          <a:xfrm>
            <a:off x="7400838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729F4D0-D62A-450B-B752-54481C16FC4E}"/>
              </a:ext>
            </a:extLst>
          </p:cNvPr>
          <p:cNvSpPr/>
          <p:nvPr/>
        </p:nvSpPr>
        <p:spPr>
          <a:xfrm>
            <a:off x="7649362" y="363662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728DE-71EC-416D-BA57-678D81BDFA5C}"/>
              </a:ext>
            </a:extLst>
          </p:cNvPr>
          <p:cNvSpPr txBox="1"/>
          <p:nvPr/>
        </p:nvSpPr>
        <p:spPr>
          <a:xfrm>
            <a:off x="654341" y="5486400"/>
            <a:ext cx="823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chosen approach is the segmentation of the total timeline along gaps between particle clusters, PSU setting changes, and experiment setting changes. </a:t>
            </a:r>
          </a:p>
        </p:txBody>
      </p:sp>
    </p:spTree>
    <p:extLst>
      <p:ext uri="{BB962C8B-B14F-4D97-AF65-F5344CB8AC3E}">
        <p14:creationId xmlns:p14="http://schemas.microsoft.com/office/powerpoint/2010/main" val="330335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B1C-1A8F-4120-A0CB-EBD69634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Chosen Approach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3F67-B1A5-4DA0-9EBC-6A95C6F66C5C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A91A101-3A78-4539-BEDA-0802647CAE8A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6AC4B0-0449-4C68-8733-FF8A5120AE13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2BFF79-4787-4E2C-800B-0A6E2132E747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33274B-7129-4503-88C8-9A070FD10899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029CB-36C6-4862-AEBF-626BEC5336A5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151DF9-07C8-48DC-9575-676FAD7C5EE5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F4836D-FBE7-4317-AB7C-643AB079E664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D9B7EE-FCE5-4D3B-92B9-B7F8A2821C02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2379B9-69A0-40D8-B95E-CFC9B6B361B2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315824-3E9A-4A07-9F0A-E2637A87C385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C3A8D0-FFB5-4A43-A5D6-B1F5704E8D7B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A40DF7-6A25-4DFE-BC22-52114892D457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35BB7-6E12-4690-868D-5AF680D3F5ED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09593C-94A4-4D45-8BFB-0A7F3F9AF07E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83E4C9-5C44-4B32-BB97-48F0BEBC9A74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645A3D-4890-4E9E-BF2C-B4FB9B12D63D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A68CB61-D56B-49AB-82CF-0E642E231989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1E77AC-4A5F-474D-AFD1-1A94DA907E13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FC0BF-54B6-4E8E-A98C-538F1ACEECA7}"/>
              </a:ext>
            </a:extLst>
          </p:cNvPr>
          <p:cNvSpPr txBox="1"/>
          <p:nvPr/>
        </p:nvSpPr>
        <p:spPr>
          <a:xfrm>
            <a:off x="941315" y="161068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1: Split into group by first and last detection, given some gap length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D7FD51-E0CD-4EB6-8D0B-03F4FD4FF2D9}"/>
              </a:ext>
            </a:extLst>
          </p:cNvPr>
          <p:cNvCxnSpPr/>
          <p:nvPr/>
        </p:nvCxnSpPr>
        <p:spPr>
          <a:xfrm>
            <a:off x="1544274" y="2592198"/>
            <a:ext cx="111503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0E916C-DEA8-46EC-B330-0BA2AC39FF63}"/>
              </a:ext>
            </a:extLst>
          </p:cNvPr>
          <p:cNvSpPr txBox="1"/>
          <p:nvPr/>
        </p:nvSpPr>
        <p:spPr>
          <a:xfrm>
            <a:off x="2659310" y="2382473"/>
            <a:ext cx="1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Minutes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EEC3DC-073F-494A-AEF3-971EA30C7A8C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A0FD3B6-8B68-4D38-BACC-7B5F49A9455C}"/>
              </a:ext>
            </a:extLst>
          </p:cNvPr>
          <p:cNvSpPr/>
          <p:nvPr/>
        </p:nvSpPr>
        <p:spPr>
          <a:xfrm>
            <a:off x="3338469" y="3548549"/>
            <a:ext cx="2757531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3CBA6B-A537-4736-9860-AF25BC85A4D0}"/>
              </a:ext>
            </a:extLst>
          </p:cNvPr>
          <p:cNvSpPr/>
          <p:nvPr/>
        </p:nvSpPr>
        <p:spPr>
          <a:xfrm>
            <a:off x="7068424" y="3506598"/>
            <a:ext cx="2436303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0F20606-643E-4F9F-BC71-EC61C19AA1A2}"/>
              </a:ext>
            </a:extLst>
          </p:cNvPr>
          <p:cNvSpPr/>
          <p:nvPr/>
        </p:nvSpPr>
        <p:spPr>
          <a:xfrm>
            <a:off x="7068424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8669EF-5015-4EC8-BFBB-67DAEE70801C}"/>
              </a:ext>
            </a:extLst>
          </p:cNvPr>
          <p:cNvSpPr/>
          <p:nvPr/>
        </p:nvSpPr>
        <p:spPr>
          <a:xfrm>
            <a:off x="7400838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B7422F-B7E9-4068-8E81-958B78426D89}"/>
              </a:ext>
            </a:extLst>
          </p:cNvPr>
          <p:cNvSpPr/>
          <p:nvPr/>
        </p:nvSpPr>
        <p:spPr>
          <a:xfrm>
            <a:off x="7649362" y="363662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B1C-1A8F-4120-A0CB-EBD69634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Chosen Approach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3F67-B1A5-4DA0-9EBC-6A95C6F66C5C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A91A101-3A78-4539-BEDA-0802647CAE8A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6AC4B0-0449-4C68-8733-FF8A5120AE13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2BFF79-4787-4E2C-800B-0A6E2132E747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33274B-7129-4503-88C8-9A070FD10899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029CB-36C6-4862-AEBF-626BEC5336A5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151DF9-07C8-48DC-9575-676FAD7C5EE5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F4836D-FBE7-4317-AB7C-643AB079E664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D9B7EE-FCE5-4D3B-92B9-B7F8A2821C02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2379B9-69A0-40D8-B95E-CFC9B6B361B2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315824-3E9A-4A07-9F0A-E2637A87C385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C3A8D0-FFB5-4A43-A5D6-B1F5704E8D7B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A40DF7-6A25-4DFE-BC22-52114892D457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35BB7-6E12-4690-868D-5AF680D3F5ED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09593C-94A4-4D45-8BFB-0A7F3F9AF07E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83E4C9-5C44-4B32-BB97-48F0BEBC9A74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645A3D-4890-4E9E-BF2C-B4FB9B12D63D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A68CB61-D56B-49AB-82CF-0E642E231989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1E77AC-4A5F-474D-AFD1-1A94DA907E13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FC0BF-54B6-4E8E-A98C-538F1ACEECA7}"/>
              </a:ext>
            </a:extLst>
          </p:cNvPr>
          <p:cNvSpPr txBox="1"/>
          <p:nvPr/>
        </p:nvSpPr>
        <p:spPr>
          <a:xfrm>
            <a:off x="941315" y="161068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2: Tag and Segment based on velocity changes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EEC3DC-073F-494A-AEF3-971EA30C7A8C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A0FD3B6-8B68-4D38-BACC-7B5F49A9455C}"/>
              </a:ext>
            </a:extLst>
          </p:cNvPr>
          <p:cNvSpPr/>
          <p:nvPr/>
        </p:nvSpPr>
        <p:spPr>
          <a:xfrm>
            <a:off x="3338469" y="3548549"/>
            <a:ext cx="2757531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3CBA6B-A537-4736-9860-AF25BC85A4D0}"/>
              </a:ext>
            </a:extLst>
          </p:cNvPr>
          <p:cNvSpPr/>
          <p:nvPr/>
        </p:nvSpPr>
        <p:spPr>
          <a:xfrm>
            <a:off x="7063532" y="3506598"/>
            <a:ext cx="2441196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DAC724-859B-457E-93F2-F0929C0DD947}"/>
              </a:ext>
            </a:extLst>
          </p:cNvPr>
          <p:cNvCxnSpPr>
            <a:cxnSpLocks/>
          </p:cNvCxnSpPr>
          <p:nvPr/>
        </p:nvCxnSpPr>
        <p:spPr>
          <a:xfrm>
            <a:off x="419450" y="3288484"/>
            <a:ext cx="0" cy="8724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9E62D3-F6BD-4F74-B6C2-97BDF2A6BD84}"/>
              </a:ext>
            </a:extLst>
          </p:cNvPr>
          <p:cNvCxnSpPr>
            <a:cxnSpLocks/>
          </p:cNvCxnSpPr>
          <p:nvPr/>
        </p:nvCxnSpPr>
        <p:spPr>
          <a:xfrm>
            <a:off x="4792211" y="3208786"/>
            <a:ext cx="0" cy="8724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llout: Bent Line 54">
            <a:extLst>
              <a:ext uri="{FF2B5EF4-FFF2-40B4-BE49-F238E27FC236}">
                <a16:creationId xmlns:a16="http://schemas.microsoft.com/office/drawing/2014/main" id="{C51F80F9-E6F1-40FA-8DFA-7FC041D1EE8F}"/>
              </a:ext>
            </a:extLst>
          </p:cNvPr>
          <p:cNvSpPr/>
          <p:nvPr/>
        </p:nvSpPr>
        <p:spPr>
          <a:xfrm>
            <a:off x="654341" y="4620756"/>
            <a:ext cx="1661020" cy="612648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15732"/>
              <a:gd name="adj5" fmla="val -80571"/>
              <a:gd name="adj6" fmla="val -140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 max: 10km/s</a:t>
            </a:r>
          </a:p>
        </p:txBody>
      </p:sp>
      <p:sp>
        <p:nvSpPr>
          <p:cNvPr id="56" name="Callout: Bent Line 55">
            <a:extLst>
              <a:ext uri="{FF2B5EF4-FFF2-40B4-BE49-F238E27FC236}">
                <a16:creationId xmlns:a16="http://schemas.microsoft.com/office/drawing/2014/main" id="{21EE42A8-2FCB-4BC8-9018-CB381276F3F7}"/>
              </a:ext>
            </a:extLst>
          </p:cNvPr>
          <p:cNvSpPr/>
          <p:nvPr/>
        </p:nvSpPr>
        <p:spPr>
          <a:xfrm>
            <a:off x="4934124" y="4553898"/>
            <a:ext cx="1661020" cy="612648"/>
          </a:xfrm>
          <a:prstGeom prst="borderCallout2">
            <a:avLst>
              <a:gd name="adj1" fmla="val -1790"/>
              <a:gd name="adj2" fmla="val 22663"/>
              <a:gd name="adj3" fmla="val -26437"/>
              <a:gd name="adj4" fmla="val -7651"/>
              <a:gd name="adj5" fmla="val -80571"/>
              <a:gd name="adj6" fmla="val -84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 max: 40km/s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2A3F319-0ACE-4073-8CB8-CEBDFFED030B}"/>
              </a:ext>
            </a:extLst>
          </p:cNvPr>
          <p:cNvCxnSpPr>
            <a:cxnSpLocks/>
          </p:cNvCxnSpPr>
          <p:nvPr/>
        </p:nvCxnSpPr>
        <p:spPr>
          <a:xfrm>
            <a:off x="117446" y="5638493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FD944AE2-A738-427F-83EA-D3C1B92A30F6}"/>
              </a:ext>
            </a:extLst>
          </p:cNvPr>
          <p:cNvSpPr/>
          <p:nvPr/>
        </p:nvSpPr>
        <p:spPr>
          <a:xfrm>
            <a:off x="754310" y="555040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71EB6CE-E84A-4CA1-AF34-389DF46AC67E}"/>
              </a:ext>
            </a:extLst>
          </p:cNvPr>
          <p:cNvSpPr/>
          <p:nvPr/>
        </p:nvSpPr>
        <p:spPr>
          <a:xfrm>
            <a:off x="1250659" y="555040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087D712-8D5D-4DF4-9B03-CE9C95B205AD}"/>
              </a:ext>
            </a:extLst>
          </p:cNvPr>
          <p:cNvSpPr/>
          <p:nvPr/>
        </p:nvSpPr>
        <p:spPr>
          <a:xfrm>
            <a:off x="1558954" y="555040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BEC1E8F-D9F6-44E9-A803-44D7A6DB847A}"/>
              </a:ext>
            </a:extLst>
          </p:cNvPr>
          <p:cNvSpPr/>
          <p:nvPr/>
        </p:nvSpPr>
        <p:spPr>
          <a:xfrm>
            <a:off x="941315" y="555879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0BAFB1-81AE-4007-AB2A-0BD58EEA2EE5}"/>
              </a:ext>
            </a:extLst>
          </p:cNvPr>
          <p:cNvSpPr/>
          <p:nvPr/>
        </p:nvSpPr>
        <p:spPr>
          <a:xfrm>
            <a:off x="1867249" y="55504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827873-4118-44BE-843A-B82FAEB40BD7}"/>
              </a:ext>
            </a:extLst>
          </p:cNvPr>
          <p:cNvSpPr/>
          <p:nvPr/>
        </p:nvSpPr>
        <p:spPr>
          <a:xfrm>
            <a:off x="3364684" y="555879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D5BC391-92A1-437F-A5D0-3F27AE2DCDF7}"/>
              </a:ext>
            </a:extLst>
          </p:cNvPr>
          <p:cNvSpPr/>
          <p:nvPr/>
        </p:nvSpPr>
        <p:spPr>
          <a:xfrm>
            <a:off x="3683116" y="555879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468C8CA-71A7-4B46-9688-5227FCA4DEB8}"/>
              </a:ext>
            </a:extLst>
          </p:cNvPr>
          <p:cNvSpPr/>
          <p:nvPr/>
        </p:nvSpPr>
        <p:spPr>
          <a:xfrm>
            <a:off x="4530754" y="55504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445876-9335-48FF-9180-48BDCB8B1729}"/>
              </a:ext>
            </a:extLst>
          </p:cNvPr>
          <p:cNvSpPr/>
          <p:nvPr/>
        </p:nvSpPr>
        <p:spPr>
          <a:xfrm>
            <a:off x="5220749" y="555879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37EF646-0C4D-4D03-A45F-EB2D4DA1CD4B}"/>
              </a:ext>
            </a:extLst>
          </p:cNvPr>
          <p:cNvSpPr/>
          <p:nvPr/>
        </p:nvSpPr>
        <p:spPr>
          <a:xfrm>
            <a:off x="5913190" y="55504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BF7E8BA-6DDC-412D-A36F-5C60A7303F18}"/>
              </a:ext>
            </a:extLst>
          </p:cNvPr>
          <p:cNvSpPr/>
          <p:nvPr/>
        </p:nvSpPr>
        <p:spPr>
          <a:xfrm>
            <a:off x="3863829" y="556718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6AD8A74-0206-40D4-9A19-EBB0E1309E98}"/>
              </a:ext>
            </a:extLst>
          </p:cNvPr>
          <p:cNvSpPr/>
          <p:nvPr/>
        </p:nvSpPr>
        <p:spPr>
          <a:xfrm>
            <a:off x="4138569" y="55504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5D19B4C-6C23-44A3-8F33-FB3C3A3F88D6}"/>
              </a:ext>
            </a:extLst>
          </p:cNvPr>
          <p:cNvSpPr/>
          <p:nvPr/>
        </p:nvSpPr>
        <p:spPr>
          <a:xfrm>
            <a:off x="4279084" y="555040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CB6AB09-523D-4243-92AE-EE35C4E850CF}"/>
              </a:ext>
            </a:extLst>
          </p:cNvPr>
          <p:cNvSpPr/>
          <p:nvPr/>
        </p:nvSpPr>
        <p:spPr>
          <a:xfrm>
            <a:off x="8074054" y="55504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8E642F2-1187-4B3A-9384-84904D14FA7C}"/>
              </a:ext>
            </a:extLst>
          </p:cNvPr>
          <p:cNvSpPr/>
          <p:nvPr/>
        </p:nvSpPr>
        <p:spPr>
          <a:xfrm>
            <a:off x="8406468" y="55504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DBA48BA-5C2A-4CE0-B44D-376E5F541444}"/>
              </a:ext>
            </a:extLst>
          </p:cNvPr>
          <p:cNvSpPr/>
          <p:nvPr/>
        </p:nvSpPr>
        <p:spPr>
          <a:xfrm>
            <a:off x="8654992" y="555040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6C71216-041B-41A1-B883-0EF979B3E6DE}"/>
              </a:ext>
            </a:extLst>
          </p:cNvPr>
          <p:cNvSpPr/>
          <p:nvPr/>
        </p:nvSpPr>
        <p:spPr>
          <a:xfrm>
            <a:off x="8973424" y="555879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4FED3DE-8A61-42EA-866A-87988C1C3028}"/>
              </a:ext>
            </a:extLst>
          </p:cNvPr>
          <p:cNvSpPr/>
          <p:nvPr/>
        </p:nvSpPr>
        <p:spPr>
          <a:xfrm>
            <a:off x="9271582" y="5550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1B6F865-F955-403B-9CE3-E00E6387683D}"/>
              </a:ext>
            </a:extLst>
          </p:cNvPr>
          <p:cNvSpPr/>
          <p:nvPr/>
        </p:nvSpPr>
        <p:spPr>
          <a:xfrm>
            <a:off x="754310" y="5420379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7AF5878-97F2-445F-B58E-99EEA4D1C546}"/>
              </a:ext>
            </a:extLst>
          </p:cNvPr>
          <p:cNvSpPr/>
          <p:nvPr/>
        </p:nvSpPr>
        <p:spPr>
          <a:xfrm>
            <a:off x="3338470" y="5462330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0CA52E2-F498-47CB-B161-F7465A2868B5}"/>
              </a:ext>
            </a:extLst>
          </p:cNvPr>
          <p:cNvSpPr/>
          <p:nvPr/>
        </p:nvSpPr>
        <p:spPr>
          <a:xfrm>
            <a:off x="7160702" y="5420379"/>
            <a:ext cx="2344025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3EA91DEF-36F8-408E-B688-8CA42EA6CA9F}"/>
              </a:ext>
            </a:extLst>
          </p:cNvPr>
          <p:cNvSpPr/>
          <p:nvPr/>
        </p:nvSpPr>
        <p:spPr>
          <a:xfrm>
            <a:off x="4796407" y="5462330"/>
            <a:ext cx="1299594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Callout: Bent Line 83">
            <a:extLst>
              <a:ext uri="{FF2B5EF4-FFF2-40B4-BE49-F238E27FC236}">
                <a16:creationId xmlns:a16="http://schemas.microsoft.com/office/drawing/2014/main" id="{5E6EB133-F845-40E4-9577-8BB452C8FD9D}"/>
              </a:ext>
            </a:extLst>
          </p:cNvPr>
          <p:cNvSpPr/>
          <p:nvPr/>
        </p:nvSpPr>
        <p:spPr>
          <a:xfrm>
            <a:off x="1345388" y="6000637"/>
            <a:ext cx="1196476" cy="405559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9421"/>
              <a:gd name="adj5" fmla="val -49544"/>
              <a:gd name="adj6" fmla="val -119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</p:txBody>
      </p:sp>
      <p:sp>
        <p:nvSpPr>
          <p:cNvPr id="85" name="Callout: Bent Line 84">
            <a:extLst>
              <a:ext uri="{FF2B5EF4-FFF2-40B4-BE49-F238E27FC236}">
                <a16:creationId xmlns:a16="http://schemas.microsoft.com/office/drawing/2014/main" id="{34BDC74C-BA8C-4366-AA39-2DDFD6F496AF}"/>
              </a:ext>
            </a:extLst>
          </p:cNvPr>
          <p:cNvSpPr/>
          <p:nvPr/>
        </p:nvSpPr>
        <p:spPr>
          <a:xfrm>
            <a:off x="3049052" y="6039657"/>
            <a:ext cx="1196476" cy="405559"/>
          </a:xfrm>
          <a:prstGeom prst="borderCallout2">
            <a:avLst>
              <a:gd name="adj1" fmla="val -1790"/>
              <a:gd name="adj2" fmla="val 22663"/>
              <a:gd name="adj3" fmla="val -25097"/>
              <a:gd name="adj4" fmla="val 29142"/>
              <a:gd name="adj5" fmla="val -43338"/>
              <a:gd name="adj6" fmla="val 329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</p:txBody>
      </p:sp>
      <p:sp>
        <p:nvSpPr>
          <p:cNvPr id="86" name="Callout: Bent Line 85">
            <a:extLst>
              <a:ext uri="{FF2B5EF4-FFF2-40B4-BE49-F238E27FC236}">
                <a16:creationId xmlns:a16="http://schemas.microsoft.com/office/drawing/2014/main" id="{00A89A42-C35E-4584-9CE9-BAEF2A27C236}"/>
              </a:ext>
            </a:extLst>
          </p:cNvPr>
          <p:cNvSpPr/>
          <p:nvPr/>
        </p:nvSpPr>
        <p:spPr>
          <a:xfrm>
            <a:off x="5446204" y="6052490"/>
            <a:ext cx="1196476" cy="405559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9421"/>
              <a:gd name="adj5" fmla="val -49544"/>
              <a:gd name="adj6" fmla="val -119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</p:txBody>
      </p:sp>
      <p:sp>
        <p:nvSpPr>
          <p:cNvPr id="87" name="Callout: Bent Line 86">
            <a:extLst>
              <a:ext uri="{FF2B5EF4-FFF2-40B4-BE49-F238E27FC236}">
                <a16:creationId xmlns:a16="http://schemas.microsoft.com/office/drawing/2014/main" id="{89BAD68D-AD15-4EC5-BD6E-13004D054F9F}"/>
              </a:ext>
            </a:extLst>
          </p:cNvPr>
          <p:cNvSpPr/>
          <p:nvPr/>
        </p:nvSpPr>
        <p:spPr>
          <a:xfrm>
            <a:off x="7643596" y="6044101"/>
            <a:ext cx="1196476" cy="405559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61955"/>
              <a:gd name="adj6" fmla="val 57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DEE2CD1-1894-4E10-A369-BA025280C84D}"/>
              </a:ext>
            </a:extLst>
          </p:cNvPr>
          <p:cNvSpPr/>
          <p:nvPr/>
        </p:nvSpPr>
        <p:spPr>
          <a:xfrm>
            <a:off x="7068424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764E268-45C5-4C71-82F4-FC709E7E8655}"/>
              </a:ext>
            </a:extLst>
          </p:cNvPr>
          <p:cNvSpPr/>
          <p:nvPr/>
        </p:nvSpPr>
        <p:spPr>
          <a:xfrm>
            <a:off x="7400838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269D05E-A86A-4AE1-928C-2F2481B34789}"/>
              </a:ext>
            </a:extLst>
          </p:cNvPr>
          <p:cNvSpPr/>
          <p:nvPr/>
        </p:nvSpPr>
        <p:spPr>
          <a:xfrm>
            <a:off x="7649362" y="363662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885F66A-964E-4072-952D-3E9D51E1F137}"/>
              </a:ext>
            </a:extLst>
          </p:cNvPr>
          <p:cNvSpPr/>
          <p:nvPr/>
        </p:nvSpPr>
        <p:spPr>
          <a:xfrm>
            <a:off x="7160702" y="555879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126A838-3542-46AD-8A4C-D473AD1B4FD0}"/>
              </a:ext>
            </a:extLst>
          </p:cNvPr>
          <p:cNvSpPr/>
          <p:nvPr/>
        </p:nvSpPr>
        <p:spPr>
          <a:xfrm>
            <a:off x="7493116" y="555879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75ACA0F-C4BF-42AE-BB9B-C9FC725EA7D9}"/>
              </a:ext>
            </a:extLst>
          </p:cNvPr>
          <p:cNvSpPr/>
          <p:nvPr/>
        </p:nvSpPr>
        <p:spPr>
          <a:xfrm>
            <a:off x="7741640" y="555879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0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B1C-1A8F-4120-A0CB-EBD69634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Chosen Approach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3F67-B1A5-4DA0-9EBC-6A95C6F66C5C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A91A101-3A78-4539-BEDA-0802647CAE8A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6AC4B0-0449-4C68-8733-FF8A5120AE13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2BFF79-4787-4E2C-800B-0A6E2132E747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33274B-7129-4503-88C8-9A070FD10899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029CB-36C6-4862-AEBF-626BEC5336A5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151DF9-07C8-48DC-9575-676FAD7C5EE5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F4836D-FBE7-4317-AB7C-643AB079E664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D9B7EE-FCE5-4D3B-92B9-B7F8A2821C02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2379B9-69A0-40D8-B95E-CFC9B6B361B2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315824-3E9A-4A07-9F0A-E2637A87C385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C3A8D0-FFB5-4A43-A5D6-B1F5704E8D7B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A40DF7-6A25-4DFE-BC22-52114892D457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35BB7-6E12-4690-868D-5AF680D3F5ED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09593C-94A4-4D45-8BFB-0A7F3F9AF07E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83E4C9-5C44-4B32-BB97-48F0BEBC9A74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645A3D-4890-4E9E-BF2C-B4FB9B12D63D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A68CB61-D56B-49AB-82CF-0E642E231989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1E77AC-4A5F-474D-AFD1-1A94DA907E13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FC0BF-54B6-4E8E-A98C-538F1ACEECA7}"/>
              </a:ext>
            </a:extLst>
          </p:cNvPr>
          <p:cNvSpPr txBox="1"/>
          <p:nvPr/>
        </p:nvSpPr>
        <p:spPr>
          <a:xfrm>
            <a:off x="941315" y="161068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3: Segment and Tag based on experiment changes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EEC3DC-073F-494A-AEF3-971EA30C7A8C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5462A0-CDC3-4A89-B4BA-626C70329A5A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7635DBF-CA8E-4363-9685-63A39E78848D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EE1D795-0786-44CE-B13F-D8DE01DEF221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A0D4D74-9E92-4BEF-945D-49A5949CBFF7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52D2484-30C6-4059-9F78-D55E433A3173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34F648-8BE8-4F2F-9721-2AD3A5BB25ED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3563B02-216C-43ED-9530-0E7A2D6F7378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6A86A40-41A3-4230-92F0-6720BB32BAF4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6066A94-BF54-43F7-8000-3E658C6867D5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62FACBA-84A8-4720-8B62-5DF7C81C3257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5E725D1-9F4A-4023-946E-037444A25CC9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76B4D10-E3A4-4E60-81A2-A4F1BC66C1BA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AC06703-0679-4BF7-8B1D-709F4F782BB1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A916E11-0118-464B-B45A-4D1DB8E86E1C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879A69C-A7AB-48CC-922E-D540C53E4358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6E035FC-A52A-4A77-9678-C411CE35CEF6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2DDB8F4-CF3C-43B1-B5FA-0E0FB1F86F91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E09AFA3-3F98-4EFB-94A9-8ED387E8C920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AC56607-F441-4B00-994E-331977058E13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68D50A0-B3AE-4D97-AD83-019992542C73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867CC3C-A70A-4AC3-8E76-4E600083B792}"/>
              </a:ext>
            </a:extLst>
          </p:cNvPr>
          <p:cNvSpPr/>
          <p:nvPr/>
        </p:nvSpPr>
        <p:spPr>
          <a:xfrm>
            <a:off x="3338470" y="3548549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C4C0C00-D1DB-498A-BC59-93468EAE2804}"/>
              </a:ext>
            </a:extLst>
          </p:cNvPr>
          <p:cNvSpPr/>
          <p:nvPr/>
        </p:nvSpPr>
        <p:spPr>
          <a:xfrm>
            <a:off x="7032422" y="3506598"/>
            <a:ext cx="2436303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27E2363-22D7-4103-83F6-5BF61A0132E3}"/>
              </a:ext>
            </a:extLst>
          </p:cNvPr>
          <p:cNvSpPr/>
          <p:nvPr/>
        </p:nvSpPr>
        <p:spPr>
          <a:xfrm>
            <a:off x="4796407" y="3548549"/>
            <a:ext cx="1299594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04052A9-57AC-44AE-A7E2-C11313710E15}"/>
              </a:ext>
            </a:extLst>
          </p:cNvPr>
          <p:cNvCxnSpPr>
            <a:cxnSpLocks/>
          </p:cNvCxnSpPr>
          <p:nvPr/>
        </p:nvCxnSpPr>
        <p:spPr>
          <a:xfrm>
            <a:off x="211124" y="3304563"/>
            <a:ext cx="0" cy="8724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llout: Bent Line 77">
            <a:extLst>
              <a:ext uri="{FF2B5EF4-FFF2-40B4-BE49-F238E27FC236}">
                <a16:creationId xmlns:a16="http://schemas.microsoft.com/office/drawing/2014/main" id="{1D5721BC-B5BC-4499-8572-50AA75F12C47}"/>
              </a:ext>
            </a:extLst>
          </p:cNvPr>
          <p:cNvSpPr/>
          <p:nvPr/>
        </p:nvSpPr>
        <p:spPr>
          <a:xfrm>
            <a:off x="281556" y="2133906"/>
            <a:ext cx="1216404" cy="612648"/>
          </a:xfrm>
          <a:prstGeom prst="borderCallout2">
            <a:avLst>
              <a:gd name="adj1" fmla="val 98169"/>
              <a:gd name="adj2" fmla="val 28219"/>
              <a:gd name="adj3" fmla="val 150203"/>
              <a:gd name="adj4" fmla="val 17601"/>
              <a:gd name="adj5" fmla="val 219306"/>
              <a:gd name="adj6" fmla="val -64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ExpID: 265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CFD318-EC4C-4210-ABBF-42A1A5090556}"/>
              </a:ext>
            </a:extLst>
          </p:cNvPr>
          <p:cNvCxnSpPr>
            <a:cxnSpLocks/>
          </p:cNvCxnSpPr>
          <p:nvPr/>
        </p:nvCxnSpPr>
        <p:spPr>
          <a:xfrm>
            <a:off x="7947171" y="3304563"/>
            <a:ext cx="0" cy="8724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llout: Bent Line 80">
            <a:extLst>
              <a:ext uri="{FF2B5EF4-FFF2-40B4-BE49-F238E27FC236}">
                <a16:creationId xmlns:a16="http://schemas.microsoft.com/office/drawing/2014/main" id="{90FC23BC-FD22-4401-8616-405D1814863B}"/>
              </a:ext>
            </a:extLst>
          </p:cNvPr>
          <p:cNvSpPr/>
          <p:nvPr/>
        </p:nvSpPr>
        <p:spPr>
          <a:xfrm>
            <a:off x="5668861" y="2687606"/>
            <a:ext cx="1216404" cy="612648"/>
          </a:xfrm>
          <a:prstGeom prst="borderCallout2">
            <a:avLst>
              <a:gd name="adj1" fmla="val 103646"/>
              <a:gd name="adj2" fmla="val 64771"/>
              <a:gd name="adj3" fmla="val 133771"/>
              <a:gd name="adj4" fmla="val 105877"/>
              <a:gd name="adj5" fmla="val 128931"/>
              <a:gd name="adj6" fmla="val 1845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ExpID: 266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CAC102-C655-4721-8274-36AC576444A3}"/>
              </a:ext>
            </a:extLst>
          </p:cNvPr>
          <p:cNvSpPr/>
          <p:nvPr/>
        </p:nvSpPr>
        <p:spPr>
          <a:xfrm>
            <a:off x="7068424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17BCF59-7156-48E2-83B2-D725C1D2C036}"/>
              </a:ext>
            </a:extLst>
          </p:cNvPr>
          <p:cNvSpPr/>
          <p:nvPr/>
        </p:nvSpPr>
        <p:spPr>
          <a:xfrm>
            <a:off x="7400838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E81AC04-B71E-4BA4-9DF1-7AD965B3ADF2}"/>
              </a:ext>
            </a:extLst>
          </p:cNvPr>
          <p:cNvSpPr/>
          <p:nvPr/>
        </p:nvSpPr>
        <p:spPr>
          <a:xfrm>
            <a:off x="7649362" y="363662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Callout: Bent Line 84">
            <a:extLst>
              <a:ext uri="{FF2B5EF4-FFF2-40B4-BE49-F238E27FC236}">
                <a16:creationId xmlns:a16="http://schemas.microsoft.com/office/drawing/2014/main" id="{F3E3C815-DAF7-4D3A-AFDE-641AD488CBA2}"/>
              </a:ext>
            </a:extLst>
          </p:cNvPr>
          <p:cNvSpPr/>
          <p:nvPr/>
        </p:nvSpPr>
        <p:spPr>
          <a:xfrm>
            <a:off x="1328088" y="4090583"/>
            <a:ext cx="1196476" cy="405559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9421"/>
              <a:gd name="adj5" fmla="val -49544"/>
              <a:gd name="adj6" fmla="val -119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</p:txBody>
      </p:sp>
      <p:sp>
        <p:nvSpPr>
          <p:cNvPr id="86" name="Callout: Bent Line 85">
            <a:extLst>
              <a:ext uri="{FF2B5EF4-FFF2-40B4-BE49-F238E27FC236}">
                <a16:creationId xmlns:a16="http://schemas.microsoft.com/office/drawing/2014/main" id="{7711E04F-A158-4E26-B467-9BF3C24FB00D}"/>
              </a:ext>
            </a:extLst>
          </p:cNvPr>
          <p:cNvSpPr/>
          <p:nvPr/>
        </p:nvSpPr>
        <p:spPr>
          <a:xfrm>
            <a:off x="3031752" y="4129603"/>
            <a:ext cx="1196476" cy="405559"/>
          </a:xfrm>
          <a:prstGeom prst="borderCallout2">
            <a:avLst>
              <a:gd name="adj1" fmla="val -1790"/>
              <a:gd name="adj2" fmla="val 22663"/>
              <a:gd name="adj3" fmla="val -25097"/>
              <a:gd name="adj4" fmla="val 29142"/>
              <a:gd name="adj5" fmla="val -43338"/>
              <a:gd name="adj6" fmla="val 329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</p:txBody>
      </p:sp>
      <p:sp>
        <p:nvSpPr>
          <p:cNvPr id="87" name="Callout: Bent Line 86">
            <a:extLst>
              <a:ext uri="{FF2B5EF4-FFF2-40B4-BE49-F238E27FC236}">
                <a16:creationId xmlns:a16="http://schemas.microsoft.com/office/drawing/2014/main" id="{751F6A90-E1D8-4662-8DB3-D9F1D1B36DF6}"/>
              </a:ext>
            </a:extLst>
          </p:cNvPr>
          <p:cNvSpPr/>
          <p:nvPr/>
        </p:nvSpPr>
        <p:spPr>
          <a:xfrm>
            <a:off x="5428904" y="4142436"/>
            <a:ext cx="1196476" cy="405559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9421"/>
              <a:gd name="adj5" fmla="val -49544"/>
              <a:gd name="adj6" fmla="val -119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</p:txBody>
      </p:sp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43901084-3654-4119-8A1E-8B554852A3D9}"/>
              </a:ext>
            </a:extLst>
          </p:cNvPr>
          <p:cNvSpPr/>
          <p:nvPr/>
        </p:nvSpPr>
        <p:spPr>
          <a:xfrm>
            <a:off x="7626296" y="4134047"/>
            <a:ext cx="1196476" cy="405559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61955"/>
              <a:gd name="adj6" fmla="val 57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289F49C-75B5-4BC7-AD71-2D56ADC086A7}"/>
              </a:ext>
            </a:extLst>
          </p:cNvPr>
          <p:cNvCxnSpPr>
            <a:cxnSpLocks/>
          </p:cNvCxnSpPr>
          <p:nvPr/>
        </p:nvCxnSpPr>
        <p:spPr>
          <a:xfrm>
            <a:off x="117446" y="5591661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FD6F48C0-EC41-4973-933A-8383B3480D2D}"/>
              </a:ext>
            </a:extLst>
          </p:cNvPr>
          <p:cNvSpPr/>
          <p:nvPr/>
        </p:nvSpPr>
        <p:spPr>
          <a:xfrm>
            <a:off x="754310" y="550357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11DEFC4-0098-45A6-8F44-30334A722100}"/>
              </a:ext>
            </a:extLst>
          </p:cNvPr>
          <p:cNvSpPr/>
          <p:nvPr/>
        </p:nvSpPr>
        <p:spPr>
          <a:xfrm>
            <a:off x="1250659" y="550357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116576-5B5C-4CDB-B149-EF32BBDDEBCC}"/>
              </a:ext>
            </a:extLst>
          </p:cNvPr>
          <p:cNvSpPr/>
          <p:nvPr/>
        </p:nvSpPr>
        <p:spPr>
          <a:xfrm>
            <a:off x="1558954" y="550357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2E70231-236A-4557-8A62-976AD98D28D7}"/>
              </a:ext>
            </a:extLst>
          </p:cNvPr>
          <p:cNvSpPr/>
          <p:nvPr/>
        </p:nvSpPr>
        <p:spPr>
          <a:xfrm>
            <a:off x="941315" y="551196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5887603-6E22-40C5-B4E9-262F07A33DF3}"/>
              </a:ext>
            </a:extLst>
          </p:cNvPr>
          <p:cNvSpPr/>
          <p:nvPr/>
        </p:nvSpPr>
        <p:spPr>
          <a:xfrm>
            <a:off x="1867249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4A1D21F-120D-4720-9367-6F8337D2F5B7}"/>
              </a:ext>
            </a:extLst>
          </p:cNvPr>
          <p:cNvSpPr/>
          <p:nvPr/>
        </p:nvSpPr>
        <p:spPr>
          <a:xfrm>
            <a:off x="3364684" y="551196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D1D6ADE-1925-439D-8E74-9BB2AA99D4B4}"/>
              </a:ext>
            </a:extLst>
          </p:cNvPr>
          <p:cNvSpPr/>
          <p:nvPr/>
        </p:nvSpPr>
        <p:spPr>
          <a:xfrm>
            <a:off x="3683116" y="551196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A644210-384A-4903-878B-5CB0F2551753}"/>
              </a:ext>
            </a:extLst>
          </p:cNvPr>
          <p:cNvSpPr/>
          <p:nvPr/>
        </p:nvSpPr>
        <p:spPr>
          <a:xfrm>
            <a:off x="4530754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78F91CB-F130-4B43-8FA2-7B1759BF0D7C}"/>
              </a:ext>
            </a:extLst>
          </p:cNvPr>
          <p:cNvSpPr/>
          <p:nvPr/>
        </p:nvSpPr>
        <p:spPr>
          <a:xfrm>
            <a:off x="5220749" y="551196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73272BF-3F57-461D-B548-644429ACAF6C}"/>
              </a:ext>
            </a:extLst>
          </p:cNvPr>
          <p:cNvSpPr/>
          <p:nvPr/>
        </p:nvSpPr>
        <p:spPr>
          <a:xfrm>
            <a:off x="5913190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0F33B3B-7F6E-4656-A160-509559D1F2AB}"/>
              </a:ext>
            </a:extLst>
          </p:cNvPr>
          <p:cNvSpPr/>
          <p:nvPr/>
        </p:nvSpPr>
        <p:spPr>
          <a:xfrm>
            <a:off x="3863829" y="552035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E9DC651-AFDC-4838-BE23-E54B41310817}"/>
              </a:ext>
            </a:extLst>
          </p:cNvPr>
          <p:cNvSpPr/>
          <p:nvPr/>
        </p:nvSpPr>
        <p:spPr>
          <a:xfrm>
            <a:off x="4138569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5855E2D-A9D6-42EA-B690-7D385D1AE50F}"/>
              </a:ext>
            </a:extLst>
          </p:cNvPr>
          <p:cNvSpPr/>
          <p:nvPr/>
        </p:nvSpPr>
        <p:spPr>
          <a:xfrm>
            <a:off x="4279084" y="550357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6E5D55E-5FB2-4B29-9BBB-BEF3FD50BB8B}"/>
              </a:ext>
            </a:extLst>
          </p:cNvPr>
          <p:cNvSpPr/>
          <p:nvPr/>
        </p:nvSpPr>
        <p:spPr>
          <a:xfrm>
            <a:off x="8074054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838C866-DA9A-4B08-B52B-46783EA04F01}"/>
              </a:ext>
            </a:extLst>
          </p:cNvPr>
          <p:cNvSpPr/>
          <p:nvPr/>
        </p:nvSpPr>
        <p:spPr>
          <a:xfrm>
            <a:off x="8406468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F6F5B60-C0BD-48DD-A459-61C1278BC0DE}"/>
              </a:ext>
            </a:extLst>
          </p:cNvPr>
          <p:cNvSpPr/>
          <p:nvPr/>
        </p:nvSpPr>
        <p:spPr>
          <a:xfrm>
            <a:off x="8654992" y="550357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041C604-4E8A-49E8-A86C-6B6954291205}"/>
              </a:ext>
            </a:extLst>
          </p:cNvPr>
          <p:cNvSpPr/>
          <p:nvPr/>
        </p:nvSpPr>
        <p:spPr>
          <a:xfrm>
            <a:off x="8973424" y="551196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A9EFA9B-9FA6-4B32-AEB9-8FA11E5FB402}"/>
              </a:ext>
            </a:extLst>
          </p:cNvPr>
          <p:cNvSpPr/>
          <p:nvPr/>
        </p:nvSpPr>
        <p:spPr>
          <a:xfrm>
            <a:off x="9271582" y="550357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2BB48DF-3D19-4AAC-820C-68EDA34891F1}"/>
              </a:ext>
            </a:extLst>
          </p:cNvPr>
          <p:cNvSpPr/>
          <p:nvPr/>
        </p:nvSpPr>
        <p:spPr>
          <a:xfrm>
            <a:off x="754310" y="5373547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72FDFC5-A2A2-4CE2-9DC8-537D5ABE6641}"/>
              </a:ext>
            </a:extLst>
          </p:cNvPr>
          <p:cNvCxnSpPr>
            <a:cxnSpLocks/>
          </p:cNvCxnSpPr>
          <p:nvPr/>
        </p:nvCxnSpPr>
        <p:spPr>
          <a:xfrm>
            <a:off x="117446" y="5591661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67879E68-C75C-4565-81DA-29329CAB04C8}"/>
              </a:ext>
            </a:extLst>
          </p:cNvPr>
          <p:cNvSpPr/>
          <p:nvPr/>
        </p:nvSpPr>
        <p:spPr>
          <a:xfrm>
            <a:off x="754310" y="550357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02E28A0-8551-4A1F-8F20-5B1D9B2C0798}"/>
              </a:ext>
            </a:extLst>
          </p:cNvPr>
          <p:cNvSpPr/>
          <p:nvPr/>
        </p:nvSpPr>
        <p:spPr>
          <a:xfrm>
            <a:off x="1250659" y="550357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388F2AB-7EF1-4271-964F-1FE93AB76D75}"/>
              </a:ext>
            </a:extLst>
          </p:cNvPr>
          <p:cNvSpPr/>
          <p:nvPr/>
        </p:nvSpPr>
        <p:spPr>
          <a:xfrm>
            <a:off x="1558954" y="550357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4E274F3-A2B2-4591-9183-CA549149800B}"/>
              </a:ext>
            </a:extLst>
          </p:cNvPr>
          <p:cNvSpPr/>
          <p:nvPr/>
        </p:nvSpPr>
        <p:spPr>
          <a:xfrm>
            <a:off x="941315" y="551196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A7E12EF-1C9A-40DC-8803-091343EAF88A}"/>
              </a:ext>
            </a:extLst>
          </p:cNvPr>
          <p:cNvSpPr/>
          <p:nvPr/>
        </p:nvSpPr>
        <p:spPr>
          <a:xfrm>
            <a:off x="1867249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CC27FAF-E39B-484E-817A-8A5F81368A53}"/>
              </a:ext>
            </a:extLst>
          </p:cNvPr>
          <p:cNvSpPr/>
          <p:nvPr/>
        </p:nvSpPr>
        <p:spPr>
          <a:xfrm>
            <a:off x="3364684" y="551196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F0D4C68-502A-47A4-BB36-C1A369F01E23}"/>
              </a:ext>
            </a:extLst>
          </p:cNvPr>
          <p:cNvSpPr/>
          <p:nvPr/>
        </p:nvSpPr>
        <p:spPr>
          <a:xfrm>
            <a:off x="3683116" y="551196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0BB5088-21A9-4A54-AE3A-573E2F2DDE10}"/>
              </a:ext>
            </a:extLst>
          </p:cNvPr>
          <p:cNvSpPr/>
          <p:nvPr/>
        </p:nvSpPr>
        <p:spPr>
          <a:xfrm>
            <a:off x="4530754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DED8243-4A1A-4B69-BD0B-2A6398325EAC}"/>
              </a:ext>
            </a:extLst>
          </p:cNvPr>
          <p:cNvSpPr/>
          <p:nvPr/>
        </p:nvSpPr>
        <p:spPr>
          <a:xfrm>
            <a:off x="5220749" y="551196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D2204F2-69F1-4BDB-B24B-28DA545B1CAD}"/>
              </a:ext>
            </a:extLst>
          </p:cNvPr>
          <p:cNvSpPr/>
          <p:nvPr/>
        </p:nvSpPr>
        <p:spPr>
          <a:xfrm>
            <a:off x="5913190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87CAF11-400D-49A0-9B9D-1B5181C130C2}"/>
              </a:ext>
            </a:extLst>
          </p:cNvPr>
          <p:cNvSpPr/>
          <p:nvPr/>
        </p:nvSpPr>
        <p:spPr>
          <a:xfrm>
            <a:off x="3863829" y="552035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046EE38-2FD4-4FB3-A006-3531B5BDB389}"/>
              </a:ext>
            </a:extLst>
          </p:cNvPr>
          <p:cNvSpPr/>
          <p:nvPr/>
        </p:nvSpPr>
        <p:spPr>
          <a:xfrm>
            <a:off x="4138569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2C3EE5E-35ED-478F-8FA5-0732E4E7126A}"/>
              </a:ext>
            </a:extLst>
          </p:cNvPr>
          <p:cNvSpPr/>
          <p:nvPr/>
        </p:nvSpPr>
        <p:spPr>
          <a:xfrm>
            <a:off x="4279084" y="550357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8FDD125-6DE9-4C5C-AC2C-6A84B404AF33}"/>
              </a:ext>
            </a:extLst>
          </p:cNvPr>
          <p:cNvSpPr/>
          <p:nvPr/>
        </p:nvSpPr>
        <p:spPr>
          <a:xfrm>
            <a:off x="8074054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65CB47B-6435-47BA-88DF-562FF21D2B6F}"/>
              </a:ext>
            </a:extLst>
          </p:cNvPr>
          <p:cNvSpPr/>
          <p:nvPr/>
        </p:nvSpPr>
        <p:spPr>
          <a:xfrm>
            <a:off x="8406468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85B92DB-E33F-4604-A904-72E5845A277D}"/>
              </a:ext>
            </a:extLst>
          </p:cNvPr>
          <p:cNvSpPr/>
          <p:nvPr/>
        </p:nvSpPr>
        <p:spPr>
          <a:xfrm>
            <a:off x="8654992" y="550357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9014BF5-B6FE-4C49-8541-809E03B16FE1}"/>
              </a:ext>
            </a:extLst>
          </p:cNvPr>
          <p:cNvSpPr/>
          <p:nvPr/>
        </p:nvSpPr>
        <p:spPr>
          <a:xfrm>
            <a:off x="8973424" y="551196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EC660F6-3129-47D7-BD11-7E61407B44EB}"/>
              </a:ext>
            </a:extLst>
          </p:cNvPr>
          <p:cNvSpPr/>
          <p:nvPr/>
        </p:nvSpPr>
        <p:spPr>
          <a:xfrm>
            <a:off x="9271582" y="550357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A8F1DA50-3CF0-42EF-BA25-316A671A5F1E}"/>
              </a:ext>
            </a:extLst>
          </p:cNvPr>
          <p:cNvSpPr/>
          <p:nvPr/>
        </p:nvSpPr>
        <p:spPr>
          <a:xfrm>
            <a:off x="754310" y="5373547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FA19A157-B91B-4087-BF63-6098A51F8CE6}"/>
              </a:ext>
            </a:extLst>
          </p:cNvPr>
          <p:cNvSpPr/>
          <p:nvPr/>
        </p:nvSpPr>
        <p:spPr>
          <a:xfrm>
            <a:off x="3338470" y="5415498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2680D6BD-5C00-4681-AFF4-E4641668C1A5}"/>
              </a:ext>
            </a:extLst>
          </p:cNvPr>
          <p:cNvSpPr/>
          <p:nvPr/>
        </p:nvSpPr>
        <p:spPr>
          <a:xfrm>
            <a:off x="8035255" y="5373547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63EB79A9-AD29-43E0-A286-EEED8C350095}"/>
              </a:ext>
            </a:extLst>
          </p:cNvPr>
          <p:cNvSpPr/>
          <p:nvPr/>
        </p:nvSpPr>
        <p:spPr>
          <a:xfrm>
            <a:off x="4796407" y="5415498"/>
            <a:ext cx="1299594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8A3EF61-A7D3-4FB8-8542-001592070E9C}"/>
              </a:ext>
            </a:extLst>
          </p:cNvPr>
          <p:cNvSpPr/>
          <p:nvPr/>
        </p:nvSpPr>
        <p:spPr>
          <a:xfrm>
            <a:off x="7068424" y="550357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3637ACB-43A8-460B-83F2-0B9823F75EEE}"/>
              </a:ext>
            </a:extLst>
          </p:cNvPr>
          <p:cNvSpPr/>
          <p:nvPr/>
        </p:nvSpPr>
        <p:spPr>
          <a:xfrm>
            <a:off x="7400838" y="550357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6B6796CD-5EBA-4F39-8A75-3066D7AB6310}"/>
              </a:ext>
            </a:extLst>
          </p:cNvPr>
          <p:cNvSpPr/>
          <p:nvPr/>
        </p:nvSpPr>
        <p:spPr>
          <a:xfrm>
            <a:off x="7649362" y="550357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Callout: Bent Line 136">
            <a:extLst>
              <a:ext uri="{FF2B5EF4-FFF2-40B4-BE49-F238E27FC236}">
                <a16:creationId xmlns:a16="http://schemas.microsoft.com/office/drawing/2014/main" id="{0AD0EE88-C5EF-4F63-9AAD-18550DF53422}"/>
              </a:ext>
            </a:extLst>
          </p:cNvPr>
          <p:cNvSpPr/>
          <p:nvPr/>
        </p:nvSpPr>
        <p:spPr>
          <a:xfrm>
            <a:off x="1328088" y="5957532"/>
            <a:ext cx="1196476" cy="563665"/>
          </a:xfrm>
          <a:prstGeom prst="borderCallout2">
            <a:avLst>
              <a:gd name="adj1" fmla="val -1790"/>
              <a:gd name="adj2" fmla="val 22663"/>
              <a:gd name="adj3" fmla="val -16495"/>
              <a:gd name="adj4" fmla="val -18536"/>
              <a:gd name="adj5" fmla="val -39126"/>
              <a:gd name="adj6" fmla="val -203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</p:txBody>
      </p:sp>
      <p:sp>
        <p:nvSpPr>
          <p:cNvPr id="138" name="Callout: Bent Line 137">
            <a:extLst>
              <a:ext uri="{FF2B5EF4-FFF2-40B4-BE49-F238E27FC236}">
                <a16:creationId xmlns:a16="http://schemas.microsoft.com/office/drawing/2014/main" id="{F76C89DF-EF4D-4716-B713-E2E834E093AC}"/>
              </a:ext>
            </a:extLst>
          </p:cNvPr>
          <p:cNvSpPr/>
          <p:nvPr/>
        </p:nvSpPr>
        <p:spPr>
          <a:xfrm>
            <a:off x="3031752" y="5996552"/>
            <a:ext cx="1196476" cy="524647"/>
          </a:xfrm>
          <a:prstGeom prst="borderCallout2">
            <a:avLst>
              <a:gd name="adj1" fmla="val -1790"/>
              <a:gd name="adj2" fmla="val 22663"/>
              <a:gd name="adj3" fmla="val -25097"/>
              <a:gd name="adj4" fmla="val 29142"/>
              <a:gd name="adj5" fmla="val -43338"/>
              <a:gd name="adj6" fmla="val 329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</p:txBody>
      </p:sp>
      <p:sp>
        <p:nvSpPr>
          <p:cNvPr id="139" name="Callout: Bent Line 138">
            <a:extLst>
              <a:ext uri="{FF2B5EF4-FFF2-40B4-BE49-F238E27FC236}">
                <a16:creationId xmlns:a16="http://schemas.microsoft.com/office/drawing/2014/main" id="{17DBF8D6-A3C3-40EC-A8A1-E9A2FF73D068}"/>
              </a:ext>
            </a:extLst>
          </p:cNvPr>
          <p:cNvSpPr/>
          <p:nvPr/>
        </p:nvSpPr>
        <p:spPr>
          <a:xfrm>
            <a:off x="5405656" y="6130343"/>
            <a:ext cx="1196476" cy="533801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9421"/>
              <a:gd name="adj5" fmla="val -63688"/>
              <a:gd name="adj6" fmla="val -913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</p:txBody>
      </p:sp>
      <p:sp>
        <p:nvSpPr>
          <p:cNvPr id="140" name="Callout: Bent Line 139">
            <a:extLst>
              <a:ext uri="{FF2B5EF4-FFF2-40B4-BE49-F238E27FC236}">
                <a16:creationId xmlns:a16="http://schemas.microsoft.com/office/drawing/2014/main" id="{8B59C17A-01D3-4E14-A99B-B6F63017738E}"/>
              </a:ext>
            </a:extLst>
          </p:cNvPr>
          <p:cNvSpPr/>
          <p:nvPr/>
        </p:nvSpPr>
        <p:spPr>
          <a:xfrm>
            <a:off x="8490358" y="6020677"/>
            <a:ext cx="1196476" cy="588603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61955"/>
              <a:gd name="adj6" fmla="val 57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266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85A20B0-EAD4-4376-B581-CC0DA88A381A}"/>
              </a:ext>
            </a:extLst>
          </p:cNvPr>
          <p:cNvSpPr/>
          <p:nvPr/>
        </p:nvSpPr>
        <p:spPr>
          <a:xfrm>
            <a:off x="7019138" y="5380215"/>
            <a:ext cx="97958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Callout: Bent Line 143">
            <a:extLst>
              <a:ext uri="{FF2B5EF4-FFF2-40B4-BE49-F238E27FC236}">
                <a16:creationId xmlns:a16="http://schemas.microsoft.com/office/drawing/2014/main" id="{F697BEA7-2675-4655-AAE2-82F302CB7AE9}"/>
              </a:ext>
            </a:extLst>
          </p:cNvPr>
          <p:cNvSpPr/>
          <p:nvPr/>
        </p:nvSpPr>
        <p:spPr>
          <a:xfrm>
            <a:off x="7068424" y="6075542"/>
            <a:ext cx="1196476" cy="588603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61955"/>
              <a:gd name="adj6" fmla="val 57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</p:txBody>
      </p:sp>
    </p:spTree>
    <p:extLst>
      <p:ext uri="{BB962C8B-B14F-4D97-AF65-F5344CB8AC3E}">
        <p14:creationId xmlns:p14="http://schemas.microsoft.com/office/powerpoint/2010/main" val="226944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B1C-1A8F-4120-A0CB-EBD69634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Chosen Approach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3F67-B1A5-4DA0-9EBC-6A95C6F66C5C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A91A101-3A78-4539-BEDA-0802647CAE8A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6AC4B0-0449-4C68-8733-FF8A5120AE13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2BFF79-4787-4E2C-800B-0A6E2132E747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33274B-7129-4503-88C8-9A070FD10899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029CB-36C6-4862-AEBF-626BEC5336A5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151DF9-07C8-48DC-9575-676FAD7C5EE5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F4836D-FBE7-4317-AB7C-643AB079E664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D9B7EE-FCE5-4D3B-92B9-B7F8A2821C02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2379B9-69A0-40D8-B95E-CFC9B6B361B2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315824-3E9A-4A07-9F0A-E2637A87C385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C3A8D0-FFB5-4A43-A5D6-B1F5704E8D7B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A40DF7-6A25-4DFE-BC22-52114892D457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35BB7-6E12-4690-868D-5AF680D3F5ED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09593C-94A4-4D45-8BFB-0A7F3F9AF07E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83E4C9-5C44-4B32-BB97-48F0BEBC9A74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645A3D-4890-4E9E-BF2C-B4FB9B12D63D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A68CB61-D56B-49AB-82CF-0E642E231989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1E77AC-4A5F-474D-AFD1-1A94DA907E13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FC0BF-54B6-4E8E-A98C-538F1ACEECA7}"/>
              </a:ext>
            </a:extLst>
          </p:cNvPr>
          <p:cNvSpPr txBox="1"/>
          <p:nvPr/>
        </p:nvSpPr>
        <p:spPr>
          <a:xfrm>
            <a:off x="941315" y="161068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4: Tag sessions with dust type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EEC3DC-073F-494A-AEF3-971EA30C7A8C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0F20606-643E-4F9F-BC71-EC61C19AA1A2}"/>
              </a:ext>
            </a:extLst>
          </p:cNvPr>
          <p:cNvSpPr/>
          <p:nvPr/>
        </p:nvSpPr>
        <p:spPr>
          <a:xfrm>
            <a:off x="7068424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8669EF-5015-4EC8-BFBB-67DAEE70801C}"/>
              </a:ext>
            </a:extLst>
          </p:cNvPr>
          <p:cNvSpPr/>
          <p:nvPr/>
        </p:nvSpPr>
        <p:spPr>
          <a:xfrm>
            <a:off x="7400838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B7422F-B7E9-4068-8E81-958B78426D89}"/>
              </a:ext>
            </a:extLst>
          </p:cNvPr>
          <p:cNvSpPr/>
          <p:nvPr/>
        </p:nvSpPr>
        <p:spPr>
          <a:xfrm>
            <a:off x="7649362" y="363662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15A336-23CF-48CD-9CCB-32842A438E2F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7AA0A68-5EF4-4F5A-9E26-54CB18EEEC2B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A8DF1E-5335-49C5-911A-982A91E849BB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BDE3EF-A3F0-48C3-A87E-72071102F57B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0C3DA64-EBA3-48E9-BB8C-123E87EAD615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EF77F8-5D3B-4478-9807-48B64D3A49FA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3C61919-62AB-4AB7-9EC9-85ED2A23496C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24DF758-A972-4AE5-B7FF-45C208A305B2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442B06F-52D9-4894-8D2A-93743D795A85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35DCDA9-AF89-4B68-B349-9AB1753F6393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25960A9-E0A3-42DB-B411-F9E542FF87C5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FBDDE3-4E35-4DB9-8D75-A43612E2A757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5DFF4CC-033B-49EC-ABBE-6A46BBC34E72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0AA71DF-C3AC-4B1F-872F-F0A1AD7DC688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14CE2FF-5F80-4024-A124-A883FBB72478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E955311-E25B-4ABD-99C8-59B19EC1075F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61404D0-5BA2-4272-BEAD-5A68F8F1CF93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90948C5-7CE0-4ABD-B1B5-CDB0AC689C67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4EEEFAD-9BA7-46A5-A1BD-2ACF2AA522EA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B0CF533-B417-40B3-B43B-36A7C543B80A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366BC4-ABA7-493A-A9A4-86AB15D1A8D1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FF86670-1ED8-4D62-BB0E-948979E858BA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D0CAA0-464F-4A37-B35F-B17C0D73E9E0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9FA448D-B33C-4353-B848-90BC26D048F0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316E259-585A-42E3-8B16-5B28E9500D25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AA1FD5D-4124-4733-ABA5-A3DEB64D31F9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C437699-8619-482A-B2E8-12D7B157B9C4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59D8489-0EF7-4DFF-ABD9-E4FE896CF71F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0EB935E-3E28-4DAE-A068-814007FF0524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CB3BDA3-7137-4563-8DA2-1070FF9643E4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EA69D36-2B4B-4FD5-B565-BA23D73A3859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80A3B9D-7A3E-4245-814B-92F46EC59164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8C32F91-E996-4031-8414-D587F74935EF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308797C-DE90-442C-B029-20818163262A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9EE14CE-E404-410B-B1A3-C8E4ED235E7D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D83E505-A506-461D-9BEC-CFD744ED357D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D36828-1D84-4828-A1C1-BC7E13663B4E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DBED11-60D0-4C64-9607-26E99779BF7A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FC09219-C7E1-4CCA-B876-E8C12A695B89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795C671-F41C-42C4-A44F-FBDE3582B876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408D054-66C2-4EA2-8752-E71924C081F1}"/>
              </a:ext>
            </a:extLst>
          </p:cNvPr>
          <p:cNvSpPr/>
          <p:nvPr/>
        </p:nvSpPr>
        <p:spPr>
          <a:xfrm>
            <a:off x="3338470" y="3548549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CF91932-F4B3-4658-8666-1B610EED6C2F}"/>
              </a:ext>
            </a:extLst>
          </p:cNvPr>
          <p:cNvSpPr/>
          <p:nvPr/>
        </p:nvSpPr>
        <p:spPr>
          <a:xfrm>
            <a:off x="8040497" y="3506598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3EE4FAF-8847-4981-BB55-98ADA47BEF79}"/>
              </a:ext>
            </a:extLst>
          </p:cNvPr>
          <p:cNvSpPr/>
          <p:nvPr/>
        </p:nvSpPr>
        <p:spPr>
          <a:xfrm>
            <a:off x="4808289" y="3548549"/>
            <a:ext cx="1299594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D22F50A-06CF-4C66-B5AA-0C8B7DF3E6E8}"/>
              </a:ext>
            </a:extLst>
          </p:cNvPr>
          <p:cNvSpPr/>
          <p:nvPr/>
        </p:nvSpPr>
        <p:spPr>
          <a:xfrm>
            <a:off x="7068424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B6106B7-3476-4AEF-B1A8-9D73AA3E6F8B}"/>
              </a:ext>
            </a:extLst>
          </p:cNvPr>
          <p:cNvSpPr/>
          <p:nvPr/>
        </p:nvSpPr>
        <p:spPr>
          <a:xfrm>
            <a:off x="7400838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604CAD2-9178-4329-84B5-DD40E4226445}"/>
              </a:ext>
            </a:extLst>
          </p:cNvPr>
          <p:cNvSpPr/>
          <p:nvPr/>
        </p:nvSpPr>
        <p:spPr>
          <a:xfrm>
            <a:off x="7649362" y="363662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Callout: Bent Line 79">
            <a:extLst>
              <a:ext uri="{FF2B5EF4-FFF2-40B4-BE49-F238E27FC236}">
                <a16:creationId xmlns:a16="http://schemas.microsoft.com/office/drawing/2014/main" id="{FA29ED98-22E2-41A0-8346-B0DE294E846A}"/>
              </a:ext>
            </a:extLst>
          </p:cNvPr>
          <p:cNvSpPr/>
          <p:nvPr/>
        </p:nvSpPr>
        <p:spPr>
          <a:xfrm>
            <a:off x="1328088" y="4090583"/>
            <a:ext cx="1196476" cy="563665"/>
          </a:xfrm>
          <a:prstGeom prst="borderCallout2">
            <a:avLst>
              <a:gd name="adj1" fmla="val -1790"/>
              <a:gd name="adj2" fmla="val 22663"/>
              <a:gd name="adj3" fmla="val -16495"/>
              <a:gd name="adj4" fmla="val -18536"/>
              <a:gd name="adj5" fmla="val -39126"/>
              <a:gd name="adj6" fmla="val -203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</p:txBody>
      </p:sp>
      <p:sp>
        <p:nvSpPr>
          <p:cNvPr id="81" name="Callout: Bent Line 80">
            <a:extLst>
              <a:ext uri="{FF2B5EF4-FFF2-40B4-BE49-F238E27FC236}">
                <a16:creationId xmlns:a16="http://schemas.microsoft.com/office/drawing/2014/main" id="{783DC186-8D60-44DC-AF8B-870D2EB3F9F7}"/>
              </a:ext>
            </a:extLst>
          </p:cNvPr>
          <p:cNvSpPr/>
          <p:nvPr/>
        </p:nvSpPr>
        <p:spPr>
          <a:xfrm>
            <a:off x="3031752" y="4129603"/>
            <a:ext cx="1196476" cy="524647"/>
          </a:xfrm>
          <a:prstGeom prst="borderCallout2">
            <a:avLst>
              <a:gd name="adj1" fmla="val -1790"/>
              <a:gd name="adj2" fmla="val 22663"/>
              <a:gd name="adj3" fmla="val -25097"/>
              <a:gd name="adj4" fmla="val 29142"/>
              <a:gd name="adj5" fmla="val -43338"/>
              <a:gd name="adj6" fmla="val 329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</p:txBody>
      </p:sp>
      <p:sp>
        <p:nvSpPr>
          <p:cNvPr id="82" name="Callout: Bent Line 81">
            <a:extLst>
              <a:ext uri="{FF2B5EF4-FFF2-40B4-BE49-F238E27FC236}">
                <a16:creationId xmlns:a16="http://schemas.microsoft.com/office/drawing/2014/main" id="{90D503BA-7D44-4CB3-A3C8-B31984BA5F50}"/>
              </a:ext>
            </a:extLst>
          </p:cNvPr>
          <p:cNvSpPr/>
          <p:nvPr/>
        </p:nvSpPr>
        <p:spPr>
          <a:xfrm>
            <a:off x="5405656" y="4263394"/>
            <a:ext cx="1196476" cy="533801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9421"/>
              <a:gd name="adj5" fmla="val -63688"/>
              <a:gd name="adj6" fmla="val -913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</p:txBody>
      </p:sp>
      <p:sp>
        <p:nvSpPr>
          <p:cNvPr id="83" name="Callout: Bent Line 82">
            <a:extLst>
              <a:ext uri="{FF2B5EF4-FFF2-40B4-BE49-F238E27FC236}">
                <a16:creationId xmlns:a16="http://schemas.microsoft.com/office/drawing/2014/main" id="{6BCB7C0A-2ABB-4193-8680-62F2A613B3B0}"/>
              </a:ext>
            </a:extLst>
          </p:cNvPr>
          <p:cNvSpPr/>
          <p:nvPr/>
        </p:nvSpPr>
        <p:spPr>
          <a:xfrm>
            <a:off x="8490358" y="4153728"/>
            <a:ext cx="1196476" cy="588603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61955"/>
              <a:gd name="adj6" fmla="val 57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266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B4A03C1-A83B-4B5E-8750-B61947DA14A5}"/>
              </a:ext>
            </a:extLst>
          </p:cNvPr>
          <p:cNvSpPr/>
          <p:nvPr/>
        </p:nvSpPr>
        <p:spPr>
          <a:xfrm>
            <a:off x="7019138" y="3513266"/>
            <a:ext cx="97958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Callout: Bent Line 84">
            <a:extLst>
              <a:ext uri="{FF2B5EF4-FFF2-40B4-BE49-F238E27FC236}">
                <a16:creationId xmlns:a16="http://schemas.microsoft.com/office/drawing/2014/main" id="{E1CD6D96-088D-4AB0-8590-9557124F59CB}"/>
              </a:ext>
            </a:extLst>
          </p:cNvPr>
          <p:cNvSpPr/>
          <p:nvPr/>
        </p:nvSpPr>
        <p:spPr>
          <a:xfrm>
            <a:off x="7068424" y="4208593"/>
            <a:ext cx="1196476" cy="588603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61955"/>
              <a:gd name="adj6" fmla="val 57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</p:txBody>
      </p:sp>
      <p:sp>
        <p:nvSpPr>
          <p:cNvPr id="86" name="Callout: Bent Line 85">
            <a:extLst>
              <a:ext uri="{FF2B5EF4-FFF2-40B4-BE49-F238E27FC236}">
                <a16:creationId xmlns:a16="http://schemas.microsoft.com/office/drawing/2014/main" id="{48D93BF1-01A3-43C4-8C43-73EE92C51EC5}"/>
              </a:ext>
            </a:extLst>
          </p:cNvPr>
          <p:cNvSpPr/>
          <p:nvPr/>
        </p:nvSpPr>
        <p:spPr>
          <a:xfrm>
            <a:off x="1025205" y="2257189"/>
            <a:ext cx="1497085" cy="306218"/>
          </a:xfrm>
          <a:prstGeom prst="borderCallout2">
            <a:avLst>
              <a:gd name="adj1" fmla="val 98325"/>
              <a:gd name="adj2" fmla="val 18659"/>
              <a:gd name="adj3" fmla="val 143065"/>
              <a:gd name="adj4" fmla="val 3810"/>
              <a:gd name="adj5" fmla="val 478897"/>
              <a:gd name="adj6" fmla="val -139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Dust ID: 97</a:t>
            </a:r>
          </a:p>
        </p:txBody>
      </p:sp>
      <p:sp>
        <p:nvSpPr>
          <p:cNvPr id="87" name="Callout: Bent Line 86">
            <a:extLst>
              <a:ext uri="{FF2B5EF4-FFF2-40B4-BE49-F238E27FC236}">
                <a16:creationId xmlns:a16="http://schemas.microsoft.com/office/drawing/2014/main" id="{67E43950-8A1A-4BC3-A040-799D2BFAB012}"/>
              </a:ext>
            </a:extLst>
          </p:cNvPr>
          <p:cNvSpPr/>
          <p:nvPr/>
        </p:nvSpPr>
        <p:spPr>
          <a:xfrm>
            <a:off x="3629990" y="2292425"/>
            <a:ext cx="1497085" cy="306218"/>
          </a:xfrm>
          <a:prstGeom prst="borderCallout2">
            <a:avLst>
              <a:gd name="adj1" fmla="val 98325"/>
              <a:gd name="adj2" fmla="val 18659"/>
              <a:gd name="adj3" fmla="val 143065"/>
              <a:gd name="adj4" fmla="val 3810"/>
              <a:gd name="adj5" fmla="val 478897"/>
              <a:gd name="adj6" fmla="val -139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Dust ID: 97</a:t>
            </a:r>
          </a:p>
        </p:txBody>
      </p:sp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F4662067-C515-429D-B3B6-05F8C078CFC1}"/>
              </a:ext>
            </a:extLst>
          </p:cNvPr>
          <p:cNvSpPr/>
          <p:nvPr/>
        </p:nvSpPr>
        <p:spPr>
          <a:xfrm>
            <a:off x="5486232" y="2244900"/>
            <a:ext cx="1497085" cy="306218"/>
          </a:xfrm>
          <a:prstGeom prst="borderCallout2">
            <a:avLst>
              <a:gd name="adj1" fmla="val 98325"/>
              <a:gd name="adj2" fmla="val 18659"/>
              <a:gd name="adj3" fmla="val 143065"/>
              <a:gd name="adj4" fmla="val 3810"/>
              <a:gd name="adj5" fmla="val 478897"/>
              <a:gd name="adj6" fmla="val -139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Dust ID: 97</a:t>
            </a:r>
          </a:p>
        </p:txBody>
      </p:sp>
      <p:sp>
        <p:nvSpPr>
          <p:cNvPr id="89" name="Callout: Bent Line 88">
            <a:extLst>
              <a:ext uri="{FF2B5EF4-FFF2-40B4-BE49-F238E27FC236}">
                <a16:creationId xmlns:a16="http://schemas.microsoft.com/office/drawing/2014/main" id="{E0D7895B-1A97-4CE8-B5E7-48F2F6A34384}"/>
              </a:ext>
            </a:extLst>
          </p:cNvPr>
          <p:cNvSpPr/>
          <p:nvPr/>
        </p:nvSpPr>
        <p:spPr>
          <a:xfrm>
            <a:off x="7400838" y="2222856"/>
            <a:ext cx="1497085" cy="306218"/>
          </a:xfrm>
          <a:prstGeom prst="borderCallout2">
            <a:avLst>
              <a:gd name="adj1" fmla="val 98325"/>
              <a:gd name="adj2" fmla="val 18659"/>
              <a:gd name="adj3" fmla="val 143065"/>
              <a:gd name="adj4" fmla="val 3810"/>
              <a:gd name="adj5" fmla="val 478897"/>
              <a:gd name="adj6" fmla="val -139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Dust ID: 87</a:t>
            </a:r>
          </a:p>
        </p:txBody>
      </p:sp>
      <p:sp>
        <p:nvSpPr>
          <p:cNvPr id="90" name="Callout: Bent Line 89">
            <a:extLst>
              <a:ext uri="{FF2B5EF4-FFF2-40B4-BE49-F238E27FC236}">
                <a16:creationId xmlns:a16="http://schemas.microsoft.com/office/drawing/2014/main" id="{BF0D7F04-2908-4C26-89F1-B59DC665D71C}"/>
              </a:ext>
            </a:extLst>
          </p:cNvPr>
          <p:cNvSpPr/>
          <p:nvPr/>
        </p:nvSpPr>
        <p:spPr>
          <a:xfrm>
            <a:off x="9271582" y="2264796"/>
            <a:ext cx="1497085" cy="306218"/>
          </a:xfrm>
          <a:prstGeom prst="borderCallout2">
            <a:avLst>
              <a:gd name="adj1" fmla="val 98325"/>
              <a:gd name="adj2" fmla="val 18659"/>
              <a:gd name="adj3" fmla="val 143065"/>
              <a:gd name="adj4" fmla="val 3810"/>
              <a:gd name="adj5" fmla="val 467939"/>
              <a:gd name="adj6" fmla="val -761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Dust ID: 87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6106001-3484-483C-A83A-E72607E6949E}"/>
              </a:ext>
            </a:extLst>
          </p:cNvPr>
          <p:cNvCxnSpPr>
            <a:cxnSpLocks/>
          </p:cNvCxnSpPr>
          <p:nvPr/>
        </p:nvCxnSpPr>
        <p:spPr>
          <a:xfrm>
            <a:off x="117446" y="5553717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DD0B9C9E-B75D-446B-9829-580EF12F100A}"/>
              </a:ext>
            </a:extLst>
          </p:cNvPr>
          <p:cNvSpPr/>
          <p:nvPr/>
        </p:nvSpPr>
        <p:spPr>
          <a:xfrm>
            <a:off x="754310" y="546563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8C9EC03-463D-4B82-B459-53A07BE99FF6}"/>
              </a:ext>
            </a:extLst>
          </p:cNvPr>
          <p:cNvSpPr/>
          <p:nvPr/>
        </p:nvSpPr>
        <p:spPr>
          <a:xfrm>
            <a:off x="1250659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CFF8530-B986-454E-8CEA-2B252FF4BC00}"/>
              </a:ext>
            </a:extLst>
          </p:cNvPr>
          <p:cNvSpPr/>
          <p:nvPr/>
        </p:nvSpPr>
        <p:spPr>
          <a:xfrm>
            <a:off x="155895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F54BCD1-5FB6-4472-ADA5-E5BD3A517DCC}"/>
              </a:ext>
            </a:extLst>
          </p:cNvPr>
          <p:cNvSpPr/>
          <p:nvPr/>
        </p:nvSpPr>
        <p:spPr>
          <a:xfrm>
            <a:off x="941315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8356941-5C87-4AF0-AAB4-30FE4E051D3E}"/>
              </a:ext>
            </a:extLst>
          </p:cNvPr>
          <p:cNvSpPr/>
          <p:nvPr/>
        </p:nvSpPr>
        <p:spPr>
          <a:xfrm>
            <a:off x="1867249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F6FFB3A-D389-447F-A881-B59CF02B58DC}"/>
              </a:ext>
            </a:extLst>
          </p:cNvPr>
          <p:cNvSpPr/>
          <p:nvPr/>
        </p:nvSpPr>
        <p:spPr>
          <a:xfrm>
            <a:off x="3364684" y="547402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3601850-DEE6-49CE-BEA4-A8B069432D5F}"/>
              </a:ext>
            </a:extLst>
          </p:cNvPr>
          <p:cNvSpPr/>
          <p:nvPr/>
        </p:nvSpPr>
        <p:spPr>
          <a:xfrm>
            <a:off x="3683116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6894975-D2F4-4DC1-B27F-181DE8D745F6}"/>
              </a:ext>
            </a:extLst>
          </p:cNvPr>
          <p:cNvSpPr/>
          <p:nvPr/>
        </p:nvSpPr>
        <p:spPr>
          <a:xfrm>
            <a:off x="45307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785A0FE-CFC2-4370-AB0C-8BADADD9A10C}"/>
              </a:ext>
            </a:extLst>
          </p:cNvPr>
          <p:cNvSpPr/>
          <p:nvPr/>
        </p:nvSpPr>
        <p:spPr>
          <a:xfrm>
            <a:off x="5220749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0F09B25-649F-43C8-BC37-FA83D87266F0}"/>
              </a:ext>
            </a:extLst>
          </p:cNvPr>
          <p:cNvSpPr/>
          <p:nvPr/>
        </p:nvSpPr>
        <p:spPr>
          <a:xfrm>
            <a:off x="5913190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57C4CF1-EA75-4D6E-A360-B5A36912D36F}"/>
              </a:ext>
            </a:extLst>
          </p:cNvPr>
          <p:cNvSpPr/>
          <p:nvPr/>
        </p:nvSpPr>
        <p:spPr>
          <a:xfrm>
            <a:off x="3863829" y="548240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57900B1-DEB4-4329-BF0F-F4D37200EAA4}"/>
              </a:ext>
            </a:extLst>
          </p:cNvPr>
          <p:cNvSpPr/>
          <p:nvPr/>
        </p:nvSpPr>
        <p:spPr>
          <a:xfrm>
            <a:off x="4138569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4B4F7D9-421C-45F0-89AA-F1270DDABD6F}"/>
              </a:ext>
            </a:extLst>
          </p:cNvPr>
          <p:cNvSpPr/>
          <p:nvPr/>
        </p:nvSpPr>
        <p:spPr>
          <a:xfrm>
            <a:off x="427908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FEEC63A-CEAE-4EBD-B34C-3C2A785F4E00}"/>
              </a:ext>
            </a:extLst>
          </p:cNvPr>
          <p:cNvSpPr/>
          <p:nvPr/>
        </p:nvSpPr>
        <p:spPr>
          <a:xfrm>
            <a:off x="80740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5B704C6-21CF-4112-A3A6-9ED87655DB9A}"/>
              </a:ext>
            </a:extLst>
          </p:cNvPr>
          <p:cNvSpPr/>
          <p:nvPr/>
        </p:nvSpPr>
        <p:spPr>
          <a:xfrm>
            <a:off x="8406468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CF28CF0-8814-40A5-AB6B-56F496B1230E}"/>
              </a:ext>
            </a:extLst>
          </p:cNvPr>
          <p:cNvSpPr/>
          <p:nvPr/>
        </p:nvSpPr>
        <p:spPr>
          <a:xfrm>
            <a:off x="8654992" y="546562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04A459D-EA5D-4386-A9D6-3BECDED0B859}"/>
              </a:ext>
            </a:extLst>
          </p:cNvPr>
          <p:cNvSpPr/>
          <p:nvPr/>
        </p:nvSpPr>
        <p:spPr>
          <a:xfrm>
            <a:off x="8973424" y="54740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AC693A6-3E31-418A-96E9-6D589DA9DF26}"/>
              </a:ext>
            </a:extLst>
          </p:cNvPr>
          <p:cNvSpPr/>
          <p:nvPr/>
        </p:nvSpPr>
        <p:spPr>
          <a:xfrm>
            <a:off x="9271582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196D97F-534B-4CC9-998E-8B6B386D0605}"/>
              </a:ext>
            </a:extLst>
          </p:cNvPr>
          <p:cNvSpPr/>
          <p:nvPr/>
        </p:nvSpPr>
        <p:spPr>
          <a:xfrm>
            <a:off x="754310" y="5335603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A10D6CF-AE46-488D-82D9-7D8AEDF5CC01}"/>
              </a:ext>
            </a:extLst>
          </p:cNvPr>
          <p:cNvSpPr/>
          <p:nvPr/>
        </p:nvSpPr>
        <p:spPr>
          <a:xfrm>
            <a:off x="7068424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64ACF94-BD06-4476-8F49-3554DA8D0758}"/>
              </a:ext>
            </a:extLst>
          </p:cNvPr>
          <p:cNvSpPr/>
          <p:nvPr/>
        </p:nvSpPr>
        <p:spPr>
          <a:xfrm>
            <a:off x="7400838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6913D62-E9B2-412E-9641-B999403E6CED}"/>
              </a:ext>
            </a:extLst>
          </p:cNvPr>
          <p:cNvSpPr/>
          <p:nvPr/>
        </p:nvSpPr>
        <p:spPr>
          <a:xfrm>
            <a:off x="7649362" y="5465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36BB589-4C89-4C4D-B764-B909909B2A0C}"/>
              </a:ext>
            </a:extLst>
          </p:cNvPr>
          <p:cNvCxnSpPr>
            <a:cxnSpLocks/>
          </p:cNvCxnSpPr>
          <p:nvPr/>
        </p:nvCxnSpPr>
        <p:spPr>
          <a:xfrm>
            <a:off x="117446" y="5553717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752F444E-50DF-472D-9993-BEDBDFA19862}"/>
              </a:ext>
            </a:extLst>
          </p:cNvPr>
          <p:cNvSpPr/>
          <p:nvPr/>
        </p:nvSpPr>
        <p:spPr>
          <a:xfrm>
            <a:off x="754310" y="546563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CF2E4B1-7213-4A99-82F3-540835F94E2F}"/>
              </a:ext>
            </a:extLst>
          </p:cNvPr>
          <p:cNvSpPr/>
          <p:nvPr/>
        </p:nvSpPr>
        <p:spPr>
          <a:xfrm>
            <a:off x="1250659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FA9B41C-A24E-4377-9862-5BD1188F826F}"/>
              </a:ext>
            </a:extLst>
          </p:cNvPr>
          <p:cNvSpPr/>
          <p:nvPr/>
        </p:nvSpPr>
        <p:spPr>
          <a:xfrm>
            <a:off x="155895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EAC9CF1-9F6B-40D0-850E-BA2FAFD53358}"/>
              </a:ext>
            </a:extLst>
          </p:cNvPr>
          <p:cNvSpPr/>
          <p:nvPr/>
        </p:nvSpPr>
        <p:spPr>
          <a:xfrm>
            <a:off x="941315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F04AFD7-5A67-44CF-A8A9-102BBF4DF87F}"/>
              </a:ext>
            </a:extLst>
          </p:cNvPr>
          <p:cNvSpPr/>
          <p:nvPr/>
        </p:nvSpPr>
        <p:spPr>
          <a:xfrm>
            <a:off x="1867249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35DC17F-2FED-4505-8BB4-83FD7FDCD244}"/>
              </a:ext>
            </a:extLst>
          </p:cNvPr>
          <p:cNvSpPr/>
          <p:nvPr/>
        </p:nvSpPr>
        <p:spPr>
          <a:xfrm>
            <a:off x="3364684" y="547402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42702F2-D137-4CD0-AE92-1926A8C222AB}"/>
              </a:ext>
            </a:extLst>
          </p:cNvPr>
          <p:cNvSpPr/>
          <p:nvPr/>
        </p:nvSpPr>
        <p:spPr>
          <a:xfrm>
            <a:off x="3683116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AE5B65A-D3AC-4C2A-9401-F85E12FD17A7}"/>
              </a:ext>
            </a:extLst>
          </p:cNvPr>
          <p:cNvSpPr/>
          <p:nvPr/>
        </p:nvSpPr>
        <p:spPr>
          <a:xfrm>
            <a:off x="45307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4B86C4D-D3CB-446A-94F3-824CF0351EFE}"/>
              </a:ext>
            </a:extLst>
          </p:cNvPr>
          <p:cNvSpPr/>
          <p:nvPr/>
        </p:nvSpPr>
        <p:spPr>
          <a:xfrm>
            <a:off x="5220749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9F4F09E-6EE6-4B1F-A44B-A920085D4EF6}"/>
              </a:ext>
            </a:extLst>
          </p:cNvPr>
          <p:cNvSpPr/>
          <p:nvPr/>
        </p:nvSpPr>
        <p:spPr>
          <a:xfrm>
            <a:off x="5913190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D0924B8-AEEC-425D-8DE1-FEB06DEFC8AB}"/>
              </a:ext>
            </a:extLst>
          </p:cNvPr>
          <p:cNvSpPr/>
          <p:nvPr/>
        </p:nvSpPr>
        <p:spPr>
          <a:xfrm>
            <a:off x="3863829" y="548240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469A742-E62F-465C-A428-513227FCCD8B}"/>
              </a:ext>
            </a:extLst>
          </p:cNvPr>
          <p:cNvSpPr/>
          <p:nvPr/>
        </p:nvSpPr>
        <p:spPr>
          <a:xfrm>
            <a:off x="4138569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E85EED2-6A8C-4751-9D14-AB053E53A5CF}"/>
              </a:ext>
            </a:extLst>
          </p:cNvPr>
          <p:cNvSpPr/>
          <p:nvPr/>
        </p:nvSpPr>
        <p:spPr>
          <a:xfrm>
            <a:off x="427908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688A5F3-23C9-4ACD-B138-1A2B2191B936}"/>
              </a:ext>
            </a:extLst>
          </p:cNvPr>
          <p:cNvSpPr/>
          <p:nvPr/>
        </p:nvSpPr>
        <p:spPr>
          <a:xfrm>
            <a:off x="80740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0951785-0D42-4E5F-9AD0-A80C8D2F0A84}"/>
              </a:ext>
            </a:extLst>
          </p:cNvPr>
          <p:cNvSpPr/>
          <p:nvPr/>
        </p:nvSpPr>
        <p:spPr>
          <a:xfrm>
            <a:off x="8406468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D8D1524-3CDA-424C-A5E9-3848EE9635F6}"/>
              </a:ext>
            </a:extLst>
          </p:cNvPr>
          <p:cNvSpPr/>
          <p:nvPr/>
        </p:nvSpPr>
        <p:spPr>
          <a:xfrm>
            <a:off x="8654992" y="546562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577809E-CC72-442E-ACB9-B0F9CE350A4E}"/>
              </a:ext>
            </a:extLst>
          </p:cNvPr>
          <p:cNvSpPr/>
          <p:nvPr/>
        </p:nvSpPr>
        <p:spPr>
          <a:xfrm>
            <a:off x="8973424" y="54740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B66BD9A-D940-4E83-BB46-EA6DF0A2A79D}"/>
              </a:ext>
            </a:extLst>
          </p:cNvPr>
          <p:cNvSpPr/>
          <p:nvPr/>
        </p:nvSpPr>
        <p:spPr>
          <a:xfrm>
            <a:off x="9271582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839D33B0-0D6D-4E1A-901B-548F2037AD39}"/>
              </a:ext>
            </a:extLst>
          </p:cNvPr>
          <p:cNvSpPr/>
          <p:nvPr/>
        </p:nvSpPr>
        <p:spPr>
          <a:xfrm>
            <a:off x="754310" y="5335603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5FF73B2-C3C0-4DC4-A286-35F27B45D88B}"/>
              </a:ext>
            </a:extLst>
          </p:cNvPr>
          <p:cNvCxnSpPr>
            <a:cxnSpLocks/>
          </p:cNvCxnSpPr>
          <p:nvPr/>
        </p:nvCxnSpPr>
        <p:spPr>
          <a:xfrm>
            <a:off x="117446" y="5553717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2A6C0F22-59CC-4CFD-99EB-F31EFA43DDA1}"/>
              </a:ext>
            </a:extLst>
          </p:cNvPr>
          <p:cNvSpPr/>
          <p:nvPr/>
        </p:nvSpPr>
        <p:spPr>
          <a:xfrm>
            <a:off x="754310" y="546563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17C7F04-80A0-44A9-B86D-ACF4C6C2104B}"/>
              </a:ext>
            </a:extLst>
          </p:cNvPr>
          <p:cNvSpPr/>
          <p:nvPr/>
        </p:nvSpPr>
        <p:spPr>
          <a:xfrm>
            <a:off x="1250659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005849F-C75A-4F1C-8266-3100297307A7}"/>
              </a:ext>
            </a:extLst>
          </p:cNvPr>
          <p:cNvSpPr/>
          <p:nvPr/>
        </p:nvSpPr>
        <p:spPr>
          <a:xfrm>
            <a:off x="155895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B8AA718-47C0-42E7-B10A-C99A3169A9C0}"/>
              </a:ext>
            </a:extLst>
          </p:cNvPr>
          <p:cNvSpPr/>
          <p:nvPr/>
        </p:nvSpPr>
        <p:spPr>
          <a:xfrm>
            <a:off x="941315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42446-FADA-4924-835C-F3F787292EED}"/>
              </a:ext>
            </a:extLst>
          </p:cNvPr>
          <p:cNvSpPr/>
          <p:nvPr/>
        </p:nvSpPr>
        <p:spPr>
          <a:xfrm>
            <a:off x="1867249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C2AC0C1-7F8C-4450-8F3A-80EA79255776}"/>
              </a:ext>
            </a:extLst>
          </p:cNvPr>
          <p:cNvSpPr/>
          <p:nvPr/>
        </p:nvSpPr>
        <p:spPr>
          <a:xfrm>
            <a:off x="3364684" y="547402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31FDD42-BBFD-4080-B7FF-7040F32B873D}"/>
              </a:ext>
            </a:extLst>
          </p:cNvPr>
          <p:cNvSpPr/>
          <p:nvPr/>
        </p:nvSpPr>
        <p:spPr>
          <a:xfrm>
            <a:off x="3683116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6AA46E9-70D3-472C-A988-304FDC03A034}"/>
              </a:ext>
            </a:extLst>
          </p:cNvPr>
          <p:cNvSpPr/>
          <p:nvPr/>
        </p:nvSpPr>
        <p:spPr>
          <a:xfrm>
            <a:off x="45307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E3F676D2-0442-49DB-B617-494D1B89CDD9}"/>
              </a:ext>
            </a:extLst>
          </p:cNvPr>
          <p:cNvSpPr/>
          <p:nvPr/>
        </p:nvSpPr>
        <p:spPr>
          <a:xfrm>
            <a:off x="5220749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81091CB-C151-44A4-927A-123B8E7FB66A}"/>
              </a:ext>
            </a:extLst>
          </p:cNvPr>
          <p:cNvSpPr/>
          <p:nvPr/>
        </p:nvSpPr>
        <p:spPr>
          <a:xfrm>
            <a:off x="5913190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D8B05B6-A4CD-4564-9D54-6AEE01B01652}"/>
              </a:ext>
            </a:extLst>
          </p:cNvPr>
          <p:cNvSpPr/>
          <p:nvPr/>
        </p:nvSpPr>
        <p:spPr>
          <a:xfrm>
            <a:off x="3863829" y="548240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CDA2D37-1736-4651-B401-2ED99F3DDE8E}"/>
              </a:ext>
            </a:extLst>
          </p:cNvPr>
          <p:cNvSpPr/>
          <p:nvPr/>
        </p:nvSpPr>
        <p:spPr>
          <a:xfrm>
            <a:off x="4138569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CE7D0E36-0423-4A12-9D57-1284B68BD814}"/>
              </a:ext>
            </a:extLst>
          </p:cNvPr>
          <p:cNvSpPr/>
          <p:nvPr/>
        </p:nvSpPr>
        <p:spPr>
          <a:xfrm>
            <a:off x="427908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65ACC708-C346-4750-8D28-08FD34AF5910}"/>
              </a:ext>
            </a:extLst>
          </p:cNvPr>
          <p:cNvSpPr/>
          <p:nvPr/>
        </p:nvSpPr>
        <p:spPr>
          <a:xfrm>
            <a:off x="80740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1FB35C4A-CC53-436F-BD0B-DEA2F0BE150A}"/>
              </a:ext>
            </a:extLst>
          </p:cNvPr>
          <p:cNvSpPr/>
          <p:nvPr/>
        </p:nvSpPr>
        <p:spPr>
          <a:xfrm>
            <a:off x="8406468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8F1673A6-84EB-4D4A-B33D-C15C6CF08796}"/>
              </a:ext>
            </a:extLst>
          </p:cNvPr>
          <p:cNvSpPr/>
          <p:nvPr/>
        </p:nvSpPr>
        <p:spPr>
          <a:xfrm>
            <a:off x="8654992" y="546562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96B7EEA-210A-407F-9D15-2AD8B34694C5}"/>
              </a:ext>
            </a:extLst>
          </p:cNvPr>
          <p:cNvSpPr/>
          <p:nvPr/>
        </p:nvSpPr>
        <p:spPr>
          <a:xfrm>
            <a:off x="8973424" y="54740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32A962B-0DC9-4D5F-A242-A85EAE3FD324}"/>
              </a:ext>
            </a:extLst>
          </p:cNvPr>
          <p:cNvSpPr/>
          <p:nvPr/>
        </p:nvSpPr>
        <p:spPr>
          <a:xfrm>
            <a:off x="9271582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98E30744-E574-4491-A103-9975F899F1AE}"/>
              </a:ext>
            </a:extLst>
          </p:cNvPr>
          <p:cNvSpPr/>
          <p:nvPr/>
        </p:nvSpPr>
        <p:spPr>
          <a:xfrm>
            <a:off x="754310" y="5335603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AD30E1D7-7926-4185-AAF3-31F36F4C7404}"/>
              </a:ext>
            </a:extLst>
          </p:cNvPr>
          <p:cNvSpPr/>
          <p:nvPr/>
        </p:nvSpPr>
        <p:spPr>
          <a:xfrm>
            <a:off x="3338470" y="5377554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D49B21DF-8104-4730-83F7-E68F8B3BA738}"/>
              </a:ext>
            </a:extLst>
          </p:cNvPr>
          <p:cNvSpPr/>
          <p:nvPr/>
        </p:nvSpPr>
        <p:spPr>
          <a:xfrm>
            <a:off x="8040497" y="5335603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5BFE5ED-29A3-45FA-911A-8987D8785673}"/>
              </a:ext>
            </a:extLst>
          </p:cNvPr>
          <p:cNvSpPr/>
          <p:nvPr/>
        </p:nvSpPr>
        <p:spPr>
          <a:xfrm>
            <a:off x="4808289" y="5377554"/>
            <a:ext cx="1299594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BE40AF6-9253-42B9-909D-32A8BAD72E0D}"/>
              </a:ext>
            </a:extLst>
          </p:cNvPr>
          <p:cNvSpPr/>
          <p:nvPr/>
        </p:nvSpPr>
        <p:spPr>
          <a:xfrm>
            <a:off x="7068424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4BD46EDD-58B8-4138-A293-267402AAA2EB}"/>
              </a:ext>
            </a:extLst>
          </p:cNvPr>
          <p:cNvSpPr/>
          <p:nvPr/>
        </p:nvSpPr>
        <p:spPr>
          <a:xfrm>
            <a:off x="7400838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AAEF3343-FA4E-4FAE-AAC4-F19B2D1F146E}"/>
              </a:ext>
            </a:extLst>
          </p:cNvPr>
          <p:cNvSpPr/>
          <p:nvPr/>
        </p:nvSpPr>
        <p:spPr>
          <a:xfrm>
            <a:off x="7649362" y="5465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Callout: Bent Line 159">
            <a:extLst>
              <a:ext uri="{FF2B5EF4-FFF2-40B4-BE49-F238E27FC236}">
                <a16:creationId xmlns:a16="http://schemas.microsoft.com/office/drawing/2014/main" id="{B01D0F10-82CE-407D-A256-1AFD172E9742}"/>
              </a:ext>
            </a:extLst>
          </p:cNvPr>
          <p:cNvSpPr/>
          <p:nvPr/>
        </p:nvSpPr>
        <p:spPr>
          <a:xfrm>
            <a:off x="1328088" y="5919588"/>
            <a:ext cx="1196476" cy="701356"/>
          </a:xfrm>
          <a:prstGeom prst="borderCallout2">
            <a:avLst>
              <a:gd name="adj1" fmla="val -1790"/>
              <a:gd name="adj2" fmla="val 22663"/>
              <a:gd name="adj3" fmla="val -16495"/>
              <a:gd name="adj4" fmla="val -18536"/>
              <a:gd name="adj5" fmla="val -28361"/>
              <a:gd name="adj6" fmla="val -29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  <p:sp>
        <p:nvSpPr>
          <p:cNvPr id="161" name="Callout: Bent Line 160">
            <a:extLst>
              <a:ext uri="{FF2B5EF4-FFF2-40B4-BE49-F238E27FC236}">
                <a16:creationId xmlns:a16="http://schemas.microsoft.com/office/drawing/2014/main" id="{F3E87595-C6AB-46DE-8381-B8DD5F1F2CEE}"/>
              </a:ext>
            </a:extLst>
          </p:cNvPr>
          <p:cNvSpPr/>
          <p:nvPr/>
        </p:nvSpPr>
        <p:spPr>
          <a:xfrm>
            <a:off x="3031752" y="5958608"/>
            <a:ext cx="1196476" cy="740706"/>
          </a:xfrm>
          <a:prstGeom prst="borderCallout2">
            <a:avLst>
              <a:gd name="adj1" fmla="val -1790"/>
              <a:gd name="adj2" fmla="val 22663"/>
              <a:gd name="adj3" fmla="val -8108"/>
              <a:gd name="adj4" fmla="val 36855"/>
              <a:gd name="adj5" fmla="val -27482"/>
              <a:gd name="adj6" fmla="val 448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  <p:sp>
        <p:nvSpPr>
          <p:cNvPr id="162" name="Callout: Bent Line 161">
            <a:extLst>
              <a:ext uri="{FF2B5EF4-FFF2-40B4-BE49-F238E27FC236}">
                <a16:creationId xmlns:a16="http://schemas.microsoft.com/office/drawing/2014/main" id="{986AF307-7711-4D87-BBEB-4B3104E1DF3E}"/>
              </a:ext>
            </a:extLst>
          </p:cNvPr>
          <p:cNvSpPr/>
          <p:nvPr/>
        </p:nvSpPr>
        <p:spPr>
          <a:xfrm>
            <a:off x="5405656" y="6092399"/>
            <a:ext cx="1196476" cy="685900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9421"/>
              <a:gd name="adj5" fmla="val -63688"/>
              <a:gd name="adj6" fmla="val -913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  <p:sp>
        <p:nvSpPr>
          <p:cNvPr id="163" name="Callout: Bent Line 162">
            <a:extLst>
              <a:ext uri="{FF2B5EF4-FFF2-40B4-BE49-F238E27FC236}">
                <a16:creationId xmlns:a16="http://schemas.microsoft.com/office/drawing/2014/main" id="{89C93859-7714-4FF9-A14D-BA00E3ABCBB3}"/>
              </a:ext>
            </a:extLst>
          </p:cNvPr>
          <p:cNvSpPr/>
          <p:nvPr/>
        </p:nvSpPr>
        <p:spPr>
          <a:xfrm>
            <a:off x="8490358" y="6064997"/>
            <a:ext cx="1196476" cy="713307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47842"/>
              <a:gd name="adj6" fmla="val 672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6610E7A0-5BE3-4220-8A60-AE90752312EC}"/>
              </a:ext>
            </a:extLst>
          </p:cNvPr>
          <p:cNvSpPr/>
          <p:nvPr/>
        </p:nvSpPr>
        <p:spPr>
          <a:xfrm>
            <a:off x="7019138" y="5342271"/>
            <a:ext cx="97958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Callout: Bent Line 164">
            <a:extLst>
              <a:ext uri="{FF2B5EF4-FFF2-40B4-BE49-F238E27FC236}">
                <a16:creationId xmlns:a16="http://schemas.microsoft.com/office/drawing/2014/main" id="{9ACAF353-6DD0-4D4D-98C4-1D12F2342244}"/>
              </a:ext>
            </a:extLst>
          </p:cNvPr>
          <p:cNvSpPr/>
          <p:nvPr/>
        </p:nvSpPr>
        <p:spPr>
          <a:xfrm>
            <a:off x="7068424" y="6037598"/>
            <a:ext cx="1196476" cy="740706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42701"/>
              <a:gd name="adj6" fmla="val 322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</p:spTree>
    <p:extLst>
      <p:ext uri="{BB962C8B-B14F-4D97-AF65-F5344CB8AC3E}">
        <p14:creationId xmlns:p14="http://schemas.microsoft.com/office/powerpoint/2010/main" val="242270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1297</Words>
  <Application>Microsoft Office PowerPoint</Application>
  <PresentationFormat>Widescreen</PresentationFormat>
  <Paragraphs>176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Rate Analysis by Parameter for Historic Accelerator Data</vt:lpstr>
      <vt:lpstr>Project Requirements </vt:lpstr>
      <vt:lpstr>MySQL Stored Data</vt:lpstr>
      <vt:lpstr>Problematic Approaches</vt:lpstr>
      <vt:lpstr>Chosen Approach</vt:lpstr>
      <vt:lpstr>Chosen Approach</vt:lpstr>
      <vt:lpstr>Chosen Approach</vt:lpstr>
      <vt:lpstr>Chosen Approach</vt:lpstr>
      <vt:lpstr>Chosen Approach</vt:lpstr>
      <vt:lpstr>Chosen Approach</vt:lpstr>
      <vt:lpstr>Chosen Approach</vt:lpstr>
      <vt:lpstr>Chosen Approach</vt:lpstr>
      <vt:lpstr>Chosen Approach</vt:lpstr>
      <vt:lpstr>Other Information</vt:lpstr>
      <vt:lpstr>Testing</vt:lpstr>
      <vt:lpstr>Optimal and Poor Results</vt:lpstr>
      <vt:lpstr>Performance Factor</vt:lpstr>
      <vt:lpstr>Performance Distribution</vt:lpstr>
      <vt:lpstr>PowerPoint Presentation</vt:lpstr>
      <vt:lpstr>Heatmaps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Analysis by Parameter for Historic Accelerator Data</dc:title>
  <dc:creator>Nathan Schneider</dc:creator>
  <cp:lastModifiedBy>Nathan M. Schneider</cp:lastModifiedBy>
  <cp:revision>32</cp:revision>
  <dcterms:created xsi:type="dcterms:W3CDTF">2019-07-09T16:11:56Z</dcterms:created>
  <dcterms:modified xsi:type="dcterms:W3CDTF">2019-09-09T23:13:42Z</dcterms:modified>
</cp:coreProperties>
</file>