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715D-F581-4D43-9559-75720E5187E3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8D4A-475C-4B4D-BC35-FBE5FA793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CCLDAS Database User Manual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0574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Dust events are stored as individual HDF5 groups. Shot metadata entries are saved as attributes for these dust event groups.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878" r="46043" b="3118"/>
          <a:stretch>
            <a:fillRect/>
          </a:stretch>
        </p:blipFill>
        <p:spPr bwMode="auto">
          <a:xfrm>
            <a:off x="4035490" y="1295400"/>
            <a:ext cx="510851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Raw data is stored as datasets in each dust event group, with signal metadata written as dataset attributes. 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639" r="38525" b="6557"/>
          <a:stretch>
            <a:fillRect/>
          </a:stretch>
        </p:blipFill>
        <p:spPr bwMode="auto">
          <a:xfrm>
            <a:off x="3918857" y="1447800"/>
            <a:ext cx="52251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124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/>
              <a:t>ccldas_file_open</a:t>
            </a:r>
            <a:r>
              <a:rPr lang="en-US" sz="2800" dirty="0" smtClean="0"/>
              <a:t> can be used to open .HDF5 files in IDL and returns a file reference.</a:t>
            </a:r>
          </a:p>
          <a:p>
            <a:endParaRPr lang="en-US" sz="2800" dirty="0"/>
          </a:p>
          <a:p>
            <a:r>
              <a:rPr lang="en-US" sz="2800" dirty="0" smtClean="0"/>
              <a:t>An example syntax would be: </a:t>
            </a:r>
            <a:r>
              <a:rPr lang="en-US" sz="1400" dirty="0" smtClean="0"/>
              <a:t>x=</a:t>
            </a:r>
            <a:r>
              <a:rPr lang="en-US" sz="1400" dirty="0" err="1" smtClean="0"/>
              <a:t>ccldas_file_open</a:t>
            </a:r>
            <a:r>
              <a:rPr lang="en-US" sz="1400" dirty="0" smtClean="0"/>
              <a:t>(‘FILENAME')</a:t>
            </a:r>
            <a:endParaRPr 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1645" r="17027" b="7648"/>
          <a:stretch>
            <a:fillRect/>
          </a:stretch>
        </p:blipFill>
        <p:spPr bwMode="auto">
          <a:xfrm>
            <a:off x="3071812" y="1143000"/>
            <a:ext cx="60721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505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/>
              <a:t>ccldas_get_nshots</a:t>
            </a:r>
            <a:r>
              <a:rPr lang="en-US" sz="2800" dirty="0" smtClean="0"/>
              <a:t> can be used to count the number of dust event groups in a HDF5 file. </a:t>
            </a:r>
          </a:p>
          <a:p>
            <a:endParaRPr lang="en-US" sz="2800" dirty="0"/>
          </a:p>
          <a:p>
            <a:r>
              <a:rPr lang="en-US" sz="2800" dirty="0" smtClean="0"/>
              <a:t>An example syntax would be: </a:t>
            </a:r>
            <a:r>
              <a:rPr lang="en-US" sz="1400" dirty="0" smtClean="0"/>
              <a:t>z=</a:t>
            </a:r>
            <a:r>
              <a:rPr lang="en-US" sz="1400" dirty="0" err="1" smtClean="0"/>
              <a:t>ccldas_get_nshots</a:t>
            </a:r>
            <a:r>
              <a:rPr lang="en-US" sz="1400" dirty="0" smtClean="0"/>
              <a:t>(FILE REFERENCE)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21875" t="1667" r="17708" b="8333"/>
          <a:stretch>
            <a:fillRect/>
          </a:stretch>
        </p:blipFill>
        <p:spPr bwMode="auto">
          <a:xfrm>
            <a:off x="3578578" y="1447800"/>
            <a:ext cx="556542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5814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function </a:t>
            </a:r>
            <a:r>
              <a:rPr lang="en-US" sz="2800" dirty="0" err="1" smtClean="0"/>
              <a:t>ccldas_read_shot</a:t>
            </a:r>
            <a:r>
              <a:rPr lang="en-US" sz="2800" dirty="0" smtClean="0"/>
              <a:t> can be used to read dust events. It retrieves metadata and signals and returns them in an output structure that contains </a:t>
            </a:r>
            <a:r>
              <a:rPr lang="en-US" sz="2800" dirty="0" err="1" smtClean="0"/>
              <a:t>output.shot_metadata</a:t>
            </a:r>
            <a:r>
              <a:rPr lang="en-US" sz="2800" dirty="0" smtClean="0"/>
              <a:t> metadata and </a:t>
            </a:r>
            <a:r>
              <a:rPr lang="en-US" sz="2800" dirty="0" err="1" smtClean="0"/>
              <a:t>output.signals</a:t>
            </a:r>
            <a:r>
              <a:rPr lang="en-US" sz="2800" dirty="0"/>
              <a:t> </a:t>
            </a:r>
            <a:r>
              <a:rPr lang="en-US" sz="2800" dirty="0" smtClean="0"/>
              <a:t>signal structures</a:t>
            </a:r>
          </a:p>
          <a:p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35" t="1176" r="38235" b="5882"/>
          <a:stretch>
            <a:fillRect/>
          </a:stretch>
        </p:blipFill>
        <p:spPr bwMode="auto">
          <a:xfrm>
            <a:off x="3619982" y="1371600"/>
            <a:ext cx="552401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3581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 smtClean="0"/>
              <a:t>output.shot_metadata</a:t>
            </a:r>
            <a:r>
              <a:rPr lang="en-US" sz="2800" dirty="0" smtClean="0"/>
              <a:t> includes:</a:t>
            </a:r>
          </a:p>
          <a:p>
            <a:pPr lvl="1"/>
            <a:r>
              <a:rPr lang="en-US" sz="2400" dirty="0" err="1"/>
              <a:t>chain_current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harge</a:t>
            </a:r>
          </a:p>
          <a:p>
            <a:pPr lvl="1"/>
            <a:r>
              <a:rPr lang="en-US" sz="2400" dirty="0" err="1" smtClean="0"/>
              <a:t>column_current</a:t>
            </a:r>
            <a:r>
              <a:rPr lang="en-US" sz="2400" dirty="0" smtClean="0"/>
              <a:t> </a:t>
            </a:r>
            <a:r>
              <a:rPr lang="en-US" sz="2400" dirty="0" err="1"/>
              <a:t>control_high_voltage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 smtClean="0"/>
              <a:t>experiment_description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experiment_name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group_id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high_voltage</a:t>
            </a:r>
            <a:endParaRPr lang="en-US" sz="2400" dirty="0"/>
          </a:p>
          <a:p>
            <a:pPr lvl="1"/>
            <a:r>
              <a:rPr lang="en-US" sz="2400" dirty="0" err="1"/>
              <a:t>hv_control_difference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 smtClean="0"/>
              <a:t>integer_timestamp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lost_charge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mass </a:t>
            </a:r>
          </a:p>
          <a:p>
            <a:pPr lvl="1"/>
            <a:r>
              <a:rPr lang="en-US" sz="2400" dirty="0" err="1" smtClean="0"/>
              <a:t>neg_high_voltage_supply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passed_3rd_detector</a:t>
            </a:r>
            <a:endParaRPr lang="en-US" sz="2400" dirty="0"/>
          </a:p>
          <a:p>
            <a:pPr lvl="1"/>
            <a:r>
              <a:rPr lang="en-US" sz="2400" dirty="0" err="1"/>
              <a:t>pos_high_voltage_supply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radiation </a:t>
            </a:r>
            <a:r>
              <a:rPr lang="en-US" sz="2400" dirty="0"/>
              <a:t>size </a:t>
            </a:r>
            <a:endParaRPr lang="en-US" sz="2400" dirty="0" smtClean="0"/>
          </a:p>
          <a:p>
            <a:pPr lvl="1"/>
            <a:r>
              <a:rPr lang="en-US" sz="2400" dirty="0" err="1" smtClean="0"/>
              <a:t>vacuum_pressure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velocity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35" t="1176" r="38235" b="5882"/>
          <a:stretch>
            <a:fillRect/>
          </a:stretch>
        </p:blipFill>
        <p:spPr bwMode="auto">
          <a:xfrm>
            <a:off x="3619982" y="1371600"/>
            <a:ext cx="552401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5814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An example syntax would be: </a:t>
            </a:r>
            <a:r>
              <a:rPr lang="en-US" sz="1400" dirty="0" smtClean="0"/>
              <a:t>y=</a:t>
            </a:r>
            <a:r>
              <a:rPr lang="en-US" sz="1400" dirty="0" err="1" smtClean="0"/>
              <a:t>ccldas_read_shot</a:t>
            </a:r>
            <a:r>
              <a:rPr lang="en-US" sz="1400" dirty="0" smtClean="0"/>
              <a:t>(FILE REFERENCE,‘SHOT GROUP ID')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35" t="1176" r="38235" b="5882"/>
          <a:stretch>
            <a:fillRect/>
          </a:stretch>
        </p:blipFill>
        <p:spPr bwMode="auto">
          <a:xfrm>
            <a:off x="3619982" y="1371600"/>
            <a:ext cx="552401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 Programs For Reading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505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procedure </a:t>
            </a:r>
            <a:r>
              <a:rPr lang="en-US" sz="2800" dirty="0" err="1" smtClean="0"/>
              <a:t>ccldas_file_close</a:t>
            </a:r>
            <a:r>
              <a:rPr lang="en-US" sz="2800" dirty="0" smtClean="0"/>
              <a:t>  can be used to close the file reference opened by </a:t>
            </a:r>
            <a:r>
              <a:rPr lang="en-US" sz="2800" dirty="0" err="1" smtClean="0"/>
              <a:t>ccldas_file_open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smtClean="0"/>
              <a:t>An example syntax would be:    </a:t>
            </a:r>
            <a:r>
              <a:rPr lang="en-US" sz="1400" dirty="0" err="1" smtClean="0"/>
              <a:t>ccldas_file_close</a:t>
            </a:r>
            <a:r>
              <a:rPr lang="en-US" sz="1400" dirty="0" smtClean="0"/>
              <a:t>, FILE REFERENCE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83" r="53776" b="6250"/>
          <a:stretch>
            <a:fillRect/>
          </a:stretch>
        </p:blipFill>
        <p:spPr bwMode="auto">
          <a:xfrm>
            <a:off x="4419600" y="1285741"/>
            <a:ext cx="4495800" cy="557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CCLDAS database includes </a:t>
            </a:r>
            <a:r>
              <a:rPr lang="en-US" dirty="0" err="1" smtClean="0"/>
              <a:t>labview</a:t>
            </a:r>
            <a:r>
              <a:rPr lang="en-US" dirty="0" smtClean="0"/>
              <a:t> programs designed to post data from the </a:t>
            </a:r>
            <a:r>
              <a:rPr lang="en-US" dirty="0" err="1" smtClean="0"/>
              <a:t>labview</a:t>
            </a:r>
            <a:r>
              <a:rPr lang="en-US" dirty="0" smtClean="0"/>
              <a:t> environment to an SQL database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labview</a:t>
            </a:r>
            <a:r>
              <a:rPr lang="en-US" dirty="0" smtClean="0"/>
              <a:t> query program then searches the SQL database, retrieves datasets, then writes them to an HDF5 file</a:t>
            </a:r>
          </a:p>
          <a:p>
            <a:r>
              <a:rPr lang="en-US" dirty="0" smtClean="0"/>
              <a:t>Several IDL programs can then be used to open these HDF5 files and import the data into IDL for analysis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Enqueuing</a:t>
            </a:r>
            <a:r>
              <a:rPr lang="en-US" dirty="0" smtClean="0"/>
              <a:t> Programs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Vis Post_Pelletron_Tick.vi and Post_Dust_Event_Tick.vi can be called by other Vis that generate data or import data into the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envronment</a:t>
            </a:r>
            <a:r>
              <a:rPr lang="en-US" dirty="0" smtClean="0"/>
              <a:t>. They then </a:t>
            </a:r>
            <a:r>
              <a:rPr lang="en-US" dirty="0" err="1" smtClean="0"/>
              <a:t>enqueue</a:t>
            </a:r>
            <a:r>
              <a:rPr lang="en-US" dirty="0" smtClean="0"/>
              <a:t> data and open the </a:t>
            </a:r>
            <a:r>
              <a:rPr lang="en-US" dirty="0" err="1" smtClean="0"/>
              <a:t>dequeuing</a:t>
            </a:r>
            <a:r>
              <a:rPr lang="en-US" dirty="0" smtClean="0"/>
              <a:t> database connection VI.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Database Connection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public vi Database Connection.vi </a:t>
            </a:r>
            <a:r>
              <a:rPr lang="en-US" dirty="0" err="1" smtClean="0"/>
              <a:t>dequeues</a:t>
            </a:r>
            <a:r>
              <a:rPr lang="en-US" dirty="0" smtClean="0"/>
              <a:t> data and posts it to SQL. It has error, ODBC  status, and queue status indicators that can be used to easily confirm that the program is running properly.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7143" t="6857" r="20952" b="13143"/>
          <a:stretch>
            <a:fillRect/>
          </a:stretch>
        </p:blipFill>
        <p:spPr bwMode="auto">
          <a:xfrm>
            <a:off x="3657600" y="1447800"/>
            <a:ext cx="52207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Database Connection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Database Connection.vi also allows users to view define experiment settings such as the current group performing an experiment, the experiment name, and an experiment description.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7143" t="6857" r="20952" b="13143"/>
          <a:stretch>
            <a:fillRect/>
          </a:stretch>
        </p:blipFill>
        <p:spPr bwMode="auto">
          <a:xfrm>
            <a:off x="3657600" y="1447800"/>
            <a:ext cx="52207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Database Connection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data that is being </a:t>
            </a:r>
            <a:r>
              <a:rPr lang="en-US" dirty="0" err="1" smtClean="0"/>
              <a:t>dequeued</a:t>
            </a:r>
            <a:r>
              <a:rPr lang="en-US" dirty="0" smtClean="0"/>
              <a:t> and posted can be viewed as it is posted from the processing tab to provide a further check on the operation of the program.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7778" t="7407" r="21296" b="12346"/>
          <a:stretch>
            <a:fillRect/>
          </a:stretch>
        </p:blipFill>
        <p:spPr bwMode="auto">
          <a:xfrm>
            <a:off x="3657600" y="1447800"/>
            <a:ext cx="502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Database Query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posted to the SQL database can retrieved by Query_Dust_Event.vi. This public VI allows users to select datasets based on a time range, group ID, and experiment name.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284" t="9549" r="35013" b="12997"/>
          <a:stretch>
            <a:fillRect/>
          </a:stretch>
        </p:blipFill>
        <p:spPr bwMode="auto">
          <a:xfrm>
            <a:off x="3707704" y="1524000"/>
            <a:ext cx="54362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Database Query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Query_Dust_Event.vi can then write datasets to HDF5 files for analysis.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284" t="9549" r="35013" b="12997"/>
          <a:stretch>
            <a:fillRect/>
          </a:stretch>
        </p:blipFill>
        <p:spPr bwMode="auto">
          <a:xfrm>
            <a:off x="3707704" y="1524000"/>
            <a:ext cx="54362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CCLDAS Format For .HDF5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file is written with integer timestamp and version number attributes. 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48037" b="3926"/>
          <a:stretch>
            <a:fillRect/>
          </a:stretch>
        </p:blipFill>
        <p:spPr bwMode="auto">
          <a:xfrm>
            <a:off x="4495800" y="1447800"/>
            <a:ext cx="4419600" cy="510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522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CCLDAS Database User Manual</vt:lpstr>
      <vt:lpstr>Overview</vt:lpstr>
      <vt:lpstr>Labview Enqueuing Programs </vt:lpstr>
      <vt:lpstr>Labview Database Connection VI</vt:lpstr>
      <vt:lpstr>Labview Database Connection VI</vt:lpstr>
      <vt:lpstr>Labview Database Connection VI</vt:lpstr>
      <vt:lpstr>Labview Database Query VI</vt:lpstr>
      <vt:lpstr>Labview Database Query VI</vt:lpstr>
      <vt:lpstr>CCLDAS Format For .HDF5 Files</vt:lpstr>
      <vt:lpstr>CCLDAS Format For .HDF5 Files</vt:lpstr>
      <vt:lpstr>CCLDAS Format For .HDF5 Files</vt:lpstr>
      <vt:lpstr>IDL Programs For Reading .HDF5 Files</vt:lpstr>
      <vt:lpstr>IDL Programs For Reading .HDF5 Files</vt:lpstr>
      <vt:lpstr>IDL Programs For Reading .HDF5 Files</vt:lpstr>
      <vt:lpstr>IDL Programs For Reading .HDF5 Files</vt:lpstr>
      <vt:lpstr>IDL Programs For Reading .HDF5 Files</vt:lpstr>
      <vt:lpstr>IDL Programs For Reading .HDF5 Files</vt:lpstr>
      <vt:lpstr>Slide 18</vt:lpstr>
    </vt:vector>
  </TitlesOfParts>
  <Company>LASP, 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CCLDAS Database Progress</dc:title>
  <dc:creator>Zoltan Sternovsky</dc:creator>
  <cp:lastModifiedBy>Zoltan Sternovsky</cp:lastModifiedBy>
  <cp:revision>11</cp:revision>
  <dcterms:created xsi:type="dcterms:W3CDTF">2012-08-06T15:35:37Z</dcterms:created>
  <dcterms:modified xsi:type="dcterms:W3CDTF">2012-08-07T19:17:40Z</dcterms:modified>
</cp:coreProperties>
</file>