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5" r:id="rId5"/>
    <p:sldId id="268" r:id="rId6"/>
    <p:sldId id="266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715D-F581-4D43-9559-75720E5187E3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CCLDAS </a:t>
            </a:r>
            <a:r>
              <a:rPr lang="en-US" dirty="0" smtClean="0"/>
              <a:t>HDF5 User </a:t>
            </a:r>
            <a:r>
              <a:rPr lang="en-US" dirty="0" smtClean="0"/>
              <a:t>Manual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0574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file is written with integer timestamp and version number attributes. 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48037" b="3926"/>
          <a:stretch>
            <a:fillRect/>
          </a:stretch>
        </p:blipFill>
        <p:spPr bwMode="auto">
          <a:xfrm>
            <a:off x="4495800" y="1447800"/>
            <a:ext cx="4419600" cy="510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 attribute entries are:</a:t>
            </a:r>
            <a:r>
              <a:rPr lang="en-US" sz="2800" dirty="0"/>
              <a:t>	</a:t>
            </a:r>
            <a:endParaRPr lang="en-US" sz="2800" dirty="0" smtClean="0"/>
          </a:p>
          <a:p>
            <a:pPr lvl="1"/>
            <a:r>
              <a:rPr lang="en-US" sz="2400" dirty="0" smtClean="0"/>
              <a:t>“timestamp” a 64-bit integer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version_number</a:t>
            </a:r>
            <a:r>
              <a:rPr lang="en-US" sz="2400" dirty="0" smtClean="0"/>
              <a:t>” a 32-bit integer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48037" b="3926"/>
          <a:stretch>
            <a:fillRect/>
          </a:stretch>
        </p:blipFill>
        <p:spPr bwMode="auto">
          <a:xfrm>
            <a:off x="4495800" y="1447800"/>
            <a:ext cx="4419600" cy="510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Dust events are stored as individual HDF5 groups. Shot metadata entries are saved as attributes for these dust event groups.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878" r="46043" b="3118"/>
          <a:stretch>
            <a:fillRect/>
          </a:stretch>
        </p:blipFill>
        <p:spPr bwMode="auto">
          <a:xfrm>
            <a:off x="4035490" y="1295400"/>
            <a:ext cx="510851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962400" cy="5638800"/>
          </a:xfrm>
        </p:spPr>
        <p:txBody>
          <a:bodyPr>
            <a:noAutofit/>
          </a:bodyPr>
          <a:lstStyle/>
          <a:p>
            <a:r>
              <a:rPr lang="en-US" sz="1400" dirty="0" smtClean="0"/>
              <a:t>Group attribute </a:t>
            </a:r>
            <a:r>
              <a:rPr lang="en-US" sz="1400" dirty="0" smtClean="0"/>
              <a:t>entries are:	</a:t>
            </a:r>
            <a:endParaRPr lang="en-US" sz="1400" dirty="0" smtClean="0"/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chain_current</a:t>
            </a:r>
            <a:r>
              <a:rPr lang="en-US" sz="1400" dirty="0" smtClean="0"/>
              <a:t>” a 32-bit float</a:t>
            </a:r>
          </a:p>
          <a:p>
            <a:pPr lvl="1"/>
            <a:r>
              <a:rPr lang="en-US" sz="1400" dirty="0" smtClean="0"/>
              <a:t>“charge” a 32-bit 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column_current</a:t>
            </a:r>
            <a:r>
              <a:rPr lang="en-US" sz="1400" dirty="0" smtClean="0"/>
              <a:t>” a 32-bit 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experiment_description</a:t>
            </a:r>
            <a:r>
              <a:rPr lang="en-US" sz="1400" dirty="0" smtClean="0"/>
              <a:t>” a string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experiment_name</a:t>
            </a:r>
            <a:r>
              <a:rPr lang="en-US" sz="1400" dirty="0" smtClean="0"/>
              <a:t>” a string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group_id</a:t>
            </a:r>
            <a:r>
              <a:rPr lang="en-US" sz="1400" dirty="0" smtClean="0"/>
              <a:t>” a string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high_voltage</a:t>
            </a:r>
            <a:r>
              <a:rPr lang="en-US" sz="1400" dirty="0" smtClean="0"/>
              <a:t>” a 32-bit 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hv_control_difference</a:t>
            </a:r>
            <a:r>
              <a:rPr lang="en-US" sz="1400" dirty="0" smtClean="0"/>
              <a:t>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integer_timestamp</a:t>
            </a:r>
            <a:r>
              <a:rPr lang="en-US" sz="1400" dirty="0" smtClean="0"/>
              <a:t>” a 64-bit integer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lost_charge</a:t>
            </a:r>
            <a:r>
              <a:rPr lang="en-US" sz="1400" dirty="0" smtClean="0"/>
              <a:t>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“mass”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neg_high_voltage_supply</a:t>
            </a:r>
            <a:r>
              <a:rPr lang="en-US" sz="1400" dirty="0" smtClean="0"/>
              <a:t>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“passed_3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_detector” an 8 bit char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pos_high_voltage_supply</a:t>
            </a:r>
            <a:r>
              <a:rPr lang="en-US" sz="1400" dirty="0" smtClean="0"/>
              <a:t>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“radiation”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“size”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vacuum_pressure</a:t>
            </a:r>
            <a:r>
              <a:rPr lang="en-US" sz="1400" dirty="0" smtClean="0"/>
              <a:t>” </a:t>
            </a:r>
            <a:r>
              <a:rPr lang="en-US" sz="1400" dirty="0" smtClean="0"/>
              <a:t>a 32-bit </a:t>
            </a:r>
            <a:r>
              <a:rPr lang="en-US" sz="1400" dirty="0" smtClean="0"/>
              <a:t>float</a:t>
            </a:r>
          </a:p>
          <a:p>
            <a:pPr lvl="1"/>
            <a:r>
              <a:rPr lang="en-US" sz="1400" dirty="0" smtClean="0"/>
              <a:t>“velocity” </a:t>
            </a:r>
            <a:r>
              <a:rPr lang="en-US" sz="1400" dirty="0" smtClean="0"/>
              <a:t>a 32-bit float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878" r="46043" b="3118"/>
          <a:stretch>
            <a:fillRect/>
          </a:stretch>
        </p:blipFill>
        <p:spPr bwMode="auto">
          <a:xfrm>
            <a:off x="4035490" y="1295400"/>
            <a:ext cx="510851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Raw data is stored as datasets in each dust event group, with signal metadata written as dataset attributes. 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639" r="38525" b="6557"/>
          <a:stretch>
            <a:fillRect/>
          </a:stretch>
        </p:blipFill>
        <p:spPr bwMode="auto">
          <a:xfrm>
            <a:off x="3918857" y="1447800"/>
            <a:ext cx="52251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Dataset attribute </a:t>
            </a:r>
            <a:r>
              <a:rPr lang="en-US" sz="2000" dirty="0" smtClean="0"/>
              <a:t>entries are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dt</a:t>
            </a:r>
            <a:r>
              <a:rPr lang="en-US" sz="2000" dirty="0" smtClean="0"/>
              <a:t>” a 32-bit float</a:t>
            </a:r>
            <a:endParaRPr lang="en-US" sz="20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hardware_id</a:t>
            </a:r>
            <a:r>
              <a:rPr lang="en-US" sz="2000" dirty="0" smtClean="0"/>
              <a:t>” a 16-bit integer </a:t>
            </a:r>
          </a:p>
          <a:p>
            <a:pPr lvl="1"/>
            <a:r>
              <a:rPr lang="en-US" sz="2000" dirty="0" smtClean="0"/>
              <a:t>“offset” a 64-bit float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signal_length</a:t>
            </a:r>
            <a:r>
              <a:rPr lang="en-US" sz="2000" dirty="0" smtClean="0"/>
              <a:t>” a 32-bit integer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639" r="38525" b="6557"/>
          <a:stretch>
            <a:fillRect/>
          </a:stretch>
        </p:blipFill>
        <p:spPr bwMode="auto">
          <a:xfrm>
            <a:off x="3918857" y="1447800"/>
            <a:ext cx="52251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CCLDAS HDF5 User Manual</vt:lpstr>
      <vt:lpstr>CCLDAS Format For .HDF5 Files</vt:lpstr>
      <vt:lpstr>CCLDAS Format For .HDF5 Files</vt:lpstr>
      <vt:lpstr>CCLDAS Format For .HDF5 Files</vt:lpstr>
      <vt:lpstr>CCLDAS Format For .HDF5 Files</vt:lpstr>
      <vt:lpstr>CCLDAS Format For .HDF5 Files</vt:lpstr>
      <vt:lpstr>CCLDAS Format For .HDF5 Files</vt:lpstr>
    </vt:vector>
  </TitlesOfParts>
  <Company>LASP, 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CCLDAS Database Progress</dc:title>
  <dc:creator>Zoltan Sternovsky</dc:creator>
  <cp:lastModifiedBy>Zoltan Sternovsky</cp:lastModifiedBy>
  <cp:revision>14</cp:revision>
  <dcterms:created xsi:type="dcterms:W3CDTF">2012-08-06T15:35:37Z</dcterms:created>
  <dcterms:modified xsi:type="dcterms:W3CDTF">2012-08-08T15:55:23Z</dcterms:modified>
</cp:coreProperties>
</file>