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7B633-CA4A-43D8-A625-274E9C586EC2}" v="38" dt="2019-07-18T17:45:40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nnan, Reilly A" userId="110f5bb9-b70f-465e-a21e-171ca958deb5" providerId="ADAL" clId="{27C7B633-CA4A-43D8-A625-274E9C586EC2}"/>
    <pc:docChg chg="undo custSel modSld">
      <pc:chgData name="Brennan, Reilly A" userId="110f5bb9-b70f-465e-a21e-171ca958deb5" providerId="ADAL" clId="{27C7B633-CA4A-43D8-A625-274E9C586EC2}" dt="2019-07-18T17:46:15.463" v="198" actId="1076"/>
      <pc:docMkLst>
        <pc:docMk/>
      </pc:docMkLst>
      <pc:sldChg chg="addSp delSp modSp">
        <pc:chgData name="Brennan, Reilly A" userId="110f5bb9-b70f-465e-a21e-171ca958deb5" providerId="ADAL" clId="{27C7B633-CA4A-43D8-A625-274E9C586EC2}" dt="2019-07-18T17:46:15.463" v="198" actId="1076"/>
        <pc:sldMkLst>
          <pc:docMk/>
          <pc:sldMk cId="3082759706" sldId="256"/>
        </pc:sldMkLst>
        <pc:spChg chg="mod">
          <ac:chgData name="Brennan, Reilly A" userId="110f5bb9-b70f-465e-a21e-171ca958deb5" providerId="ADAL" clId="{27C7B633-CA4A-43D8-A625-274E9C586EC2}" dt="2019-07-18T17:46:15.463" v="198" actId="1076"/>
          <ac:spMkLst>
            <pc:docMk/>
            <pc:sldMk cId="3082759706" sldId="256"/>
            <ac:spMk id="4" creationId="{3B7DF0E3-1EDF-4EE4-8037-A5E72ABC473B}"/>
          </ac:spMkLst>
        </pc:spChg>
        <pc:spChg chg="del">
          <ac:chgData name="Brennan, Reilly A" userId="110f5bb9-b70f-465e-a21e-171ca958deb5" providerId="ADAL" clId="{27C7B633-CA4A-43D8-A625-274E9C586EC2}" dt="2019-07-18T17:33:47.543" v="40" actId="931"/>
          <ac:spMkLst>
            <pc:docMk/>
            <pc:sldMk cId="3082759706" sldId="256"/>
            <ac:spMk id="5" creationId="{250C4256-2FE8-48B8-A87B-3CB9B6B009D4}"/>
          </ac:spMkLst>
        </pc:spChg>
        <pc:spChg chg="del">
          <ac:chgData name="Brennan, Reilly A" userId="110f5bb9-b70f-465e-a21e-171ca958deb5" providerId="ADAL" clId="{27C7B633-CA4A-43D8-A625-274E9C586EC2}" dt="2019-07-18T17:39:49.392" v="73" actId="478"/>
          <ac:spMkLst>
            <pc:docMk/>
            <pc:sldMk cId="3082759706" sldId="256"/>
            <ac:spMk id="6" creationId="{AFEF25A7-77D5-4896-8AB0-9EA232BA39AE}"/>
          </ac:spMkLst>
        </pc:spChg>
        <pc:spChg chg="add del mod">
          <ac:chgData name="Brennan, Reilly A" userId="110f5bb9-b70f-465e-a21e-171ca958deb5" providerId="ADAL" clId="{27C7B633-CA4A-43D8-A625-274E9C586EC2}" dt="2019-07-18T17:38:57.648" v="68" actId="478"/>
          <ac:spMkLst>
            <pc:docMk/>
            <pc:sldMk cId="3082759706" sldId="256"/>
            <ac:spMk id="12" creationId="{D3A29C0E-355B-4E46-81C4-239D8913BF35}"/>
          </ac:spMkLst>
        </pc:spChg>
        <pc:picChg chg="add del mod">
          <ac:chgData name="Brennan, Reilly A" userId="110f5bb9-b70f-465e-a21e-171ca958deb5" providerId="ADAL" clId="{27C7B633-CA4A-43D8-A625-274E9C586EC2}" dt="2019-07-18T17:35:04.033" v="57" actId="478"/>
          <ac:picMkLst>
            <pc:docMk/>
            <pc:sldMk cId="3082759706" sldId="256"/>
            <ac:picMk id="8" creationId="{30B258BE-A750-42B8-ACB9-3E569532D82F}"/>
          </ac:picMkLst>
        </pc:picChg>
        <pc:picChg chg="add mod modCrop">
          <ac:chgData name="Brennan, Reilly A" userId="110f5bb9-b70f-465e-a21e-171ca958deb5" providerId="ADAL" clId="{27C7B633-CA4A-43D8-A625-274E9C586EC2}" dt="2019-07-18T17:41:47.977" v="84" actId="1076"/>
          <ac:picMkLst>
            <pc:docMk/>
            <pc:sldMk cId="3082759706" sldId="256"/>
            <ac:picMk id="10" creationId="{9D6FC0EF-A170-44B3-AFD8-E8A9BA63F500}"/>
          </ac:picMkLst>
        </pc:picChg>
        <pc:picChg chg="add mod">
          <ac:chgData name="Brennan, Reilly A" userId="110f5bb9-b70f-465e-a21e-171ca958deb5" providerId="ADAL" clId="{27C7B633-CA4A-43D8-A625-274E9C586EC2}" dt="2019-07-18T17:45:40.182" v="177" actId="1076"/>
          <ac:picMkLst>
            <pc:docMk/>
            <pc:sldMk cId="3082759706" sldId="256"/>
            <ac:picMk id="1026" creationId="{8B198900-EC38-4476-875F-334592708766}"/>
          </ac:picMkLst>
        </pc:picChg>
        <pc:picChg chg="add mod">
          <ac:chgData name="Brennan, Reilly A" userId="110f5bb9-b70f-465e-a21e-171ca958deb5" providerId="ADAL" clId="{27C7B633-CA4A-43D8-A625-274E9C586EC2}" dt="2019-07-18T17:42:18.265" v="90" actId="1076"/>
          <ac:picMkLst>
            <pc:docMk/>
            <pc:sldMk cId="3082759706" sldId="256"/>
            <ac:picMk id="1028" creationId="{6479110C-429F-474F-8048-681F6D0FA262}"/>
          </ac:picMkLst>
        </pc:picChg>
        <pc:picChg chg="add mod">
          <ac:chgData name="Brennan, Reilly A" userId="110f5bb9-b70f-465e-a21e-171ca958deb5" providerId="ADAL" clId="{27C7B633-CA4A-43D8-A625-274E9C586EC2}" dt="2019-07-18T17:44:27.800" v="97" actId="14100"/>
          <ac:picMkLst>
            <pc:docMk/>
            <pc:sldMk cId="3082759706" sldId="256"/>
            <ac:picMk id="1030" creationId="{A925EF3F-71B3-4AE3-9612-ED66572BE9F3}"/>
          </ac:picMkLst>
        </pc:picChg>
        <pc:picChg chg="add mod">
          <ac:chgData name="Brennan, Reilly A" userId="110f5bb9-b70f-465e-a21e-171ca958deb5" providerId="ADAL" clId="{27C7B633-CA4A-43D8-A625-274E9C586EC2}" dt="2019-07-18T17:43:19.768" v="95" actId="1076"/>
          <ac:picMkLst>
            <pc:docMk/>
            <pc:sldMk cId="3082759706" sldId="256"/>
            <ac:picMk id="1032" creationId="{7421D3C6-1581-4508-9C3D-B8A6B610AF6F}"/>
          </ac:picMkLst>
        </pc:picChg>
        <pc:picChg chg="add mod">
          <ac:chgData name="Brennan, Reilly A" userId="110f5bb9-b70f-465e-a21e-171ca958deb5" providerId="ADAL" clId="{27C7B633-CA4A-43D8-A625-274E9C586EC2}" dt="2019-07-18T17:45:29.927" v="175" actId="1076"/>
          <ac:picMkLst>
            <pc:docMk/>
            <pc:sldMk cId="3082759706" sldId="256"/>
            <ac:picMk id="1034" creationId="{916AC301-B80D-412F-AC74-C72685FD5F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EFC9-EFB9-4AF1-A2D3-17C5768C1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E24A5-2D48-405B-A886-A65E07744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F9B8-908F-41BF-A078-00E378F8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82C4D-5C5B-442F-8F62-8084ABD2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BAEA4-C43E-4069-8D18-0AF0371D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3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DFFD-63FF-4F66-8CAA-43D18B93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6E7AD-4312-49DA-ADF8-4A3DC418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DDEB2-E0C8-48DE-BCF8-36684B3B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46CC5-6FC1-425E-88F7-56C4C70B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F81D-EEC4-402C-9553-9D152453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B2BF2-C89C-438C-AC73-903B26704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B3EEA-2ED2-4C50-A2EF-3A06BE2B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A6FF-8C3F-462F-9E94-F44D10DC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D60-DB25-4235-A272-3699305B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34DF4-EFF9-4529-95EB-EC8F92E3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8FF9-F150-4498-8E54-F36C6FAF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EC58-93E9-4DA2-9A9B-C2BBB9255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23E3-35FD-43B0-9A9A-6823DAE9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E1A1-F85A-4D3A-8F5A-8EF41945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8DBC-B6B6-4EAF-B0BC-6364DF54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29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36A9-A81D-4515-A84B-7478D948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58CA-A251-4052-81AA-5DF163CF8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7F12-715A-49A0-B755-DBD568D9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30F97-4F5C-4159-9F3B-AEDF98A3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F004-78F3-4B24-B008-FA95551A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1F04-4F45-49FB-BE3E-78107EED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2C14-4D50-46AF-A7BC-027A6D4E4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ED712-4708-46E3-BAD8-4341E973F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B5A90-B67F-4D56-BB80-056081A6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6B357-E27B-4370-AFB1-9F594E81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B9455-AE6A-4DD1-A202-5A91ACA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FF95-6DF1-4831-8CB7-3A6A001C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9C79E-45E2-48B9-A4E5-27522CFC4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DEAD2-452F-4C2C-BFDC-B05BF80EC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81C5F-799E-43AF-BE7B-F0BC56491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583CF-EFAD-4CA2-8551-B9A735933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438B8-EEC5-43B0-8E37-43767716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D69E4-1479-44BF-A41D-3DD44C06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C8A90-C9F9-49C6-986B-9830822A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0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1953-8500-42EE-99DE-17A71163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D46E5-07C5-47B9-8BD3-FAC1AFA2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D595C-FC80-4495-8945-B83A33D0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08FEE-9E5A-4BF3-B2B5-882A6C46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8B8FD-1920-46D1-BE62-8438C376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5EFAF-5821-4D30-9D9B-71C71C56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2C286-9838-4F70-8D55-6E95056B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9671-9001-4A85-BB14-ADCBC448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E7A8F-D818-4F98-A4BA-190C942B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F2670-860A-48DB-86B4-6DA69D192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E6D7D-D23C-4291-A61F-64310451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CEA9-A78F-404D-90C0-E6F0BABB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A63-FC60-4982-B8F8-D051D979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6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9F0C-B319-4100-989C-16FC5649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BD9AF-3017-4226-8FDF-0137372A7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134D-6D5A-42C6-84B9-E06C8846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46DF1-7B87-4A44-A7A3-0CC7D365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89F8D-A3D5-44FC-B9A6-42F2AD19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A8F11-9432-4D70-A206-8D01B55C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711E8-B0A3-4D28-B699-4F094DEF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91F9-CA6B-4C51-BF3C-E40C25FE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954F-3EB6-4382-B78F-08D2FFD1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FE419-A742-441E-8859-A3725198BDAD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A5B2-8AD5-4262-BFB0-BD81B09EB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9A01-EF1C-45C5-8F51-3D4FD99D7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706B-829F-4BDD-BD9F-DB21D7331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9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F0E3-1EDF-4EE4-8037-A5E72ABC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5" y="693421"/>
            <a:ext cx="4638017" cy="13785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Georgia" panose="02040502050405020303" pitchFamily="18" charset="0"/>
              </a:rPr>
              <a:t>Reilly Brennan</a:t>
            </a:r>
            <a:b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  <a:t>Astrochemistry </a:t>
            </a:r>
            <a:br>
              <a:rPr lang="en-US" dirty="0">
                <a:solidFill>
                  <a:srgbClr val="002060"/>
                </a:solidFill>
                <a:latin typeface="Georgia" panose="02040502050405020303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Georgia" panose="02040502050405020303" pitchFamily="18" charset="0"/>
              </a:rPr>
              <a:t>Micrometeorite Impact Simulations on Airless Bodies</a:t>
            </a:r>
            <a:endParaRPr lang="en-US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pic>
        <p:nvPicPr>
          <p:cNvPr id="1026" name="Picture 2" descr="Image result for georgia tech logo">
            <a:extLst>
              <a:ext uri="{FF2B5EF4-FFF2-40B4-BE49-F238E27FC236}">
                <a16:creationId xmlns:a16="http://schemas.microsoft.com/office/drawing/2014/main" id="{8B198900-EC38-4476-875F-334592708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32" y="2267218"/>
            <a:ext cx="3935413" cy="183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erson wearing a helmet&#10;&#10;Description automatically generated">
            <a:extLst>
              <a:ext uri="{FF2B5EF4-FFF2-40B4-BE49-F238E27FC236}">
                <a16:creationId xmlns:a16="http://schemas.microsoft.com/office/drawing/2014/main" id="{9D6FC0EF-A170-44B3-AFD8-E8A9BA63F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5" t="20223" r="23446" b="37163"/>
          <a:stretch/>
        </p:blipFill>
        <p:spPr>
          <a:xfrm>
            <a:off x="610616" y="586418"/>
            <a:ext cx="3366902" cy="2922508"/>
          </a:xfrm>
          <a:prstGeom prst="rect">
            <a:avLst/>
          </a:prstGeom>
        </p:spPr>
      </p:pic>
      <p:pic>
        <p:nvPicPr>
          <p:cNvPr id="1028" name="Picture 4" descr="Image result for california outline with los angeles">
            <a:extLst>
              <a:ext uri="{FF2B5EF4-FFF2-40B4-BE49-F238E27FC236}">
                <a16:creationId xmlns:a16="http://schemas.microsoft.com/office/drawing/2014/main" id="{6479110C-429F-474F-8048-681F6D0F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75" y="3783566"/>
            <a:ext cx="1806184" cy="27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orse clip art">
            <a:extLst>
              <a:ext uri="{FF2B5EF4-FFF2-40B4-BE49-F238E27FC236}">
                <a16:creationId xmlns:a16="http://schemas.microsoft.com/office/drawing/2014/main" id="{A925EF3F-71B3-4AE3-9612-ED66572BE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971" y="4381884"/>
            <a:ext cx="177427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sta clip art">
            <a:extLst>
              <a:ext uri="{FF2B5EF4-FFF2-40B4-BE49-F238E27FC236}">
                <a16:creationId xmlns:a16="http://schemas.microsoft.com/office/drawing/2014/main" id="{7421D3C6-1581-4508-9C3D-B8A6B610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840" y="4103744"/>
            <a:ext cx="2209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veals Logo">
            <a:extLst>
              <a:ext uri="{FF2B5EF4-FFF2-40B4-BE49-F238E27FC236}">
                <a16:creationId xmlns:a16="http://schemas.microsoft.com/office/drawing/2014/main" id="{916AC301-B80D-412F-AC74-C72685FD5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4" y="2236337"/>
            <a:ext cx="39052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75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Reilly Brennan Astrochemistry  Micrometeorite Impact Simulations on Airless Bodies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Brennan, Reilly A</dc:creator>
  <cp:lastModifiedBy>Brennan, Reilly A</cp:lastModifiedBy>
  <cp:revision>1</cp:revision>
  <dcterms:created xsi:type="dcterms:W3CDTF">2019-07-18T17:28:37Z</dcterms:created>
  <dcterms:modified xsi:type="dcterms:W3CDTF">2019-07-18T17:46:16Z</dcterms:modified>
</cp:coreProperties>
</file>