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3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7395-DDC4-1E4A-88B5-D571CD10761F}" type="datetimeFigureOut">
              <a:rPr lang="en-US" smtClean="0"/>
              <a:t>1/19/17,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B4C8-A279-BA4A-8122-29A973DD1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3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7395-DDC4-1E4A-88B5-D571CD10761F}" type="datetimeFigureOut">
              <a:rPr lang="en-US" smtClean="0"/>
              <a:t>1/19/17,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B4C8-A279-BA4A-8122-29A973DD1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6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7395-DDC4-1E4A-88B5-D571CD10761F}" type="datetimeFigureOut">
              <a:rPr lang="en-US" smtClean="0"/>
              <a:t>1/19/17,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B4C8-A279-BA4A-8122-29A973DD1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3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7395-DDC4-1E4A-88B5-D571CD10761F}" type="datetimeFigureOut">
              <a:rPr lang="en-US" smtClean="0"/>
              <a:t>1/19/17,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B4C8-A279-BA4A-8122-29A973DD1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6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7395-DDC4-1E4A-88B5-D571CD10761F}" type="datetimeFigureOut">
              <a:rPr lang="en-US" smtClean="0"/>
              <a:t>1/19/17,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B4C8-A279-BA4A-8122-29A973DD1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0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7395-DDC4-1E4A-88B5-D571CD10761F}" type="datetimeFigureOut">
              <a:rPr lang="en-US" smtClean="0"/>
              <a:t>1/19/17,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B4C8-A279-BA4A-8122-29A973DD1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4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7395-DDC4-1E4A-88B5-D571CD10761F}" type="datetimeFigureOut">
              <a:rPr lang="en-US" smtClean="0"/>
              <a:t>1/19/17, 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B4C8-A279-BA4A-8122-29A973DD1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70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7395-DDC4-1E4A-88B5-D571CD10761F}" type="datetimeFigureOut">
              <a:rPr lang="en-US" smtClean="0"/>
              <a:t>1/19/17, 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B4C8-A279-BA4A-8122-29A973DD1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7395-DDC4-1E4A-88B5-D571CD10761F}" type="datetimeFigureOut">
              <a:rPr lang="en-US" smtClean="0"/>
              <a:t>1/19/17, 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B4C8-A279-BA4A-8122-29A973DD1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0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7395-DDC4-1E4A-88B5-D571CD10761F}" type="datetimeFigureOut">
              <a:rPr lang="en-US" smtClean="0"/>
              <a:t>1/19/17,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B4C8-A279-BA4A-8122-29A973DD1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7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57395-DDC4-1E4A-88B5-D571CD10761F}" type="datetimeFigureOut">
              <a:rPr lang="en-US" smtClean="0"/>
              <a:t>1/19/17,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DB4C8-A279-BA4A-8122-29A973DD1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75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57395-DDC4-1E4A-88B5-D571CD10761F}" type="datetimeFigureOut">
              <a:rPr lang="en-US" smtClean="0"/>
              <a:t>1/19/17,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DB4C8-A279-BA4A-8122-29A973DD1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4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CLDAS logo 500 squarebac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378" y="21458"/>
            <a:ext cx="6836542" cy="68365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93960" y="5700155"/>
            <a:ext cx="6613573" cy="991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10378" y="5323601"/>
            <a:ext cx="68365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bg1"/>
                </a:solidFill>
              </a:rPr>
              <a:t>IMPACT</a:t>
            </a:r>
            <a:endParaRPr lang="en-US" sz="1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755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LASP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Piquette</dc:creator>
  <cp:lastModifiedBy>Marcus Piquette</cp:lastModifiedBy>
  <cp:revision>2</cp:revision>
  <dcterms:created xsi:type="dcterms:W3CDTF">2017-01-19T18:23:35Z</dcterms:created>
  <dcterms:modified xsi:type="dcterms:W3CDTF">2017-01-19T18:34:08Z</dcterms:modified>
</cp:coreProperties>
</file>