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1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9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079CF8-7216-5B40-937F-82F9EFA1510B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19D4C-898F-724F-B27D-58423CCE0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4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37E2-3B92-D847-8FEE-D40EC59D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>
            <a:normAutofit/>
          </a:bodyPr>
          <a:lstStyle/>
          <a:p>
            <a:r>
              <a:rPr lang="en-US" dirty="0"/>
              <a:t>Abigail </a:t>
            </a:r>
            <a:r>
              <a:rPr lang="en-US" dirty="0" err="1"/>
              <a:t>Flom</a:t>
            </a:r>
            <a:br>
              <a:rPr lang="en-US" dirty="0"/>
            </a:br>
            <a:r>
              <a:rPr lang="en-US" dirty="0"/>
              <a:t>Lunar Remote Sensing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13D75-C463-AC45-97BD-D464384F7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938" y="249897"/>
            <a:ext cx="1681199" cy="21756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36F28-14F3-934C-9549-9C47B797C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92" y="556518"/>
            <a:ext cx="1562429" cy="1562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60EE0-61EE-564E-A2B6-DEDFC5D21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236" y="250142"/>
            <a:ext cx="2535020" cy="25350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CF44F3-BD6D-5A41-8591-AE8F9F95B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548" y="2785025"/>
            <a:ext cx="4503287" cy="283245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914479-72A0-254A-A5F3-6E7733994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1" y="2600516"/>
            <a:ext cx="3475884" cy="3732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CD0238-C21E-A74C-A021-A2B94C465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3532" y="4038860"/>
            <a:ext cx="4370724" cy="25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{64F5B3D5-DCA0-E042-9D10-03F7C03701B9}tf10001058</Template>
  <TotalTime>8240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Abigail Flom Lunar Remote Sensing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2019-07-14T00:10:05Z</dcterms:created>
  <dcterms:modified xsi:type="dcterms:W3CDTF">2019-07-19T17:49:40Z</dcterms:modified>
</cp:coreProperties>
</file>