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A5DE-0A0B-DF41-B37B-70BCDB28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B54FC-9C55-DA47-9438-FF5B2DE1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3C54-893D-4345-AD22-1A588EE1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C841-013A-1746-8BE1-93008CBA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85DD-790A-0241-831A-38C4566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775B-6F7E-DF4C-AD7E-7E4F0864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5318-E6D8-4540-AD5F-AF11B946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F947-0A9A-C54A-8E17-6C2A3795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478E-DFD8-1649-916C-E952E8AE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4219-C095-2C48-9E19-9327D055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C328C-4547-C042-817D-5EA3A4453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FD72-A7A9-3A4A-B368-5F5D0185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92FD-183A-5149-AD6F-A125176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F860-0B69-4948-9F79-6645734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27785-5E04-3543-82C7-7C4AEFBA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9AB7-88A6-494E-83E6-05850144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52F0-4CF8-D44F-8FF3-A1E023622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FFD3-F94A-E24D-9FDF-17368DF7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05DA-29CC-A543-A7B7-6709E5CC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063C-3C04-3942-A618-695A8ACA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BCC-B0A8-B940-B688-DD656072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3E1-BDC7-C546-BBE8-A5784815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0C11-B121-834D-BFD7-32C77EBE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7FC2-A5BC-EB4D-8DB0-3CCB1CA4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D814-590C-F343-8166-E4046CF9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CED-7906-B743-87F0-7C232061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ECC9-34A1-3F4C-A799-2876FDFF1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595E5-2527-934F-9F68-DDF62153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828C7-E3D0-534A-9084-055E9035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F185C-2987-7F40-9BBC-031F9868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6993-5351-6B45-84B6-31670AD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F3BE-C7C7-0848-B123-5DAA5DD8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9BCE-2932-A045-B66C-1B87BAFE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D0619-08FF-1E49-AD23-5833CF1E6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23F3E-278D-764C-BDB4-73A0AD34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DA941-0B11-AE44-9DE1-C45844ECC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6CBBC-67E9-C042-B424-97C0FA11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91CF3-A557-204C-8CCA-FC3FD433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78E36-5869-5149-AF74-62E6EBF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903D-E462-E14B-A731-0E2CC8B7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42489-FE43-8B49-AA63-DFD5E0B2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67623-0169-7D4A-9CCA-3037EFD4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3129-448B-8741-A210-DCDB69AB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3C0DB-194A-4641-9F89-5BB4490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F64CE-BDFC-0C49-9C49-FA025206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9F9A-7F73-F640-8BD0-058AC0A0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2CCF-2496-9F44-AB39-116ED3F4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F3F8-D8F7-154B-B9DE-9B119357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CC6E-07A8-AE4D-8E96-72EA32EAB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E5816-4EE7-3146-9BD7-656E6E66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D30B-8D23-4247-ABF9-285F3893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52BC-47B2-024D-B3F1-3272CE1F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7E03-C93B-4E4F-844E-E87E1DCE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5E813-270E-E245-9F19-3CF9A212B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092F3-02EE-BC43-913A-D9A8FC09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B6CBE-F4A4-F045-B12F-939777AC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3DB73-6509-C043-9EC4-EEED22C8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A0E8-D36D-2C44-B78A-46315188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5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23B4F-BBD2-D04C-B8FC-C89E51EA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C712-840A-B941-945A-39E24049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433E-C5D7-814E-805E-91C2D0427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4D79-FBF9-234B-98FB-A9562632E0A3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7086-72C6-5B45-A6B6-4B316FBA1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898D-C784-B246-9D53-AA80B5A0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0A10-9257-0343-BA40-166F399B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09747-11A6-3C47-96F7-3485BF07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518" y="52417"/>
            <a:ext cx="6003892" cy="1325563"/>
          </a:xfrm>
        </p:spPr>
        <p:txBody>
          <a:bodyPr/>
          <a:lstStyle/>
          <a:p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LunGradCon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Icebreaker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301B3-A218-3E46-A0AE-C1E3EA0B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29193"/>
            <a:ext cx="2247005" cy="5568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D99DFE-FAD5-DF4F-BE74-E4E79A94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551" y="3572483"/>
            <a:ext cx="3304082" cy="3304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2C54F7-2849-FF41-A5AE-B607302DE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46785" y="3027216"/>
            <a:ext cx="3271605" cy="4362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03922B-C5B1-1843-BA83-9078CF03E943}"/>
              </a:ext>
            </a:extLst>
          </p:cNvPr>
          <p:cNvSpPr/>
          <p:nvPr/>
        </p:nvSpPr>
        <p:spPr>
          <a:xfrm>
            <a:off x="951774" y="953176"/>
            <a:ext cx="1016855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Lingzhi Sun</a:t>
            </a:r>
          </a:p>
          <a:p>
            <a:pPr algn="ctr"/>
            <a:r>
              <a:rPr lang="en-US" sz="4400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 of Hawaii</a:t>
            </a:r>
          </a:p>
          <a:p>
            <a:pPr algn="ctr"/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Lunar Remote Sensing</a:t>
            </a:r>
          </a:p>
          <a:p>
            <a:pPr algn="ctr"/>
            <a:r>
              <a:rPr lang="en-US" sz="4000" dirty="0">
                <a:ln w="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Apollo next generation sample analysis program</a:t>
            </a:r>
          </a:p>
        </p:txBody>
      </p:sp>
    </p:spTree>
    <p:extLst>
      <p:ext uri="{BB962C8B-B14F-4D97-AF65-F5344CB8AC3E}">
        <p14:creationId xmlns:p14="http://schemas.microsoft.com/office/powerpoint/2010/main" val="23211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LunGradCon Icebreaker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LunGradCon Icebreaker</dc:title>
  <dc:creator>Lingzhi Sun</dc:creator>
  <cp:lastModifiedBy>Lingzhi Sun</cp:lastModifiedBy>
  <cp:revision>37</cp:revision>
  <dcterms:created xsi:type="dcterms:W3CDTF">2019-07-17T21:56:41Z</dcterms:created>
  <dcterms:modified xsi:type="dcterms:W3CDTF">2019-07-17T22:34:55Z</dcterms:modified>
</cp:coreProperties>
</file>