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a35a614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a35a614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a35a61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a35a61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a35a614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a35a614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a35a61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a35a61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a35a614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a35a614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a35a614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a35a614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a35a614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a35a614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a35a614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a35a614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a35a6147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a35a614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ancer.org.au/cancer-information/types-of-cancer/lung-cancer" TargetMode="External"/><Relationship Id="rId4" Type="http://schemas.openxmlformats.org/officeDocument/2006/relationships/hyperlink" Target="https://www.cancerresearchuk.org/about-cancer/lung-cancer/survival#:~:text=Survival%20for%20all%20stages%20of%20lung%20cancer&amp;text=around%2040%20out%20of%20every,for%2010%20years%20or%20more" TargetMode="External"/><Relationship Id="rId5" Type="http://schemas.openxmlformats.org/officeDocument/2006/relationships/hyperlink" Target="https://www.kaggle.com/datasets/thedevastator/cancer-patients-and-air-pollution-a-new-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82225" y="450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Cancer Risks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39145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40">
                <a:solidFill>
                  <a:schemeClr val="dk1"/>
                </a:solidFill>
              </a:rPr>
              <a:t>Mohamed Mohamed</a:t>
            </a:r>
            <a:endParaRPr sz="1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40">
                <a:solidFill>
                  <a:schemeClr val="dk1"/>
                </a:solidFill>
              </a:rPr>
              <a:t>U3262459</a:t>
            </a:r>
            <a:endParaRPr sz="174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470975" y="3671650"/>
            <a:ext cx="4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08125" y="3972300"/>
            <a:ext cx="400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Mohamed Mohamed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U3262459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25" y="1551675"/>
            <a:ext cx="4066202" cy="2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Bibliography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Cancer council, 2023,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‘Lung cancer’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https://www.cancer.org.au/cancer-information/types-of-cancer/lung-cancer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Cancer Research UK, 2022,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i="1"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Survival for lung cancer’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https://www.cancerresearchuk.org/about-cancer/lung-cancer/survival#:~:text=Survival%20for%20all%20stages%20of%20lung%20cancer&amp;text=around%2040%20out%20of%20every,for%2010%20years%20or%20more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Devastator, 2022, ‘Lung Cancer Prediction’, Kaggle, ‘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https://www.kaggle.com/datasets/thedevastator/cancer-patients-and-air-pollution-a-new-link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500"/>
              <a:t>-&gt; </a:t>
            </a:r>
            <a:r>
              <a:rPr b="1" lang="en" sz="1500"/>
              <a:t>Description 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0"/>
              <a:t>-&gt; Questions 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0"/>
              <a:t>-&gt; EDA 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00"/>
              <a:t>-&gt; PDA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500"/>
              <a:t>-&gt; Development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Lung cancer is the leading cause of cancer death and the fifth most common cancer diagnosis in Australia(Cancer Council)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average age of diagnosis being 71 (Cancer Council)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With the survival rate of cancer being very low with “around 40 out of every 100 people (around 40%) survive their cancer for 1 year or more around 15 out of every 100 people (around 15%) will survive their cancer for 5 years or more 10 out of every 100 people (10%) will survive their cancer for 10 years or more” according to cancer research UK (cancer research UK)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the most contributing factor to Lung Cancer?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the distribution between high, medium and low risk?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the most common age?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the least contributing symptom for lung cancer?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600">
                <a:solidFill>
                  <a:schemeClr val="dk1"/>
                </a:solidFill>
              </a:rPr>
            </a:br>
            <a:r>
              <a:rPr b="1" lang="en" sz="1600">
                <a:solidFill>
                  <a:schemeClr val="dk1"/>
                </a:solidFill>
              </a:rPr>
              <a:t>What is the correlation between smoking and lung cancer? 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50" y="1519100"/>
            <a:ext cx="2105311" cy="210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103425" y="1049250"/>
            <a:ext cx="3794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Reading the data set 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description for first 5 and last 5 rows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Figuring out graphs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4" y="1152475"/>
            <a:ext cx="4998549" cy="32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EDA cont.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0719"/>
            <a:ext cx="3734526" cy="28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845" y="1248720"/>
            <a:ext cx="5052824" cy="309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675" y="1122800"/>
            <a:ext cx="40740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Performance on Training set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NB: 0.897143 (0.020504)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SVM: 0.985714 (0.009035)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GBM: 1.000000 (0.000000)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RF: 1.000000 (0.000000)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Steps</a:t>
            </a: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 implemented were: 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Pre </a:t>
            </a: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processing</a:t>
            </a: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Model testing 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Comparing </a:t>
            </a: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different classification algorithms 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Evaluating each model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Compare performance 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en" sz="1550">
                <a:solidFill>
                  <a:schemeClr val="accent2"/>
                </a:solidFill>
                <a:highlight>
                  <a:srgbClr val="FFFFFF"/>
                </a:highlight>
              </a:rPr>
              <a:t>Confusion matrix</a:t>
            </a:r>
            <a:endParaRPr b="1" sz="15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675" y="1714200"/>
            <a:ext cx="4669675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PDA con.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1097027"/>
            <a:ext cx="4171799" cy="30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99" y="-1"/>
            <a:ext cx="4066301" cy="2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007" y="2697525"/>
            <a:ext cx="3325449" cy="23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Development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Tkinter to </a:t>
            </a:r>
            <a:r>
              <a:rPr lang="en"/>
              <a:t>implement</a:t>
            </a:r>
            <a:r>
              <a:rPr lang="en"/>
              <a:t> a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Tkinter was also used to Deploy the GUI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