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AE"/>
    <a:srgbClr val="4B90D6"/>
    <a:srgbClr val="E06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08F01-08D6-45AA-80D8-66678F1F5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EF703-725C-43D1-870F-A71B06AAB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4E76-3791-4997-91A0-9235DC30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DD120-8F20-4CC5-921C-E5AF387B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F6340-3FA5-463A-9D77-CD6AC812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4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A2202-5F71-4DC5-9554-590B31C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075D1-9A14-4F89-BD44-FB56A7FF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1E5F4-56E5-49C8-9EA2-2658B8E5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C4973-E0F9-4615-A2A9-0580F318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47E3B-6339-48BC-855A-5488A6E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97BFC3-B369-4CD4-B60B-7F1CEB8C7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AB9B2-B017-42B4-9B7C-DCA54AEC8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C7965-E458-425D-8BDE-BDBB9B4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D5E00-056F-46EF-9FFD-0A6BC46A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7603D-7C84-4F38-B1B9-C1FC47E5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8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F9B16-8695-4B7B-A122-FBC669C6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87CE3-DE8B-4851-B31E-CDF04DF8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2A0FB-0AB5-4E09-ADE2-C22AEBBE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742C-6D0B-463A-8A1E-20ED049C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3FF12-A5BA-47E4-8727-9AA82131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27BA-2BE3-460C-A74E-D3A6805B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7AF25-42B2-48BC-A8B0-6E9D24EB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AA2CE-35CA-4685-8883-1DBE04D7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EE4A1-5F93-4B49-9CBC-636DB823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7C0EE-4CCA-4129-8694-F342EE49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6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83D2-A5F1-4E78-A163-E0D587F6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D6382-9157-4346-9B3D-25F3FCC1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8E2AFF-C171-4FF9-83E1-6E4DF59F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43561-9109-4A1E-8E29-EB404CE0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8D3AF-1628-4F8C-8DC4-49430A6F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26DB0-DADB-4B43-94C9-217AE7B1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791DF-EC3E-443D-8506-82A4367D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4DE70-417B-4576-B8E2-7A3133EE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28A29-76C0-494E-BB07-753F5B18F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C192A6-031F-4A7D-B5BB-4C5FEA36E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86F75C-4413-49C3-B6BA-6CBA89E70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E3B0DF-A96E-42BD-BC1B-E54A2E7D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BEB422-70EF-47A4-94A2-F0E5AF46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685F80-F196-413F-9207-80BDC57D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DCC1E-318B-4FAF-979F-1C5FE92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07863-D414-4C2A-86BA-ED463517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BEF71E-BDF6-4360-9391-B241A84F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CF1C6B-9659-4632-BD0A-FD69BCFA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0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E8AEC-B8FA-4430-9631-B3E8187A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B67D80-6AA9-4130-88AC-ABA6A11D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BAFE9-E25E-4212-B4F2-B0927D4F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8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86AA9-6E3A-4325-A4BD-6BB68874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39547-08DF-450D-ADF9-E050AFF4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96609-8189-45BC-9642-16B17FC1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AAA51-F2AF-43AE-B75E-77AAC98E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A723A-30E3-4AA1-85B9-35EA906A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C82AE-5613-442B-B01F-DFFF0EF4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7EFC0-982F-4FF9-8937-5E7E4E27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D4837-5C41-46BC-97CD-996908F37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40D75-EB31-443B-BAFD-F312A3B4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988EA-EC76-4EE9-9FEA-ECD3A724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8F5A2-6873-456A-BE03-86EF42C0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52FA8-F130-4CAF-AE70-F81F6C1F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FAA0C-91C2-4BD4-97C3-DC2B075D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3FA6E-D410-4790-89D8-7BF02776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EC25E-96CE-4E93-9298-4217D0992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2A5D-0B9F-44D7-BD65-0783ADE0B768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E08A4-9B1F-4C8C-A4CB-18650171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15D99-61E5-4C15-BD33-6ACAD8FE5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316-9C41-4EC5-8E74-5A44FB32F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D86AA-CA90-45BF-88B0-68CE46941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0" y="822326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b="1" dirty="0">
                <a:solidFill>
                  <a:srgbClr val="E06F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ko-KR" altLang="en-US" b="1" dirty="0">
                <a:solidFill>
                  <a:srgbClr val="E06F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rgbClr val="E06F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b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200" b="1" dirty="0">
                <a:solidFill>
                  <a:srgbClr val="507B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IMPRESS:</a:t>
            </a:r>
            <a:r>
              <a:rPr lang="ko-KR" altLang="en-US" sz="2200" b="1" dirty="0">
                <a:solidFill>
                  <a:srgbClr val="507B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b="1" dirty="0">
                <a:solidFill>
                  <a:srgbClr val="507B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Intelligent Multimedia PRocESSing</a:t>
            </a:r>
            <a:endParaRPr lang="ko-KR" altLang="en-US" sz="2200" b="1" dirty="0">
              <a:solidFill>
                <a:srgbClr val="507BA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C68C7B-1101-4ED9-988B-F20993BDCD88}"/>
              </a:ext>
            </a:extLst>
          </p:cNvPr>
          <p:cNvSpPr txBox="1">
            <a:spLocks/>
          </p:cNvSpPr>
          <p:nvPr/>
        </p:nvSpPr>
        <p:spPr>
          <a:xfrm>
            <a:off x="1435100" y="3128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solidFill>
                  <a:srgbClr val="E06F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 People</a:t>
            </a:r>
            <a:b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200" b="1" dirty="0">
                <a:solidFill>
                  <a:srgbClr val="4B90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IMPRESS:</a:t>
            </a:r>
            <a:r>
              <a:rPr lang="ko-KR" altLang="en-US" sz="2200" b="1" dirty="0">
                <a:solidFill>
                  <a:srgbClr val="4B90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b="1" dirty="0">
                <a:solidFill>
                  <a:srgbClr val="4B90D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Intelligent Multimedia PRocESSing</a:t>
            </a:r>
            <a:endParaRPr lang="ko-KR" altLang="en-US" sz="2200" b="1" dirty="0">
              <a:solidFill>
                <a:srgbClr val="4B90D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C:\Users\IMPRESS\Desktop\impressweb\img\people\people.jpg">
            <a:extLst>
              <a:ext uri="{FF2B5EF4-FFF2-40B4-BE49-F238E27FC236}">
                <a16:creationId xmlns:a16="http://schemas.microsoft.com/office/drawing/2014/main" id="{C5730E5A-12CD-4A8D-8D93-E9455490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725488"/>
            <a:ext cx="41529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0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Main Project IMPRESS: Intelligent Multimedia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Project IMPRESS: Intelligent Multimedia PRocESSing</dc:title>
  <dc:creator>PARKChan-In</dc:creator>
  <cp:lastModifiedBy>PARKChan-In</cp:lastModifiedBy>
  <cp:revision>4</cp:revision>
  <dcterms:created xsi:type="dcterms:W3CDTF">2018-12-05T08:12:04Z</dcterms:created>
  <dcterms:modified xsi:type="dcterms:W3CDTF">2018-12-05T08:27:35Z</dcterms:modified>
</cp:coreProperties>
</file>