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DD0"/>
    <a:srgbClr val="366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8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83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8A591-E07A-4A89-B982-E5452FB1363B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D87F4-F795-4442-B4B3-DDFBFD403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076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63EEE-ED07-40AE-8036-1416E7041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DACF08-43C6-4DDA-B21C-9E7660CC9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DC42C-3BC6-4B10-9EA4-C02B3FD6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2E2-91C9-41E2-BDB8-E175E5926983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5DA240-EAE4-4794-9F0D-11FC4EB3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5C38C-DC05-482B-B60B-E232E345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1F4C7F-76FE-43D4-AA99-34063EAB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74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FC1A9-D5FA-4C54-8A94-C1B5C26F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B64C93-CDAF-4A4C-9888-74E7E66BE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F833F-FECB-4D50-80BD-05DDB982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2E2-91C9-41E2-BDB8-E175E5926983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84E41-4F8B-4DD8-9389-959623E2C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6EB8A-F473-494F-BA88-4FDF1A53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1F4C7F-76FE-43D4-AA99-34063EAB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27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EE8611-1DDA-4FBF-9A46-191B78412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2072B4-6831-4BDE-B662-D967E611F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A7F865-840F-4ED2-BFB4-E9D4F427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2E2-91C9-41E2-BDB8-E175E5926983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83C3E-77CA-4696-8AC2-64554BC5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8471A-D3EE-43F0-A9A8-2ECD664D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1F4C7F-76FE-43D4-AA99-34063EAB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8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69C83-8BD8-4D54-AF91-B0E54D1B5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70654"/>
            <a:ext cx="10515600" cy="6213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8AAD85-EA56-43BA-A484-A08DCB499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959"/>
            <a:ext cx="10515600" cy="47160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29DFB-7BE7-4C1A-82DE-FD7E7811C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2E2-91C9-41E2-BDB8-E175E5926983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76158-6BDA-49EA-BDFD-2258E8A3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B9F69-F100-47CF-A31F-984A825F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1F4C7F-76FE-43D4-AA99-34063EAB8E0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B70631-8618-4DFF-9AFD-CF8166DD2C34}"/>
              </a:ext>
            </a:extLst>
          </p:cNvPr>
          <p:cNvSpPr/>
          <p:nvPr userDrawn="1"/>
        </p:nvSpPr>
        <p:spPr>
          <a:xfrm>
            <a:off x="0" y="1153623"/>
            <a:ext cx="12192000" cy="45719"/>
          </a:xfrm>
          <a:prstGeom prst="rect">
            <a:avLst/>
          </a:prstGeom>
          <a:solidFill>
            <a:srgbClr val="00BD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85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C4C8F-FFED-402C-92C0-E5311877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F94A6-13B8-4A74-AB28-8D6A262F3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1C5FF-C0F4-44AB-9CDA-C747D8571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2E2-91C9-41E2-BDB8-E175E5926983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2A8CC7-D846-4F74-866F-30D9E924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C0E8C-640E-4388-BF08-FCA27894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1F4C7F-76FE-43D4-AA99-34063EAB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41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20A-F323-4647-89DB-5C9F3DC9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E1D07-3216-4792-9B82-4C1A4430A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6BD1E6-31CD-4A19-96CB-4FF56AEDD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3D6C85-365F-40E7-B0D0-5A3F0385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2E2-91C9-41E2-BDB8-E175E5926983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D87B56-CC96-4C64-B92E-3CDC2580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961984-A1A0-441D-A4D3-BF51F84E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1F4C7F-76FE-43D4-AA99-34063EAB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29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940C-F5C8-494F-B4BE-50208252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D615BD-095A-4268-9AA7-B247A2E51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697E56-0EDB-4BDC-A807-3F09DB521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597B91-E93A-4338-9170-553303F4E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F6C0B1-24AA-4124-8C45-973EE87FF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C1AC9A-83B3-41CB-8F3C-B3579EE6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2E2-91C9-41E2-BDB8-E175E5926983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1CA69F-E255-443C-B251-91E1AE35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FD988E-F770-484A-AFB6-D409D3DF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1F4C7F-76FE-43D4-AA99-34063EAB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02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126C3-2ECB-4FC3-87EB-DB25A44E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097055-37E3-43DC-B7C1-3F4B64FA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2E2-91C9-41E2-BDB8-E175E5926983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C8BD58-2F96-4786-B599-2992AFAB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1063B4-1FF5-4276-A066-0494B00F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1F4C7F-76FE-43D4-AA99-34063EAB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35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1788C1-C30A-4635-B75E-1FAE895A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2E2-91C9-41E2-BDB8-E175E5926983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E4174F-A8C3-4C73-8B09-A350AD47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33365D-508A-4A93-B1C8-B575492E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1F4C7F-76FE-43D4-AA99-34063EAB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63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D789A-98BC-4522-A35F-F6528E91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FEC47-7E8D-4419-87F8-FB8D7427B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8CBDA2-CE83-4C40-A37F-E10F07990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AEDC6E-F648-4985-AACF-5A23FA1C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2E2-91C9-41E2-BDB8-E175E5926983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EA999D-57C3-4AD0-8A64-55AC9B2B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814D86-3DCC-460B-A359-A8C4CA6B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1F4C7F-76FE-43D4-AA99-34063EAB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2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6A7FB-C237-4D1F-ABB2-AD849AEBC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2CD53A-B67A-4B7F-8E56-A6CAF504C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E22012-96F2-4C4A-A333-F7C4E6625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5FBA6F-5DDA-46F1-BFD8-A22C3C8C6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2E2-91C9-41E2-BDB8-E175E5926983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A722A4-BF91-4140-AC6F-33AB3D41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979F6-7DE2-4AE1-905C-D455A3FD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1F4C7F-76FE-43D4-AA99-34063EAB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54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E35E45-A05E-4B82-ACF0-610D4A86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51D0B-09AB-40CB-B829-1FC71E123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AD460-3F06-4CB7-A94D-613C4749C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0D2E2-91C9-41E2-BDB8-E175E5926983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2D7C2-EDA2-4F80-9CFF-413E27771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9C03C6E-FE97-4BBA-A0A1-79FF32FE90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0000"/>
          <a:stretch/>
        </p:blipFill>
        <p:spPr>
          <a:xfrm>
            <a:off x="11303998" y="0"/>
            <a:ext cx="888002" cy="101357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63E9B8F-ADBC-45FC-BC39-AF8DF63C137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20" y="6356350"/>
            <a:ext cx="375560" cy="4286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1DBB1D-2622-42A0-8459-F05ECF2391D6}"/>
              </a:ext>
            </a:extLst>
          </p:cNvPr>
          <p:cNvSpPr txBox="1"/>
          <p:nvPr userDrawn="1"/>
        </p:nvSpPr>
        <p:spPr>
          <a:xfrm>
            <a:off x="8971053" y="6386018"/>
            <a:ext cx="333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0">
                <a:solidFill>
                  <a:srgbClr val="3669B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Integrated Media System Lab</a:t>
            </a:r>
            <a:endParaRPr lang="ko-KR" altLang="en-US" sz="1800" b="0">
              <a:solidFill>
                <a:srgbClr val="3669B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91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D4129-D11C-46F2-BF9E-E8D2B94066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EOG</a:t>
            </a:r>
            <a:r>
              <a:rPr lang="ko-KR" altLang="en-US" dirty="0"/>
              <a:t>데이터</a:t>
            </a:r>
            <a:br>
              <a:rPr lang="en-US" altLang="ko-KR" dirty="0"/>
            </a:br>
            <a:r>
              <a:rPr lang="en-US" altLang="ko-KR" dirty="0"/>
              <a:t>PSG </a:t>
            </a:r>
            <a:r>
              <a:rPr lang="ko-KR" altLang="en-US" dirty="0"/>
              <a:t>분류 모델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CE8876-D6ED-413A-8D92-7F41FD7AE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김호진</a:t>
            </a:r>
          </a:p>
        </p:txBody>
      </p:sp>
    </p:spTree>
    <p:extLst>
      <p:ext uri="{BB962C8B-B14F-4D97-AF65-F5344CB8AC3E}">
        <p14:creationId xmlns:p14="http://schemas.microsoft.com/office/powerpoint/2010/main" val="46986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44739-2EED-4138-B30E-7D98FB749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레이어</a:t>
            </a:r>
            <a:r>
              <a:rPr lang="en-US" altLang="ko-KR" dirty="0"/>
              <a:t>, </a:t>
            </a:r>
            <a:r>
              <a:rPr lang="ko-KR" altLang="en-US" dirty="0"/>
              <a:t>파라미터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B93E75-406F-48FD-BB21-3ED1A769C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layer</a:t>
            </a:r>
          </a:p>
          <a:p>
            <a:pPr lvl="1"/>
            <a:r>
              <a:rPr lang="en-US" altLang="ko-KR" dirty="0"/>
              <a:t>Conv1d -&gt;</a:t>
            </a:r>
            <a:r>
              <a:rPr lang="ko-KR" altLang="en-US" dirty="0"/>
              <a:t> </a:t>
            </a:r>
            <a:r>
              <a:rPr lang="en-US" altLang="ko-KR" dirty="0" err="1"/>
              <a:t>ReLU</a:t>
            </a:r>
            <a:r>
              <a:rPr lang="en-US" altLang="ko-KR" dirty="0"/>
              <a:t> -&gt; pool1d -&gt; Conv1d -&gt; </a:t>
            </a:r>
            <a:r>
              <a:rPr lang="en-US" altLang="ko-KR" dirty="0" err="1"/>
              <a:t>ReLU</a:t>
            </a:r>
            <a:r>
              <a:rPr lang="en-US" altLang="ko-KR" dirty="0"/>
              <a:t> -&gt; pool1d -&gt; (</a:t>
            </a:r>
            <a:r>
              <a:rPr lang="ko-KR" altLang="en-US" dirty="0"/>
              <a:t>전치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-&gt; linear -&gt; </a:t>
            </a:r>
            <a:r>
              <a:rPr lang="en-US" altLang="ko-KR" dirty="0" err="1"/>
              <a:t>ReLU</a:t>
            </a:r>
            <a:r>
              <a:rPr lang="en-US" altLang="ko-KR" dirty="0"/>
              <a:t> -&gt; linear -&gt;</a:t>
            </a:r>
            <a:r>
              <a:rPr lang="en-US" altLang="ko-KR" dirty="0" err="1"/>
              <a:t>softmax</a:t>
            </a:r>
            <a:endParaRPr lang="en-US" altLang="ko-KR" dirty="0"/>
          </a:p>
          <a:p>
            <a:r>
              <a:rPr lang="ko-KR" altLang="en-US" dirty="0"/>
              <a:t>손실함수 </a:t>
            </a:r>
            <a:r>
              <a:rPr lang="en-US" altLang="ko-KR" dirty="0" err="1"/>
              <a:t>crossEntropy</a:t>
            </a:r>
            <a:endParaRPr lang="en-US" altLang="ko-KR" dirty="0"/>
          </a:p>
          <a:p>
            <a:r>
              <a:rPr lang="ko-KR" altLang="en-US" dirty="0" err="1"/>
              <a:t>옵티마이저</a:t>
            </a:r>
            <a:r>
              <a:rPr lang="ko-KR" altLang="en-US" dirty="0"/>
              <a:t> </a:t>
            </a:r>
            <a:r>
              <a:rPr lang="en-US" altLang="ko-KR" dirty="0"/>
              <a:t>Adam </a:t>
            </a:r>
            <a:r>
              <a:rPr lang="ko-KR" altLang="en-US" dirty="0" err="1"/>
              <a:t>학습률</a:t>
            </a:r>
            <a:r>
              <a:rPr lang="ko-KR" altLang="en-US" dirty="0"/>
              <a:t> </a:t>
            </a:r>
            <a:r>
              <a:rPr lang="en-US" altLang="ko-KR" dirty="0"/>
              <a:t>0.001</a:t>
            </a:r>
          </a:p>
          <a:p>
            <a:r>
              <a:rPr lang="en-US" altLang="ko-KR" dirty="0"/>
              <a:t>Epoch 10</a:t>
            </a:r>
            <a:r>
              <a:rPr lang="ko-KR" altLang="en-US" dirty="0"/>
              <a:t>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정확도 </a:t>
            </a:r>
            <a:endParaRPr lang="en-US" altLang="ko-KR" dirty="0"/>
          </a:p>
          <a:p>
            <a:pPr lvl="1"/>
            <a:r>
              <a:rPr lang="en-US" altLang="ko-KR" dirty="0"/>
              <a:t>3-class(wake-</a:t>
            </a:r>
            <a:r>
              <a:rPr lang="en-US" altLang="ko-KR" dirty="0" err="1"/>
              <a:t>nrem</a:t>
            </a:r>
            <a:r>
              <a:rPr lang="en-US" altLang="ko-KR" dirty="0"/>
              <a:t>-rem): 0.81</a:t>
            </a:r>
          </a:p>
          <a:p>
            <a:pPr lvl="1"/>
            <a:r>
              <a:rPr lang="en-US" altLang="ko-KR" dirty="0"/>
              <a:t>6-class(wake-n1-n2-n3-n4-rem): 0.75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381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55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Pretendard Medium</vt:lpstr>
      <vt:lpstr>맑은 고딕</vt:lpstr>
      <vt:lpstr>Arial</vt:lpstr>
      <vt:lpstr>Office 테마</vt:lpstr>
      <vt:lpstr>EOG데이터 PSG 분류 모델</vt:lpstr>
      <vt:lpstr>레이어, 파라미터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LLM 을 사용하기 위해서 기술적으로 고려해야할 단계</dc:title>
  <dc:creator>MLJJ</dc:creator>
  <cp:lastModifiedBy>hojin Kim</cp:lastModifiedBy>
  <cp:revision>25</cp:revision>
  <dcterms:created xsi:type="dcterms:W3CDTF">2024-12-14T14:27:36Z</dcterms:created>
  <dcterms:modified xsi:type="dcterms:W3CDTF">2025-01-06T05:31:39Z</dcterms:modified>
</cp:coreProperties>
</file>