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s2tSxBD5lA/JF7u6yapvYWwf1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8169" y="6181727"/>
            <a:ext cx="775662" cy="363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0" y="2228158"/>
            <a:ext cx="12192000" cy="113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>
            <a:gsLst>
              <a:gs pos="0">
                <a:srgbClr val="221F32">
                  <a:alpha val="81568"/>
                </a:srgbClr>
              </a:gs>
              <a:gs pos="8000">
                <a:srgbClr val="221F32">
                  <a:alpha val="81568"/>
                </a:srgbClr>
              </a:gs>
              <a:gs pos="35000">
                <a:srgbClr val="FFFFFF">
                  <a:alpha val="69411"/>
                </a:srgbClr>
              </a:gs>
              <a:gs pos="70000">
                <a:srgbClr val="FFFFFF">
                  <a:alpha val="69411"/>
                </a:srgbClr>
              </a:gs>
              <a:gs pos="96000">
                <a:srgbClr val="70151C">
                  <a:alpha val="85490"/>
                </a:srgbClr>
              </a:gs>
              <a:gs pos="100000">
                <a:srgbClr val="70151C">
                  <a:alpha val="8549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2314574" y="3568284"/>
            <a:ext cx="7562850" cy="49420"/>
          </a:xfrm>
          <a:prstGeom prst="rect">
            <a:avLst/>
          </a:prstGeom>
          <a:gradFill>
            <a:gsLst>
              <a:gs pos="0">
                <a:srgbClr val="221F32"/>
              </a:gs>
              <a:gs pos="39000">
                <a:srgbClr val="F2F2F2"/>
              </a:gs>
              <a:gs pos="67000">
                <a:srgbClr val="F2F2F2"/>
              </a:gs>
              <a:gs pos="100000">
                <a:srgbClr val="70151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0" y="3876675"/>
            <a:ext cx="121920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133350" y="758513"/>
            <a:ext cx="11925300" cy="45719"/>
          </a:xfrm>
          <a:prstGeom prst="rect">
            <a:avLst/>
          </a:prstGeom>
          <a:gradFill>
            <a:gsLst>
              <a:gs pos="0">
                <a:srgbClr val="221F32"/>
              </a:gs>
              <a:gs pos="39000">
                <a:srgbClr val="F2F2F2"/>
              </a:gs>
              <a:gs pos="67000">
                <a:srgbClr val="F2F2F2"/>
              </a:gs>
              <a:gs pos="100000">
                <a:srgbClr val="70151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8169" y="6176963"/>
            <a:ext cx="775662" cy="36374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90297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0" y="2228158"/>
            <a:ext cx="12192000" cy="113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3</a:t>
            </a:r>
            <a:r>
              <a:rPr lang="ko-KR" altLang="en-US" dirty="0"/>
              <a:t>주차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0" y="3876675"/>
            <a:ext cx="121920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/>
              <a:t>홍유화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 dirty="0"/>
              <a:t>Model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en-US" dirty="0"/>
              <a:t>Layer : Input -&gt; Conv2D -&gt; </a:t>
            </a:r>
            <a:r>
              <a:rPr lang="en-US" dirty="0" err="1"/>
              <a:t>ReLU</a:t>
            </a:r>
            <a:r>
              <a:rPr lang="en-US" dirty="0"/>
              <a:t> -&gt; DepthwiseConv2D -&gt; </a:t>
            </a:r>
            <a:r>
              <a:rPr lang="en-US" dirty="0" err="1"/>
              <a:t>ReLU</a:t>
            </a:r>
            <a:r>
              <a:rPr lang="en-US" dirty="0"/>
              <a:t> 		 -&gt; GlobalAveragePooling2D -&gt; </a:t>
            </a:r>
            <a:r>
              <a:rPr lang="en-US" dirty="0" err="1"/>
              <a:t>Softmax</a:t>
            </a:r>
            <a:endParaRPr lang="en-US" dirty="0"/>
          </a:p>
          <a:p>
            <a:pPr marL="685800" indent="-457200"/>
            <a:r>
              <a:rPr lang="en-US" dirty="0"/>
              <a:t>Optimizer : </a:t>
            </a:r>
            <a:r>
              <a:rPr lang="en-US" dirty="0" err="1"/>
              <a:t>adam</a:t>
            </a:r>
            <a:endParaRPr lang="en-US" dirty="0"/>
          </a:p>
          <a:p>
            <a:pPr marL="685800" indent="-457200"/>
            <a:r>
              <a:rPr lang="en-US" dirty="0"/>
              <a:t>Loss : categorical </a:t>
            </a:r>
            <a:r>
              <a:rPr lang="en-US" dirty="0" err="1"/>
              <a:t>crossentropy</a:t>
            </a:r>
            <a:endParaRPr lang="en-US" dirty="0"/>
          </a:p>
          <a:p>
            <a:pPr marL="685800" indent="-457200"/>
            <a:r>
              <a:rPr lang="en-US" dirty="0"/>
              <a:t>3-class, epoch = 10</a:t>
            </a:r>
          </a:p>
          <a:p>
            <a:pPr marL="228600" indent="0">
              <a:buNone/>
            </a:pPr>
            <a:endParaRPr lang="en-US" dirty="0"/>
          </a:p>
          <a:p>
            <a:pPr marL="685800" indent="-457200"/>
            <a:r>
              <a:rPr lang="en-US" dirty="0"/>
              <a:t>Train -&gt; acc : 0.98 / loss : 0.6</a:t>
            </a:r>
          </a:p>
          <a:p>
            <a:pPr marL="685800" indent="-457200"/>
            <a:r>
              <a:rPr lang="en-US" dirty="0"/>
              <a:t>Validation -&gt; acc : 0.66 / loss : 7.1</a:t>
            </a:r>
          </a:p>
          <a:p>
            <a:pPr marL="685800" indent="-457200"/>
            <a:r>
              <a:rPr lang="en-US" dirty="0"/>
              <a:t>Test -&gt; acc : 0.83 / loss : 3.73</a:t>
            </a:r>
          </a:p>
          <a:p>
            <a:pPr marL="228600" indent="0">
              <a:buNone/>
            </a:pP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와이드스크린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Office 테마</vt:lpstr>
      <vt:lpstr>3주차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홍유화(2023240040)</cp:lastModifiedBy>
  <cp:revision>2</cp:revision>
  <dcterms:created xsi:type="dcterms:W3CDTF">2022-09-21T08:07:24Z</dcterms:created>
  <dcterms:modified xsi:type="dcterms:W3CDTF">2025-01-06T08:58:05Z</dcterms:modified>
</cp:coreProperties>
</file>