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9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82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08" y="26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2025. 1. 8.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2025. 1. 8.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4200" b="0" i="0" dirty="0">
                <a:solidFill>
                  <a:srgbClr val="000000"/>
                </a:solidFill>
                <a:effectLst/>
                <a:latin typeface="noto"/>
              </a:rPr>
              <a:t>EEG modeling of PSG data</a:t>
            </a:r>
            <a:endParaRPr lang="ko-KR" altLang="en-US" sz="42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김상규</a:t>
            </a:r>
            <a:r>
              <a:rPr lang="en-US" altLang="ko-KR" dirty="0"/>
              <a:t>, </a:t>
            </a:r>
            <a:r>
              <a:rPr lang="ko-KR" altLang="en-US" u="sng" dirty="0" err="1"/>
              <a:t>황시훈</a:t>
            </a:r>
            <a:endParaRPr lang="en-US" altLang="ko-KR" u="sng" dirty="0"/>
          </a:p>
          <a:p>
            <a:r>
              <a:rPr lang="en-US" altLang="ko-KR" dirty="0"/>
              <a:t>2025.01.08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pic>
        <p:nvPicPr>
          <p:cNvPr id="4" name="내용 개체 틀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BC6702D-50C5-99E5-8631-A25AD52A5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36248"/>
            <a:ext cx="6933993" cy="35720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FCBAE-8F11-4C6E-95B1-6D863AC7E8C7}"/>
              </a:ext>
            </a:extLst>
          </p:cNvPr>
          <p:cNvSpPr txBox="1"/>
          <p:nvPr/>
        </p:nvSpPr>
        <p:spPr>
          <a:xfrm>
            <a:off x="7512334" y="2231071"/>
            <a:ext cx="4679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Shape = (35346, 3000, 2)</a:t>
            </a:r>
            <a:endParaRPr kumimoji="1"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539AE-9FFD-820C-B81A-D80279B76019}"/>
              </a:ext>
            </a:extLst>
          </p:cNvPr>
          <p:cNvSpPr txBox="1"/>
          <p:nvPr/>
        </p:nvSpPr>
        <p:spPr>
          <a:xfrm>
            <a:off x="7476492" y="2858158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Accuracy : 0.6380, Loss : 177.5755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B4ADB-363E-A5FA-10B9-ED7145AC66C2}"/>
              </a:ext>
            </a:extLst>
          </p:cNvPr>
          <p:cNvSpPr txBox="1"/>
          <p:nvPr/>
        </p:nvSpPr>
        <p:spPr>
          <a:xfrm>
            <a:off x="554803" y="5070896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Shallow </a:t>
            </a:r>
            <a:r>
              <a:rPr kumimoji="1" lang="en-US" altLang="ko-KR" dirty="0" err="1"/>
              <a:t>ConvNet</a:t>
            </a:r>
            <a:r>
              <a:rPr kumimoji="1" lang="ko-KR" altLang="en-US" dirty="0"/>
              <a:t>의 구조를 고려해 설계 된 모델</a:t>
            </a:r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34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noto</vt:lpstr>
      <vt:lpstr>Noto Sans KR</vt:lpstr>
      <vt:lpstr>Arial</vt:lpstr>
      <vt:lpstr>Office 테마</vt:lpstr>
      <vt:lpstr>EEG modeling of PSG data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39</cp:revision>
  <dcterms:created xsi:type="dcterms:W3CDTF">2022-09-21T08:07:24Z</dcterms:created>
  <dcterms:modified xsi:type="dcterms:W3CDTF">2025-01-08T04:25:03Z</dcterms:modified>
</cp:coreProperties>
</file>