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5E0E4-7E1E-2F07-8C10-E93D1EEF8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D9D532-4F9B-7378-5820-509ED863F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BD33B-B68D-C371-D13D-681D34B2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8071-F3B4-4888-9B20-E563AB933C02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4D29B-7B9C-5599-8425-E8C180E0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D702A-3DCE-BD49-D2A3-20D9E296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2C07-EA5F-41EA-B0F6-89EB162E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81CD1-BC78-046A-0096-2850ED9B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9636F-8939-539C-1DCF-E9AFFE1F8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1AB66-CFB8-57E9-232E-DF877F67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8071-F3B4-4888-9B20-E563AB933C02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F094B-9AAA-6E71-B9E3-5BC3CA17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E79CA-D280-4AE5-26AC-5219943F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2C07-EA5F-41EA-B0F6-89EB162E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1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84CA93-B0F5-95DE-EF04-D1C365B9E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75254F-F689-382D-D662-70408D4A8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41638-76A6-3409-F721-BBA8C72F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8071-F3B4-4888-9B20-E563AB933C02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7CA83-7EDF-2944-E75A-B0962E0A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64009-099D-49A4-9C41-4DD48FC2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2C07-EA5F-41EA-B0F6-89EB162E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8535-E1C3-BB53-51B4-0A51D7E2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B6278-A2A6-3791-6930-AA9A8790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CFFC9-77D7-A6E9-38DE-6119BE98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8071-F3B4-4888-9B20-E563AB933C02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69FF1-E1BD-F256-608B-D85AEC88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BFA41-B2E7-91F0-6C88-CB7E7199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2C07-EA5F-41EA-B0F6-89EB162E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F5A5C-66EF-2DE9-1974-DEED7A86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240078-6CE9-0916-67FE-AB609AEA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F6669-ED13-3941-DBC5-338EB52A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8071-F3B4-4888-9B20-E563AB933C02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2C7F9-02C8-AB65-BB1E-D37115AC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AD597-DF34-913E-D907-7BF13409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2C07-EA5F-41EA-B0F6-89EB162E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ADCF3-6D8E-68A5-7CAB-AA23EED4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64BDE-B92A-1C9D-B6FE-525B9FAB0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873CD8-5398-E5EE-C5E6-B5D82D830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AB3F8-F78A-42E3-D329-48D9CE1B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8071-F3B4-4888-9B20-E563AB933C02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1593D-D7D5-EF56-4024-62FD6CFE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24C10-FA79-E507-296D-190DC50F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2C07-EA5F-41EA-B0F6-89EB162E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4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9DF3B-1E04-6429-EA55-58B902B1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ABFE6-1159-2304-A2C6-B7D54BD0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5E0F4B-3FE9-6A5D-96BC-05E348699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D2AC6B-E0DC-4E9D-8205-5C26D2B9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246EE-7CAE-9649-F934-1A04046C5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CD43A-EC95-8C86-8C67-34F655A7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8071-F3B4-4888-9B20-E563AB933C02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66B1EC-8D9C-3651-4EC3-58B64C02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26D93-EC43-9DB3-5B52-4B12F1EC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2C07-EA5F-41EA-B0F6-89EB162E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9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C6D23-B1A1-95F4-EE74-6FE5D120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DA0F4B-3CC7-A495-3657-B5F66CC6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8071-F3B4-4888-9B20-E563AB933C02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0A2AC4-144A-B325-9C45-1F90CC3F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E65748-3407-D05C-A040-B4A1AF12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2C07-EA5F-41EA-B0F6-89EB162E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6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39A4AC-F32D-FCB5-323C-109503A0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8071-F3B4-4888-9B20-E563AB933C02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CC04D3-75EC-6C2B-FD7D-0FD7EAB9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3F02B8-85FA-E5DE-CC4F-49314A4D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2C07-EA5F-41EA-B0F6-89EB162E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CE825-BFA2-263D-3935-E2C5ABB6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BC381-134D-5BEB-52FE-808E1F91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DD3F28-4CC0-DDAD-8A62-0DA9BBD2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51E46-178B-A942-02AB-5A6312FA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8071-F3B4-4888-9B20-E563AB933C02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4202A-F91C-09A5-D013-BF824FFD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33571-0F84-7782-F998-60C368A7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2C07-EA5F-41EA-B0F6-89EB162E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8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4136-F575-D587-E569-2121547E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03F73B-0F38-6770-681E-173A1E9FD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70A091-EE60-C4AE-9EC3-B26F7A6EE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2F54B-CC72-F3D8-365B-495C4658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8071-F3B4-4888-9B20-E563AB933C02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E3DDC-2B36-1ED5-96D4-43870B1E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0499A-425B-D508-716C-F7853FEB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92C07-EA5F-41EA-B0F6-89EB162E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C37193-1170-1DA0-7D1D-E05FDD03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A303D-8E8E-39AB-A94C-1E99A17E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614B2-E2F0-1A57-23B4-5506CA4D2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48071-F3B4-4888-9B20-E563AB933C02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48565-F70E-F333-2F81-2FBC2D318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4C6-7234-F257-743E-13388FA24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B92C07-EA5F-41EA-B0F6-89EB162E7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2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33040E-4DCA-B70B-D264-9A42A8E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sz="4200" b="0" i="0" dirty="0">
                <a:solidFill>
                  <a:srgbClr val="000000"/>
                </a:solidFill>
                <a:effectLst/>
                <a:latin typeface="noto"/>
              </a:rPr>
              <a:t>EEG modeling of PSG data</a:t>
            </a:r>
            <a:endParaRPr lang="ko-KR" altLang="en-US" sz="42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356BD-7DC4-F79E-AE72-864391B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김상규</a:t>
            </a:r>
            <a:r>
              <a:rPr lang="en-US" altLang="ko-KR" dirty="0"/>
              <a:t>, </a:t>
            </a:r>
            <a:r>
              <a:rPr lang="ko-KR" altLang="en-US" u="sng" dirty="0"/>
              <a:t>이건준</a:t>
            </a:r>
            <a:endParaRPr lang="en-US" altLang="ko-KR" u="sng" dirty="0"/>
          </a:p>
          <a:p>
            <a:r>
              <a:rPr lang="en-US" altLang="ko-KR" dirty="0"/>
              <a:t>2025.01.10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96F15E-C8B0-33DD-BF48-B926796D3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FCEA4FB-E009-152D-FEAF-1CA956B37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u="sng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89328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115CE-96DE-71FE-58B6-13731F110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ADBB-1EB7-180B-5074-2500ADA3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FCBAE-8F11-4C6E-95B1-6D863AC7E8C7}"/>
              </a:ext>
            </a:extLst>
          </p:cNvPr>
          <p:cNvSpPr txBox="1"/>
          <p:nvPr/>
        </p:nvSpPr>
        <p:spPr>
          <a:xfrm>
            <a:off x="7512334" y="2231071"/>
            <a:ext cx="4679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Shape = (24828, 3000, 1)</a:t>
            </a:r>
            <a:endParaRPr kumimoji="1" lang="ko-KR" alt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539AE-9FFD-820C-B81A-D80279B76019}"/>
              </a:ext>
            </a:extLst>
          </p:cNvPr>
          <p:cNvSpPr txBox="1"/>
          <p:nvPr/>
        </p:nvSpPr>
        <p:spPr>
          <a:xfrm>
            <a:off x="7476492" y="2858158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Accuracy : 0.6132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B4ADB-363E-A5FA-10B9-ED7145AC66C2}"/>
              </a:ext>
            </a:extLst>
          </p:cNvPr>
          <p:cNvSpPr txBox="1"/>
          <p:nvPr/>
        </p:nvSpPr>
        <p:spPr>
          <a:xfrm>
            <a:off x="3160146" y="6306102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Shallow </a:t>
            </a:r>
            <a:r>
              <a:rPr kumimoji="1" lang="ko-KR" altLang="en-US" dirty="0"/>
              <a:t>깃을 보고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AA9F3B-914D-06E5-F1E7-75A4CD02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08" y="1518588"/>
            <a:ext cx="4867954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8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Malgun Gothic</vt:lpstr>
      <vt:lpstr>noto</vt:lpstr>
      <vt:lpstr>Arial</vt:lpstr>
      <vt:lpstr>Noto Sans KR</vt:lpstr>
      <vt:lpstr>Office 테마</vt:lpstr>
      <vt:lpstr>EEG modeling of PSG data</vt:lpstr>
      <vt:lpstr>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이건준(2019150032)</dc:creator>
  <cp:lastModifiedBy>이건준(2019150032)</cp:lastModifiedBy>
  <cp:revision>1</cp:revision>
  <dcterms:created xsi:type="dcterms:W3CDTF">2025-01-10T06:46:23Z</dcterms:created>
  <dcterms:modified xsi:type="dcterms:W3CDTF">2025-01-10T06:52:51Z</dcterms:modified>
</cp:coreProperties>
</file>