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9" r:id="rId5"/>
    <p:sldId id="28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85664"/>
    <a:srgbClr val="221F32"/>
    <a:srgbClr val="D7D4E4"/>
    <a:srgbClr val="C6A2A5"/>
    <a:srgbClr val="EECCFC"/>
    <a:srgbClr val="70151C"/>
    <a:srgbClr val="EA9298"/>
    <a:srgbClr val="F9D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82667" autoAdjust="0"/>
  </p:normalViewPr>
  <p:slideViewPr>
    <p:cSldViewPr snapToGrid="0" showGuides="1">
      <p:cViewPr varScale="1">
        <p:scale>
          <a:sx n="91" d="100"/>
          <a:sy n="91" d="100"/>
        </p:scale>
        <p:origin x="1410" y="90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11456-5AE7-4E7B-AB67-B07C648990A4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CE2BB-850E-4126-A6BC-A7C36A325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464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CFFAD-E85B-98C6-431B-91D567F14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E4E4FC8-93C8-5566-B19E-889566E701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D125638-54FC-AF5F-D770-E80B9B251B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121AFC-CA0D-BD24-556D-71B3DC2B95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CE2BB-850E-4126-A6BC-A7C36A3258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865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B342E01-0E27-D9DB-4969-DF0C04DFB4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69" y="6181727"/>
            <a:ext cx="775662" cy="363742"/>
          </a:xfrm>
          <a:prstGeom prst="rect">
            <a:avLst/>
          </a:prstGeom>
        </p:spPr>
      </p:pic>
      <p:sp>
        <p:nvSpPr>
          <p:cNvPr id="12" name="제목 11">
            <a:extLst>
              <a:ext uri="{FF2B5EF4-FFF2-40B4-BE49-F238E27FC236}">
                <a16:creationId xmlns:a16="http://schemas.microsoft.com/office/drawing/2014/main" id="{388FBAFE-0239-2AA8-8DC5-3271C06F6B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981963"/>
            <a:ext cx="12192000" cy="1131680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r>
              <a:rPr lang="ko-KR" altLang="en-US" dirty="0"/>
              <a:t>논문제목</a:t>
            </a: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2A431B62-0827-EF0C-9245-110D3AAC73C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frame">
            <a:avLst>
              <a:gd name="adj1" fmla="val 1805"/>
            </a:avLst>
          </a:prstGeom>
          <a:gradFill flip="none" rotWithShape="1">
            <a:gsLst>
              <a:gs pos="70000">
                <a:schemeClr val="bg1">
                  <a:alpha val="70000"/>
                  <a:lumMod val="100000"/>
                </a:schemeClr>
              </a:gs>
              <a:gs pos="35000">
                <a:schemeClr val="bg1">
                  <a:alpha val="70000"/>
                </a:schemeClr>
              </a:gs>
              <a:gs pos="8000">
                <a:srgbClr val="221F32">
                  <a:alpha val="82000"/>
                </a:srgbClr>
              </a:gs>
              <a:gs pos="96000">
                <a:srgbClr val="70151C">
                  <a:alpha val="86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510EB-D117-DE36-ACE9-D8CBD7A345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743450"/>
            <a:ext cx="12191999" cy="795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Malgun Gothic Semilight" panose="020B0502040204020203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 err="1"/>
              <a:t>김탱탱</a:t>
            </a:r>
            <a:br>
              <a:rPr lang="en-US" altLang="ko-KR" dirty="0"/>
            </a:br>
            <a:r>
              <a:rPr lang="en-US" altLang="ko-KR" dirty="0"/>
              <a:t>2022.00.00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6CF8193-6C38-001E-F454-EFF7D26861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192118"/>
            <a:ext cx="12192000" cy="4642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Noto Sans KR" panose="020B0500000000000000" pitchFamily="34" charset="-127"/>
                <a:ea typeface="Noto Sans KR" panose="020B0500000000000000" pitchFamily="34" charset="-127"/>
                <a:cs typeface="Noto Sans" panose="020B050204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English Title</a:t>
            </a:r>
            <a:endParaRPr lang="ko-KR" altLang="en-US" dirty="0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80907CE7-538A-0BA2-7D55-45DAFEB429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745599"/>
            <a:ext cx="12192000" cy="421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i="0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저자명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EF9AE89-739B-FCE3-AF1F-798D33E430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206081"/>
            <a:ext cx="12192000" cy="28257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i="1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/>
              <a:t>저널명</a:t>
            </a:r>
            <a:r>
              <a:rPr lang="en-US" altLang="ko-KR" dirty="0"/>
              <a:t>(</a:t>
            </a:r>
            <a:r>
              <a:rPr lang="ko-KR" altLang="en-US" dirty="0" err="1"/>
              <a:t>발행년도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8E83D70-B55A-92AA-895C-DD4546FB09F8}"/>
              </a:ext>
            </a:extLst>
          </p:cNvPr>
          <p:cNvCxnSpPr/>
          <p:nvPr userDrawn="1"/>
        </p:nvCxnSpPr>
        <p:spPr>
          <a:xfrm>
            <a:off x="3924300" y="4552950"/>
            <a:ext cx="43910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19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FA775-10CD-7FAD-B22C-78F9AC03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9561D4-5E31-851A-93B2-0BFAA93DE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28952-8AAC-D4E9-CB6A-107BC17F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1B626-D127-C722-F1AB-02DF2BF6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F5797-D348-3F92-3F47-35A0F1ED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8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1ACA76-6A54-C694-B549-7741A503D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C5DAF5-B39B-59BE-9F46-C104C3089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4B4B8-1D10-95BC-3C95-2E2C965B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7A841-752B-3711-AD7A-03C33C42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4F54A-BB89-9BC5-0231-1732ABE7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7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86E90-FD4B-44DC-196F-8A3B871F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525"/>
            <a:ext cx="11544300" cy="606425"/>
          </a:xfrm>
        </p:spPr>
        <p:txBody>
          <a:bodyPr/>
          <a:lstStyle>
            <a:lvl1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6C40A-86A0-644A-C9BA-F87068CCA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89034"/>
            <a:ext cx="11150600" cy="4813300"/>
          </a:xfrm>
        </p:spPr>
        <p:txBody>
          <a:bodyPr/>
          <a:lstStyle>
            <a:lvl1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2pPr>
            <a:lvl3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3pPr>
            <a:lvl4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4pPr>
            <a:lvl5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615B1C-8E6A-1A81-B3C4-812212744AD3}"/>
              </a:ext>
            </a:extLst>
          </p:cNvPr>
          <p:cNvSpPr/>
          <p:nvPr userDrawn="1"/>
        </p:nvSpPr>
        <p:spPr>
          <a:xfrm>
            <a:off x="133350" y="758513"/>
            <a:ext cx="11925300" cy="45719"/>
          </a:xfrm>
          <a:prstGeom prst="rect">
            <a:avLst/>
          </a:prstGeom>
          <a:gradFill flip="none" rotWithShape="1">
            <a:gsLst>
              <a:gs pos="0">
                <a:srgbClr val="221F32"/>
              </a:gs>
              <a:gs pos="39000">
                <a:schemeClr val="bg1"/>
              </a:gs>
              <a:gs pos="67000">
                <a:schemeClr val="bg1"/>
              </a:gs>
              <a:gs pos="100000">
                <a:srgbClr val="70151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202AE2-82AF-0A85-0A93-318CC3E8BD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69" y="6176963"/>
            <a:ext cx="775662" cy="363742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F19C5E05-0AEF-4A8A-A2E6-417DA75D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176963"/>
            <a:ext cx="2743200" cy="365125"/>
          </a:xfrm>
        </p:spPr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8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8A2A-4975-FBB0-02D9-654ADC60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F376D-5FB0-2609-DAEB-66DB852AF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15998-F947-602F-6859-F7AC975E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9289C-A7CC-2417-6029-EC811E24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8CB99-249E-B44D-03A1-B4C2627A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2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4031F-850C-B368-0435-390CC9B6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4827A-6A6D-9C1D-3881-AEBD46CD1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A85DBE-6186-3329-71E6-5226EF02E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14FD17-D4B5-373C-8E9E-AC2BE8C5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626CD3-129E-F93A-9814-0E25FB9F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731E9-5C28-AFE0-0619-CDD5F411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3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557AE-3D3A-7F8D-BE56-AD9C4621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3EEBB-0179-2872-C941-2D999BB2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0944DA-8F75-981E-9572-FF4B409FB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E84369-08E6-3330-3924-834945F8C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1D59A0-127D-EACE-A6D2-8894AB8D7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B2DA7A-E3BA-1943-1808-84878BB3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1EF55F-FC90-C3AB-4095-C88B7588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BA4510-4035-9234-180F-B8C42C4B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39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0ACE5-20C5-55B8-A632-1808A1C4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9137CC-A1BD-D529-118F-A8070A03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EDACCA-7604-9F2B-24D0-882AB333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20FDD9-E11C-8810-A89B-D13CBBC4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04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58B2C3-8183-DA08-AFE4-48047F8E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B8C2C6-0D47-938A-F984-08E4A826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BB2E27-314B-9D6F-B6C8-B188EEDD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0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0C319-10CC-F4F7-089A-3097771A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7D790-9F7A-8CB9-3FE1-96C57B87A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452D4B-0797-4CC7-F98D-A30A80767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782039-11B8-B9D2-A9BB-4D9A4515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4017D4-0AA4-FC9E-204A-A2C6BF38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918B62-373F-3B60-A9C8-9ED13CED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07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FF609-CD21-46BA-1538-06204348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2E5D5D-BB2C-7CBA-70D1-95B242FFC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F13C93-541A-304D-16D5-8837C92D5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12A024-DAAA-2CFE-FEDE-B0C89472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7A941-9A4A-33C2-CF96-AA77D2BB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B4DCD2-8890-F2E1-B718-03174C65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2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CB063C-D73D-A8D0-B991-0A43F1F0E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F9744B-BCBB-7074-517D-2FD743D97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769ED-A909-6745-B45E-A69988276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5AABB-70F1-4960-BB90-F30CCA443D4E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B3612-90A5-8B3A-6675-20DC14733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28E8B-BFAD-0918-8AC5-420653406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44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133040E-4DCA-B70B-D264-9A42A8E81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548146"/>
            <a:ext cx="12192000" cy="1210155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딥러닝 스터디 </a:t>
            </a:r>
            <a:r>
              <a:rPr lang="en-US" altLang="ko-KR" sz="5400" dirty="0"/>
              <a:t>3</a:t>
            </a:r>
            <a:r>
              <a:rPr lang="ko-KR" altLang="en-US" sz="5400" dirty="0"/>
              <a:t>주차</a:t>
            </a:r>
            <a:endParaRPr lang="en-US" altLang="ko-KR" sz="5400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96356BD-7DC4-F79E-AE72-864391B44B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4527550"/>
            <a:ext cx="12191999" cy="795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황상빈</a:t>
            </a:r>
            <a:endParaRPr lang="en-US" altLang="ko-KR" sz="160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496F15E-C8B0-33DD-BF48-B926796D3A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192118"/>
            <a:ext cx="12192000" cy="613528"/>
          </a:xfrm>
        </p:spPr>
        <p:txBody>
          <a:bodyPr>
            <a:normAutofit/>
          </a:bodyPr>
          <a:lstStyle/>
          <a:p>
            <a:endParaRPr lang="ko-KR" altLang="en-US" sz="180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FCEA4FB-E009-152D-FEAF-1CA956B37C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A5F5E343-75C3-E5B8-745E-4E5B84180D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4206081"/>
            <a:ext cx="12192000" cy="282575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25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CB095-911E-7F0D-0C86-17C55E33F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41E35-817A-18D6-66E1-FA0C39C9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6F3A86-D4A8-8641-8EB4-856A2DB62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1125971"/>
            <a:ext cx="5563368" cy="48133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 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Loss function : </a:t>
            </a:r>
            <a:r>
              <a:rPr lang="en-US" altLang="ko-KR" sz="2400" dirty="0" err="1"/>
              <a:t>CrossEntropyLoss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Optimizer: Adam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Learning rate : 0.001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Epoch = 10</a:t>
            </a:r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FCB682C7-BBC6-0E26-F923-E39E4344BD23}"/>
              </a:ext>
            </a:extLst>
          </p:cNvPr>
          <p:cNvSpPr txBox="1">
            <a:spLocks/>
          </p:cNvSpPr>
          <p:nvPr/>
        </p:nvSpPr>
        <p:spPr>
          <a:xfrm>
            <a:off x="532633" y="1125971"/>
            <a:ext cx="5563368" cy="4813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dirty="0"/>
              <a:t>Parameter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Layer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6AE275-50DA-800B-2306-2C2D72B53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60" y="2249214"/>
            <a:ext cx="4489701" cy="38945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64DCA8-4D9F-8938-67DB-59D09C101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928" y="4578192"/>
            <a:ext cx="5261827" cy="46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04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A81B52A314BEB42B9E09CD4645F3816" ma:contentTypeVersion="4" ma:contentTypeDescription="새 문서를 만듭니다." ma:contentTypeScope="" ma:versionID="22a14a25b541d8133d4a0430d25175d2">
  <xsd:schema xmlns:xsd="http://www.w3.org/2001/XMLSchema" xmlns:xs="http://www.w3.org/2001/XMLSchema" xmlns:p="http://schemas.microsoft.com/office/2006/metadata/properties" xmlns:ns3="cd8444b5-a3eb-4be7-b302-abae74f61687" targetNamespace="http://schemas.microsoft.com/office/2006/metadata/properties" ma:root="true" ma:fieldsID="98ea6f4abf5c3ca3a42ac8baac1dfdee" ns3:_="">
    <xsd:import namespace="cd8444b5-a3eb-4be7-b302-abae74f616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8444b5-a3eb-4be7-b302-abae74f616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F58FC5-3AE2-421D-92BC-A249AC1948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8444b5-a3eb-4be7-b302-abae74f616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90B5A1-5F7D-4562-9483-FC7C020F281A}">
  <ds:schemaRefs>
    <ds:schemaRef ds:uri="http://purl.org/dc/terms/"/>
    <ds:schemaRef ds:uri="cd8444b5-a3eb-4be7-b302-abae74f61687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2C49717-8AED-479B-BC1C-47F2611912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19338</TotalTime>
  <Words>24</Words>
  <Application>Microsoft Office PowerPoint</Application>
  <PresentationFormat>와이드스크린</PresentationFormat>
  <Paragraphs>17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Noto Sans KR</vt:lpstr>
      <vt:lpstr>맑은 고딕</vt:lpstr>
      <vt:lpstr>Arial</vt:lpstr>
      <vt:lpstr>Office 테마</vt:lpstr>
      <vt:lpstr>딥러닝 스터디 3주차</vt:lpstr>
      <vt:lpstr>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/컴퓨터공학전공/학생</dc:creator>
  <cp:lastModifiedBy>황상빈(2020158041)</cp:lastModifiedBy>
  <cp:revision>96</cp:revision>
  <dcterms:created xsi:type="dcterms:W3CDTF">2022-09-21T08:07:24Z</dcterms:created>
  <dcterms:modified xsi:type="dcterms:W3CDTF">2025-01-09T11:19:09Z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0x010100CA81B52A314BEB42B9E09CD4645F3816</vt:lpwstr>
  </property>
</Properties>
</file>