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DCC0B45-A606-440B-965F-E7E4EA21BCD2}">
          <p14:sldIdLst/>
        </p14:section>
        <p14:section name="제목 없는 구역" id="{5A62A3E3-54F5-47FA-BDD6-D47E59DA7CB0}">
          <p14:sldIdLst/>
        </p14:section>
        <p14:section name="제목 없는 구역" id="{5D9C073B-FC00-46F1-BC4E-166B2CDF12EB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77">
          <p15:clr>
            <a:srgbClr val="A4A3A4"/>
          </p15:clr>
        </p15:guide>
        <p15:guide id="2" pos="3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5566E-B295-46CC-8B5E-F4FC9DE8407B}" v="180" dt="2025-01-05T11:02:50.239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8" autoAdjust="0"/>
    <p:restoredTop sz="94660"/>
  </p:normalViewPr>
  <p:slideViewPr>
    <p:cSldViewPr snapToGrid="0">
      <p:cViewPr varScale="1">
        <p:scale>
          <a:sx n="92" d="100"/>
          <a:sy n="92" d="100"/>
        </p:scale>
        <p:origin x="78" y="267"/>
      </p:cViewPr>
      <p:guideLst>
        <p:guide orient="horz" pos="2177"/>
        <p:guide pos="3834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jin Kim" userId="8c8d651e96051a78" providerId="LiveId" clId="{07D5566E-B295-46CC-8B5E-F4FC9DE8407B}"/>
    <pc:docChg chg="undo custSel addSld delSld modSld modSection">
      <pc:chgData name="hojin Kim" userId="8c8d651e96051a78" providerId="LiveId" clId="{07D5566E-B295-46CC-8B5E-F4FC9DE8407B}" dt="2025-01-05T11:04:13.824" v="3052"/>
      <pc:docMkLst>
        <pc:docMk/>
      </pc:docMkLst>
      <pc:sldChg chg="modSp mod">
        <pc:chgData name="hojin Kim" userId="8c8d651e96051a78" providerId="LiveId" clId="{07D5566E-B295-46CC-8B5E-F4FC9DE8407B}" dt="2025-01-05T03:17:11.188" v="17" actId="20577"/>
        <pc:sldMkLst>
          <pc:docMk/>
          <pc:sldMk cId="2493256232" sldId="259"/>
        </pc:sldMkLst>
        <pc:spChg chg="mod">
          <ac:chgData name="hojin Kim" userId="8c8d651e96051a78" providerId="LiveId" clId="{07D5566E-B295-46CC-8B5E-F4FC9DE8407B}" dt="2025-01-05T03:17:11.188" v="17" actId="20577"/>
          <ac:spMkLst>
            <pc:docMk/>
            <pc:sldMk cId="2493256232" sldId="259"/>
            <ac:spMk id="9" creationId="{00000000-0000-0000-0000-000000000000}"/>
          </ac:spMkLst>
        </pc:spChg>
      </pc:sldChg>
      <pc:sldChg chg="modSp new mod">
        <pc:chgData name="hojin Kim" userId="8c8d651e96051a78" providerId="LiveId" clId="{07D5566E-B295-46CC-8B5E-F4FC9DE8407B}" dt="2025-01-05T11:00:09.416" v="2861" actId="2710"/>
        <pc:sldMkLst>
          <pc:docMk/>
          <pc:sldMk cId="513173322" sldId="260"/>
        </pc:sldMkLst>
        <pc:spChg chg="mod">
          <ac:chgData name="hojin Kim" userId="8c8d651e96051a78" providerId="LiveId" clId="{07D5566E-B295-46CC-8B5E-F4FC9DE8407B}" dt="2025-01-05T03:17:22.016" v="41" actId="20577"/>
          <ac:spMkLst>
            <pc:docMk/>
            <pc:sldMk cId="513173322" sldId="260"/>
            <ac:spMk id="2" creationId="{BEB47884-9890-9636-395C-403C8DF0E533}"/>
          </ac:spMkLst>
        </pc:spChg>
        <pc:spChg chg="mod">
          <ac:chgData name="hojin Kim" userId="8c8d651e96051a78" providerId="LiveId" clId="{07D5566E-B295-46CC-8B5E-F4FC9DE8407B}" dt="2025-01-05T11:00:09.416" v="2861" actId="2710"/>
          <ac:spMkLst>
            <pc:docMk/>
            <pc:sldMk cId="513173322" sldId="260"/>
            <ac:spMk id="3" creationId="{EEDCF0B6-DD21-E38A-DC8F-4339E54E9C96}"/>
          </ac:spMkLst>
        </pc:spChg>
      </pc:sldChg>
      <pc:sldChg chg="modSp new mod">
        <pc:chgData name="hojin Kim" userId="8c8d651e96051a78" providerId="LiveId" clId="{07D5566E-B295-46CC-8B5E-F4FC9DE8407B}" dt="2025-01-05T11:00:20.127" v="2863" actId="27636"/>
        <pc:sldMkLst>
          <pc:docMk/>
          <pc:sldMk cId="2300565198" sldId="261"/>
        </pc:sldMkLst>
        <pc:spChg chg="mod">
          <ac:chgData name="hojin Kim" userId="8c8d651e96051a78" providerId="LiveId" clId="{07D5566E-B295-46CC-8B5E-F4FC9DE8407B}" dt="2025-01-05T04:52:24.059" v="160"/>
          <ac:spMkLst>
            <pc:docMk/>
            <pc:sldMk cId="2300565198" sldId="261"/>
            <ac:spMk id="2" creationId="{6E9C8DF9-776C-C056-F1A5-6513A66F99CF}"/>
          </ac:spMkLst>
        </pc:spChg>
        <pc:spChg chg="mod">
          <ac:chgData name="hojin Kim" userId="8c8d651e96051a78" providerId="LiveId" clId="{07D5566E-B295-46CC-8B5E-F4FC9DE8407B}" dt="2025-01-05T11:00:20.127" v="2863" actId="27636"/>
          <ac:spMkLst>
            <pc:docMk/>
            <pc:sldMk cId="2300565198" sldId="261"/>
            <ac:spMk id="3" creationId="{F3E9296C-B38F-8FCD-EE98-5D6D65BDC784}"/>
          </ac:spMkLst>
        </pc:spChg>
      </pc:sldChg>
      <pc:sldChg chg="modSp new mod">
        <pc:chgData name="hojin Kim" userId="8c8d651e96051a78" providerId="LiveId" clId="{07D5566E-B295-46CC-8B5E-F4FC9DE8407B}" dt="2025-01-05T11:00:27.757" v="2865" actId="27636"/>
        <pc:sldMkLst>
          <pc:docMk/>
          <pc:sldMk cId="3784262807" sldId="262"/>
        </pc:sldMkLst>
        <pc:spChg chg="mod">
          <ac:chgData name="hojin Kim" userId="8c8d651e96051a78" providerId="LiveId" clId="{07D5566E-B295-46CC-8B5E-F4FC9DE8407B}" dt="2025-01-05T04:53:00.739" v="251"/>
          <ac:spMkLst>
            <pc:docMk/>
            <pc:sldMk cId="3784262807" sldId="262"/>
            <ac:spMk id="2" creationId="{8BA60235-6EAE-D233-F1B3-9CEC535B7776}"/>
          </ac:spMkLst>
        </pc:spChg>
        <pc:spChg chg="mod">
          <ac:chgData name="hojin Kim" userId="8c8d651e96051a78" providerId="LiveId" clId="{07D5566E-B295-46CC-8B5E-F4FC9DE8407B}" dt="2025-01-05T11:00:27.757" v="2865" actId="27636"/>
          <ac:spMkLst>
            <pc:docMk/>
            <pc:sldMk cId="3784262807" sldId="262"/>
            <ac:spMk id="3" creationId="{919E2060-9397-DAC2-C7C4-4511F7858397}"/>
          </ac:spMkLst>
        </pc:spChg>
      </pc:sldChg>
      <pc:sldChg chg="modSp new mod">
        <pc:chgData name="hojin Kim" userId="8c8d651e96051a78" providerId="LiveId" clId="{07D5566E-B295-46CC-8B5E-F4FC9DE8407B}" dt="2025-01-05T11:01:26.205" v="2978"/>
        <pc:sldMkLst>
          <pc:docMk/>
          <pc:sldMk cId="822419218" sldId="263"/>
        </pc:sldMkLst>
        <pc:spChg chg="mod">
          <ac:chgData name="hojin Kim" userId="8c8d651e96051a78" providerId="LiveId" clId="{07D5566E-B295-46CC-8B5E-F4FC9DE8407B}" dt="2025-01-05T04:54:17.726" v="409"/>
          <ac:spMkLst>
            <pc:docMk/>
            <pc:sldMk cId="822419218" sldId="263"/>
            <ac:spMk id="2" creationId="{AA2E9AE1-81EA-B78C-32C6-C9A280C32B0B}"/>
          </ac:spMkLst>
        </pc:spChg>
        <pc:spChg chg="mod">
          <ac:chgData name="hojin Kim" userId="8c8d651e96051a78" providerId="LiveId" clId="{07D5566E-B295-46CC-8B5E-F4FC9DE8407B}" dt="2025-01-05T11:01:26.205" v="2978"/>
          <ac:spMkLst>
            <pc:docMk/>
            <pc:sldMk cId="822419218" sldId="263"/>
            <ac:spMk id="3" creationId="{75D8976C-25A8-B63E-D330-2DE18B0851F4}"/>
          </ac:spMkLst>
        </pc:spChg>
      </pc:sldChg>
      <pc:sldChg chg="modSp new mod">
        <pc:chgData name="hojin Kim" userId="8c8d651e96051a78" providerId="LiveId" clId="{07D5566E-B295-46CC-8B5E-F4FC9DE8407B}" dt="2025-01-05T11:04:13.824" v="3052"/>
        <pc:sldMkLst>
          <pc:docMk/>
          <pc:sldMk cId="3652078870" sldId="264"/>
        </pc:sldMkLst>
        <pc:spChg chg="mod">
          <ac:chgData name="hojin Kim" userId="8c8d651e96051a78" providerId="LiveId" clId="{07D5566E-B295-46CC-8B5E-F4FC9DE8407B}" dt="2025-01-05T11:02:19.837" v="2993"/>
          <ac:spMkLst>
            <pc:docMk/>
            <pc:sldMk cId="3652078870" sldId="264"/>
            <ac:spMk id="2" creationId="{81359E14-6DFA-48EB-D0DD-9C9FC0FB21FA}"/>
          </ac:spMkLst>
        </pc:spChg>
        <pc:spChg chg="mod">
          <ac:chgData name="hojin Kim" userId="8c8d651e96051a78" providerId="LiveId" clId="{07D5566E-B295-46CC-8B5E-F4FC9DE8407B}" dt="2025-01-05T11:04:13.824" v="3052"/>
          <ac:spMkLst>
            <pc:docMk/>
            <pc:sldMk cId="3652078870" sldId="264"/>
            <ac:spMk id="3" creationId="{C972039C-B716-7165-A6A7-4838BE421A12}"/>
          </ac:spMkLst>
        </pc:spChg>
      </pc:sldChg>
      <pc:sldChg chg="del">
        <pc:chgData name="hojin Kim" userId="8c8d651e96051a78" providerId="LiveId" clId="{07D5566E-B295-46CC-8B5E-F4FC9DE8407B}" dt="2025-01-05T03:16:39.596" v="4" actId="47"/>
        <pc:sldMkLst>
          <pc:docMk/>
          <pc:sldMk cId="882817907" sldId="342"/>
        </pc:sldMkLst>
      </pc:sldChg>
      <pc:sldChg chg="del">
        <pc:chgData name="hojin Kim" userId="8c8d651e96051a78" providerId="LiveId" clId="{07D5566E-B295-46CC-8B5E-F4FC9DE8407B}" dt="2025-01-05T03:16:35.686" v="0" actId="47"/>
        <pc:sldMkLst>
          <pc:docMk/>
          <pc:sldMk cId="981512337" sldId="343"/>
        </pc:sldMkLst>
      </pc:sldChg>
      <pc:sldChg chg="del">
        <pc:chgData name="hojin Kim" userId="8c8d651e96051a78" providerId="LiveId" clId="{07D5566E-B295-46CC-8B5E-F4FC9DE8407B}" dt="2025-01-05T03:16:38.688" v="1" actId="47"/>
        <pc:sldMkLst>
          <pc:docMk/>
          <pc:sldMk cId="1350794830" sldId="344"/>
        </pc:sldMkLst>
      </pc:sldChg>
      <pc:sldChg chg="del">
        <pc:chgData name="hojin Kim" userId="8c8d651e96051a78" providerId="LiveId" clId="{07D5566E-B295-46CC-8B5E-F4FC9DE8407B}" dt="2025-01-05T03:16:39.054" v="2" actId="47"/>
        <pc:sldMkLst>
          <pc:docMk/>
          <pc:sldMk cId="3927736269" sldId="346"/>
        </pc:sldMkLst>
      </pc:sldChg>
      <pc:sldChg chg="del">
        <pc:chgData name="hojin Kim" userId="8c8d651e96051a78" providerId="LiveId" clId="{07D5566E-B295-46CC-8B5E-F4FC9DE8407B}" dt="2025-01-05T03:16:39.314" v="3" actId="47"/>
        <pc:sldMkLst>
          <pc:docMk/>
          <pc:sldMk cId="2290511336" sldId="347"/>
        </pc:sldMkLst>
      </pc:sldChg>
      <pc:sldChg chg="del">
        <pc:chgData name="hojin Kim" userId="8c8d651e96051a78" providerId="LiveId" clId="{07D5566E-B295-46CC-8B5E-F4FC9DE8407B}" dt="2025-01-05T03:16:40.512" v="6" actId="47"/>
        <pc:sldMkLst>
          <pc:docMk/>
          <pc:sldMk cId="484913042" sldId="348"/>
        </pc:sldMkLst>
      </pc:sldChg>
      <pc:sldChg chg="del">
        <pc:chgData name="hojin Kim" userId="8c8d651e96051a78" providerId="LiveId" clId="{07D5566E-B295-46CC-8B5E-F4FC9DE8407B}" dt="2025-01-05T03:16:39.944" v="5" actId="47"/>
        <pc:sldMkLst>
          <pc:docMk/>
          <pc:sldMk cId="2662474866" sldId="3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AC2D8BDF-32F5-4D96-9F18-09D6B5610FE2}" type="datetime1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B2B15DE7-865F-4060-9A8E-50FA7D5CC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9879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B342E01-0E27-D9DB-4969-DF0C04DFB4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69" y="6181727"/>
            <a:ext cx="775662" cy="363742"/>
          </a:xfrm>
          <a:prstGeom prst="rect">
            <a:avLst/>
          </a:prstGeom>
        </p:spPr>
      </p:pic>
      <p:sp>
        <p:nvSpPr>
          <p:cNvPr id="12" name="제목 11">
            <a:extLst>
              <a:ext uri="{FF2B5EF4-FFF2-40B4-BE49-F238E27FC236}">
                <a16:creationId xmlns:a16="http://schemas.microsoft.com/office/drawing/2014/main" id="{388FBAFE-0239-2AA8-8DC5-3271C06F6B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981963"/>
            <a:ext cx="12192000" cy="1131680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r>
              <a:rPr lang="ko-KR" altLang="en-US" dirty="0"/>
              <a:t>논문제목</a:t>
            </a: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2A431B62-0827-EF0C-9245-110D3AAC73C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frame">
            <a:avLst>
              <a:gd name="adj1" fmla="val 1805"/>
            </a:avLst>
          </a:prstGeom>
          <a:gradFill flip="none" rotWithShape="1">
            <a:gsLst>
              <a:gs pos="70000">
                <a:schemeClr val="bg1">
                  <a:alpha val="70000"/>
                  <a:lumMod val="100000"/>
                </a:schemeClr>
              </a:gs>
              <a:gs pos="35000">
                <a:schemeClr val="bg1">
                  <a:alpha val="70000"/>
                </a:schemeClr>
              </a:gs>
              <a:gs pos="8000">
                <a:srgbClr val="221F32">
                  <a:alpha val="82000"/>
                </a:srgbClr>
              </a:gs>
              <a:gs pos="96000">
                <a:srgbClr val="70151C">
                  <a:alpha val="86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510EB-D117-DE36-ACE9-D8CBD7A345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743450"/>
            <a:ext cx="12191999" cy="795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Malgun Gothic Semilight" panose="020B0502040204020203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 err="1"/>
              <a:t>김탱탱</a:t>
            </a:r>
            <a:br>
              <a:rPr lang="en-US" altLang="ko-KR" dirty="0"/>
            </a:br>
            <a:r>
              <a:rPr lang="en-US" altLang="ko-KR" dirty="0"/>
              <a:t>2022.00.00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6CF8193-6C38-001E-F454-EFF7D26861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192118"/>
            <a:ext cx="12192000" cy="4642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Noto Sans KR" panose="020B0500000000000000" pitchFamily="34" charset="-127"/>
                <a:ea typeface="Noto Sans KR" panose="020B0500000000000000" pitchFamily="34" charset="-127"/>
                <a:cs typeface="Noto Sans" panose="020B050204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English Title</a:t>
            </a:r>
            <a:endParaRPr lang="ko-KR" altLang="en-US" dirty="0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80907CE7-538A-0BA2-7D55-45DAFEB429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745599"/>
            <a:ext cx="12192000" cy="421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i="0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저자명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EF9AE89-739B-FCE3-AF1F-798D33E430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206081"/>
            <a:ext cx="12192000" cy="28257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i="1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/>
              <a:t>저널명</a:t>
            </a:r>
            <a:r>
              <a:rPr lang="en-US" altLang="ko-KR" dirty="0"/>
              <a:t>(</a:t>
            </a:r>
            <a:r>
              <a:rPr lang="ko-KR" altLang="en-US" dirty="0" err="1"/>
              <a:t>발행년도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8E83D70-B55A-92AA-895C-DD4546FB09F8}"/>
              </a:ext>
            </a:extLst>
          </p:cNvPr>
          <p:cNvCxnSpPr/>
          <p:nvPr userDrawn="1"/>
        </p:nvCxnSpPr>
        <p:spPr>
          <a:xfrm>
            <a:off x="3924300" y="4552950"/>
            <a:ext cx="43910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19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FA775-10CD-7FAD-B22C-78F9AC03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9561D4-5E31-851A-93B2-0BFAA93DE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28952-8AAC-D4E9-CB6A-107BC17F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1B626-D127-C722-F1AB-02DF2BF6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F5797-D348-3F92-3F47-35A0F1ED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8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1ACA76-6A54-C694-B549-7741A503D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C5DAF5-B39B-59BE-9F46-C104C3089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4B4B8-1D10-95BC-3C95-2E2C965B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7A841-752B-3711-AD7A-03C33C42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4F54A-BB89-9BC5-0231-1732ABE7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7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86E90-FD4B-44DC-196F-8A3B871F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525"/>
            <a:ext cx="11544300" cy="606425"/>
          </a:xfrm>
        </p:spPr>
        <p:txBody>
          <a:bodyPr/>
          <a:lstStyle>
            <a:lvl1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6C40A-86A0-644A-C9BA-F87068CCA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89034"/>
            <a:ext cx="11150600" cy="4813300"/>
          </a:xfrm>
        </p:spPr>
        <p:txBody>
          <a:bodyPr/>
          <a:lstStyle>
            <a:lvl1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2pPr>
            <a:lvl3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3pPr>
            <a:lvl4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4pPr>
            <a:lvl5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615B1C-8E6A-1A81-B3C4-812212744AD3}"/>
              </a:ext>
            </a:extLst>
          </p:cNvPr>
          <p:cNvSpPr/>
          <p:nvPr userDrawn="1"/>
        </p:nvSpPr>
        <p:spPr>
          <a:xfrm>
            <a:off x="133350" y="758513"/>
            <a:ext cx="11925300" cy="45719"/>
          </a:xfrm>
          <a:prstGeom prst="rect">
            <a:avLst/>
          </a:prstGeom>
          <a:gradFill flip="none" rotWithShape="1">
            <a:gsLst>
              <a:gs pos="0">
                <a:srgbClr val="221F32"/>
              </a:gs>
              <a:gs pos="39000">
                <a:schemeClr val="bg1"/>
              </a:gs>
              <a:gs pos="67000">
                <a:schemeClr val="bg1"/>
              </a:gs>
              <a:gs pos="100000">
                <a:srgbClr val="70151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202AE2-82AF-0A85-0A93-318CC3E8BD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69" y="6176963"/>
            <a:ext cx="775662" cy="363742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F19C5E05-0AEF-4A8A-A2E6-417DA75D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176963"/>
            <a:ext cx="2743200" cy="365125"/>
          </a:xfrm>
        </p:spPr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8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8A2A-4975-FBB0-02D9-654ADC60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F376D-5FB0-2609-DAEB-66DB852AF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15998-F947-602F-6859-F7AC975E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9289C-A7CC-2417-6029-EC811E24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8CB99-249E-B44D-03A1-B4C2627A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2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4031F-850C-B368-0435-390CC9B6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4827A-6A6D-9C1D-3881-AEBD46CD1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A85DBE-6186-3329-71E6-5226EF02E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14FD17-D4B5-373C-8E9E-AC2BE8C5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626CD3-129E-F93A-9814-0E25FB9F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731E9-5C28-AFE0-0619-CDD5F411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3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557AE-3D3A-7F8D-BE56-AD9C4621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3EEBB-0179-2872-C941-2D999BB2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0944DA-8F75-981E-9572-FF4B409FB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E84369-08E6-3330-3924-834945F8C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1D59A0-127D-EACE-A6D2-8894AB8D7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B2DA7A-E3BA-1943-1808-84878BB3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1EF55F-FC90-C3AB-4095-C88B7588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BA4510-4035-9234-180F-B8C42C4B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39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0ACE5-20C5-55B8-A632-1808A1C4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9137CC-A1BD-D529-118F-A8070A03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EDACCA-7604-9F2B-24D0-882AB333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20FDD9-E11C-8810-A89B-D13CBBC4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04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58B2C3-8183-DA08-AFE4-48047F8E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B8C2C6-0D47-938A-F984-08E4A826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BB2E27-314B-9D6F-B6C8-B188EEDD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0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0C319-10CC-F4F7-089A-3097771A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7D790-9F7A-8CB9-3FE1-96C57B87A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452D4B-0797-4CC7-F98D-A30A80767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782039-11B8-B9D2-A9BB-4D9A4515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4017D4-0AA4-FC9E-204A-A2C6BF38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918B62-373F-3B60-A9C8-9ED13CED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07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FF609-CD21-46BA-1538-06204348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2E5D5D-BB2C-7CBA-70D1-95B242FFC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F13C93-541A-304D-16D5-8837C92D5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12A024-DAAA-2CFE-FEDE-B0C89472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7A941-9A4A-33C2-CF96-AA77D2BB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B4DCD2-8890-F2E1-B718-03174C65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2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CB063C-D73D-A8D0-B991-0A43F1F0E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F9744B-BCBB-7074-517D-2FD743D97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769ED-A909-6745-B45E-A69988276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5AABB-70F1-4960-BB90-F30CCA443D4E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B3612-90A5-8B3A-6675-20DC14733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28E8B-BFAD-0918-8AC5-420653406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44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1839459"/>
            <a:ext cx="12192000" cy="113168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딥러닝 </a:t>
            </a:r>
            <a:r>
              <a:rPr lang="en-US" altLang="ko-KR" dirty="0"/>
              <a:t>2</a:t>
            </a:r>
            <a:r>
              <a:rPr lang="ko-KR" altLang="en-US" dirty="0"/>
              <a:t>주차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2025.01.05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>
          <a:xfrm>
            <a:off x="-1" y="2992582"/>
            <a:ext cx="12192000" cy="668537"/>
          </a:xfrm>
        </p:spPr>
        <p:txBody>
          <a:bodyPr>
            <a:normAutofit/>
          </a:bodyPr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u="sng" dirty="0"/>
              <a:t>김호진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A5F5E343-75C3-E5B8-745E-4E5B84180D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25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7884-9890-9636-395C-403C8DF0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활성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CF0B6-DD21-E38A-DC8F-4339E54E9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Activation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딥러닝 모델에서 입력 신호를 처리하여 비선형성을 추가하는 함수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사용이유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비선형성</a:t>
            </a:r>
            <a:r>
              <a:rPr lang="en-US" altLang="ko-KR" dirty="0"/>
              <a:t>: </a:t>
            </a:r>
            <a:r>
              <a:rPr lang="ko-KR" altLang="en-US" dirty="0"/>
              <a:t>현실의 대부분의 데이터는 비선형성을 띄기 때문에 비선형성을 추가하기 위함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순전파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역전파</a:t>
            </a:r>
            <a:r>
              <a:rPr lang="en-US" altLang="ko-KR" dirty="0"/>
              <a:t>: </a:t>
            </a:r>
            <a:r>
              <a:rPr lang="ko-KR" altLang="en-US" dirty="0" err="1"/>
              <a:t>역전파</a:t>
            </a:r>
            <a:r>
              <a:rPr lang="ko-KR" altLang="en-US" dirty="0"/>
              <a:t> 과정에서 기울기 값을 계산하여 학습하기 위해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317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C8DF9-776C-C056-F1A5-6513A66F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활성함수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E9296C-B38F-8FCD-EE98-5D6D65BDC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과거에 주로 사용한 활성함수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Sigmoid, Tanh, </a:t>
            </a:r>
            <a:r>
              <a:rPr lang="en-US" altLang="ko-KR" dirty="0" err="1"/>
              <a:t>ReLU</a:t>
            </a:r>
            <a:r>
              <a:rPr lang="en-US" altLang="ko-KR" dirty="0"/>
              <a:t>, </a:t>
            </a:r>
            <a:r>
              <a:rPr lang="en-US" altLang="ko-KR" dirty="0" err="1"/>
              <a:t>softmax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최근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Swish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분야별 트렌드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다중클래스 분류</a:t>
            </a:r>
            <a:r>
              <a:rPr lang="en-US" altLang="ko-KR" dirty="0"/>
              <a:t> -&gt; </a:t>
            </a:r>
            <a:r>
              <a:rPr lang="en-US" altLang="ko-KR" dirty="0" err="1"/>
              <a:t>softmax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이진 분류 </a:t>
            </a:r>
            <a:r>
              <a:rPr lang="en-US" altLang="ko-KR" dirty="0"/>
              <a:t>-&gt; sigmoid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[-1,1] </a:t>
            </a:r>
            <a:r>
              <a:rPr lang="ko-KR" altLang="en-US" dirty="0"/>
              <a:t>범위 정규화 </a:t>
            </a:r>
            <a:r>
              <a:rPr lang="en-US" altLang="ko-KR" dirty="0"/>
              <a:t>-&gt;Tanh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en-US" altLang="ko-KR" dirty="0" err="1"/>
              <a:t>ReLU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딥러닝 이미지 분류 및 번역모델 </a:t>
            </a:r>
            <a:r>
              <a:rPr lang="en-US" altLang="ko-KR" dirty="0"/>
              <a:t>-&gt; Swish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56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60235-6EAE-D233-F1B3-9CEC535B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손실함수</a:t>
            </a:r>
            <a:r>
              <a:rPr lang="en-US" altLang="ko-KR" dirty="0"/>
              <a:t>, </a:t>
            </a:r>
            <a:r>
              <a:rPr lang="ko-KR" altLang="en-US" dirty="0"/>
              <a:t>비용함수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9E2060-9397-DAC2-C7C4-4511F7858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Loss function, Cost function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모델이 예측한 값과 실제 값 간의 차이를 측정하는 함수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손실함수는 단일 데이터에서의 차이를 측정하고</a:t>
            </a:r>
            <a:r>
              <a:rPr lang="en-US" altLang="ko-KR" dirty="0"/>
              <a:t>(1</a:t>
            </a:r>
            <a:r>
              <a:rPr lang="ko-KR" altLang="en-US" dirty="0"/>
              <a:t> </a:t>
            </a:r>
            <a:r>
              <a:rPr lang="en-US" altLang="ko-KR" dirty="0"/>
              <a:t>mini-batch</a:t>
            </a:r>
            <a:r>
              <a:rPr lang="ko-KR" altLang="en-US" dirty="0"/>
              <a:t> 단위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비용함수는 데이터셋에서 평균적인 오차를 측정</a:t>
            </a:r>
            <a:r>
              <a:rPr lang="en-US" altLang="ko-KR" dirty="0"/>
              <a:t>(1 epoch</a:t>
            </a:r>
            <a:r>
              <a:rPr lang="ko-KR" altLang="en-US" dirty="0"/>
              <a:t> 단위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종류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MSE, MAE, Cross-Entropy, Huber Loss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사용이유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모델 가중치를 업데이트하기 위해 사용한다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426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E9AE1-81EA-B78C-32C6-C9A280C3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손실함수 비용함수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8976C-25A8-B63E-D330-2DE18B085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189034"/>
            <a:ext cx="11150600" cy="4813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손실함수</a:t>
            </a:r>
            <a:r>
              <a:rPr lang="en-US" altLang="ko-KR" dirty="0"/>
              <a:t>,</a:t>
            </a:r>
            <a:r>
              <a:rPr lang="ko-KR" altLang="en-US" dirty="0"/>
              <a:t> 비용함수를 통해 얻을 수 있는 부분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모델의 학습 목표 설정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Loss</a:t>
            </a:r>
            <a:r>
              <a:rPr lang="ko-KR" altLang="en-US" dirty="0"/>
              <a:t>값을 점점 줄이는 방향으로 가중치가 수정되므로 모델의 결과가 타겟과 유사해짐</a:t>
            </a:r>
            <a:endParaRPr lang="en-US" altLang="ko-KR" dirty="0"/>
          </a:p>
          <a:p>
            <a:pPr marL="914400" lvl="2" indent="0">
              <a:lnSpc>
                <a:spcPct val="150000"/>
              </a:lnSpc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모델의 현재 성능을 평가 및 개선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Loss</a:t>
            </a:r>
            <a:r>
              <a:rPr lang="ko-KR" altLang="en-US" dirty="0"/>
              <a:t>값의 변화로 모델이 학습 중 인지 기울기 손실이 발생했는지 확인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241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59E14-6DFA-48EB-D0DD-9C9FC0FB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참고논문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72039C-B716-7165-A6A7-4838BE421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활성함수</a:t>
            </a:r>
            <a:endParaRPr lang="en-US" altLang="ko-KR" dirty="0"/>
          </a:p>
          <a:p>
            <a:pPr lvl="1"/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Ramachandran,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Prajit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Barret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Zoph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Quoc V. Le. "Searching for activation functions." </a:t>
            </a:r>
            <a:r>
              <a:rPr lang="en-US" altLang="ko-KR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arXiv:1710.05941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(2017).</a:t>
            </a:r>
            <a:endParaRPr lang="en-US" altLang="ko-KR" dirty="0"/>
          </a:p>
          <a:p>
            <a:pPr lvl="1"/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Sharma, Sagar, Simone Sharma, and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Anidhya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Athaiya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"Activation functions in neural networks."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Towards Data Sci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6.12 (2017): 310-316.</a:t>
            </a:r>
            <a:endParaRPr lang="en-US" altLang="ko-KR" dirty="0"/>
          </a:p>
          <a:p>
            <a:r>
              <a:rPr lang="ko-KR" altLang="en-US" dirty="0"/>
              <a:t>비용함수</a:t>
            </a:r>
            <a:endParaRPr lang="en-US" altLang="ko-KR" dirty="0"/>
          </a:p>
          <a:p>
            <a:pPr lvl="1"/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Barron, Jonathan T. "A general and adaptive robust loss function."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IEEE/CVF conference on computer vision and pattern recognition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2019.</a:t>
            </a:r>
            <a:endParaRPr lang="en-US" altLang="ko-KR" dirty="0"/>
          </a:p>
          <a:p>
            <a:r>
              <a:rPr lang="ko-KR" altLang="en-US" dirty="0"/>
              <a:t>손실함수</a:t>
            </a:r>
            <a:endParaRPr lang="en-US" altLang="ko-KR" dirty="0"/>
          </a:p>
          <a:p>
            <a:pPr lvl="1"/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Herzog,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Irmela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"Theory and practice of cost functions." (2013).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07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284</Words>
  <Application>Microsoft Office PowerPoint</Application>
  <PresentationFormat>와이드스크린</PresentationFormat>
  <Paragraphs>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Noto Sans KR</vt:lpstr>
      <vt:lpstr>맑은 고딕</vt:lpstr>
      <vt:lpstr>Arial</vt:lpstr>
      <vt:lpstr>Office 테마</vt:lpstr>
      <vt:lpstr>딥러닝 2주차</vt:lpstr>
      <vt:lpstr>활성 함수</vt:lpstr>
      <vt:lpstr>활성함수</vt:lpstr>
      <vt:lpstr>손실함수, 비용함수</vt:lpstr>
      <vt:lpstr>손실함수 비용함수</vt:lpstr>
      <vt:lpstr>참고논문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/컴퓨터공학전공/학생</dc:creator>
  <cp:lastModifiedBy>hojin Kim</cp:lastModifiedBy>
  <cp:revision>102</cp:revision>
  <dcterms:created xsi:type="dcterms:W3CDTF">2022-09-21T08:07:24Z</dcterms:created>
  <dcterms:modified xsi:type="dcterms:W3CDTF">2025-01-05T11:04:19Z</dcterms:modified>
  <cp:version/>
</cp:coreProperties>
</file>