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9" r:id="rId5"/>
    <p:sldId id="26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7" r:id="rId15"/>
    <p:sldId id="281" r:id="rId16"/>
    <p:sldId id="282" r:id="rId17"/>
    <p:sldId id="283" r:id="rId18"/>
    <p:sldId id="285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85664"/>
    <a:srgbClr val="221F32"/>
    <a:srgbClr val="D7D4E4"/>
    <a:srgbClr val="C6A2A5"/>
    <a:srgbClr val="EECCFC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2667" autoAdjust="0"/>
  </p:normalViewPr>
  <p:slideViewPr>
    <p:cSldViewPr snapToGrid="0" showGuides="1">
      <p:cViewPr varScale="1">
        <p:scale>
          <a:sx n="91" d="100"/>
          <a:sy n="91" d="100"/>
        </p:scale>
        <p:origin x="1410" y="9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1456-5AE7-4E7B-AB67-B07C648990A4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E2BB-850E-4126-A6BC-A7C36A32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6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49908-4495-BB31-0A03-8F774F3CB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C7997A-3752-FA70-73EB-8FAF49FAB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2263B2-AC01-34F3-75E8-D6946F5B5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95D9F-5A44-D6EB-0B74-9766EFE3E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8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F7C98-8F9F-98FC-D85F-343B04CB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683095-AFBE-196C-8558-B99663E56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06B0FD-34FB-1E3F-7D5B-EA99A4867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3CA45B-D046-E2BA-D671-10A3FC35C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2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2D3F-CF2A-1CBD-50C9-3D1B2CE97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AC12D1-CDD4-7F32-7117-440A5CD87E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8B33AE-8B60-3C83-7C53-BA5CDD325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247637-EC3A-FF6C-58E6-9915CD5AA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37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C8623-F798-4BF3-805F-39F4E86A5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9F3794-D776-AA68-0FD9-AF258C633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41D8DC-B510-7766-3543-D83369F23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3DD53-47EA-C4D1-9FEB-00DC4A381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0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B3F58-8D99-E219-296D-39895E621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5E3EFB-3BA6-567E-CACC-6A57E39AB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E712AE-AFCA-3189-2D17-01110944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4DD38-A7EA-7F26-7FDD-7A8503E06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74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88E6B-855D-0713-B0B9-662F4933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9B5377-784F-CA98-1CD2-82B90BA59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FAAD32-CA27-9EF0-C618-3674A6B7E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EF9D6-6411-2FE1-7AF1-17E9FFE5E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74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F6E1E-32DD-C90A-E4DA-68477B2BA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00946E-EC22-E91B-CD2D-CB9AF2B9A7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11AA40-406F-0F22-CE36-D22D041FD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D26CF-C98B-45E8-3D9D-AB8DFCD8E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750DE-E345-56C2-DF2D-619FC1AB1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6519C4-037D-BBC2-385D-47CE93D66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157A5E-A74B-F585-E9D0-4A3EC418B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95319-A61B-137E-F470-AE71197F6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5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41465-F6FB-E958-A601-B50E1D6F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A8F16F-5C18-CD74-0806-7BB62FC12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B9DAD0-4F8F-2501-C093-BF1A72283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DF37CA-3E35-93D1-F1FD-E20E740B1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3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5AC9C-136A-1727-CD44-B8953149A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3B1448-D8B0-D448-550E-56ED6BA10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0BC96E-2AB0-9BCC-9FA8-26AB87B9D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61CF75-D842-A91F-8EDE-092E739C8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2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8C4D7-FB17-0A79-EAA5-DD235FDC7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0A27C4-C03B-84A9-5FEF-FDDECC086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2CA38A-CD4A-1658-781D-6055254A5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F8531E-6AEF-3683-0F8C-E0B012804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3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4DD6E-79A2-5145-2692-45B46241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24AB4E-03C4-564B-4291-86EEE8EC7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BF3DAC-2D5A-3FFD-8698-9BAF6CFC5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4FA87D-E12E-2569-1AF1-713A2587A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90957-B444-D42D-F6D4-D7C595AC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FB7CDF-3421-1751-7720-D56FE6CEE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BAB1A0-B281-7DCE-CA5F-07667BCD3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B56832-5FCE-2895-C6F6-D3D15B7B8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AE698-2C0E-5848-736D-3966ED898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B7962D-1E75-8B56-E0D4-95FAF26C2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52445E-2698-8EFE-0C54-B5C2E5D5E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3DCA0D-878D-2088-454F-7C9C45DF2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27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CFFAD-E85B-98C6-431B-91D567F14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4E4FC8-93C8-5566-B19E-889566E70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125638-54FC-AF5F-D770-E80B9B251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21AFC-CA0D-BD24-556D-71B3DC2B9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6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548146"/>
            <a:ext cx="12192000" cy="1210155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딥러닝 스터디 </a:t>
            </a:r>
            <a:r>
              <a:rPr lang="en-US" altLang="ko-KR" sz="5400" dirty="0"/>
              <a:t>2</a:t>
            </a:r>
            <a:r>
              <a:rPr lang="ko-KR" altLang="en-US" sz="5400" dirty="0"/>
              <a:t>주차</a:t>
            </a:r>
            <a:endParaRPr lang="en-US" altLang="ko-KR" sz="54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527550"/>
            <a:ext cx="12191999" cy="795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황상빈</a:t>
            </a:r>
            <a:endParaRPr lang="en-US" altLang="ko-KR" sz="16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192118"/>
            <a:ext cx="12192000" cy="613528"/>
          </a:xfrm>
        </p:spPr>
        <p:txBody>
          <a:bodyPr>
            <a:normAutofit/>
          </a:bodyPr>
          <a:lstStyle/>
          <a:p>
            <a:endParaRPr lang="ko-KR" altLang="en-US" sz="18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4206081"/>
            <a:ext cx="12192000" cy="28257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CB095-911E-7F0D-0C86-17C55E33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41E35-817A-18D6-66E1-FA0C39C9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F3A86-D4A8-8641-8EB4-856A2DB6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57502"/>
            <a:ext cx="11126733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손실 함수</a:t>
            </a:r>
            <a:r>
              <a:rPr lang="en-US" altLang="ko-KR" sz="2400" b="1" dirty="0"/>
              <a:t>(Loss Function)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실제값과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예측값의</a:t>
            </a:r>
            <a:r>
              <a:rPr lang="ko-KR" altLang="en-US" sz="2400" dirty="0"/>
              <a:t> 차이를 계산하는 함수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경사 하강법을 사용하여 위 차이를 최소화하는 것이 함수의 목표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4150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6E484-C982-3982-30B7-F0069C5FC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1395-10A4-A06E-728F-6DC90ECF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46102-9477-0A34-2097-349F74EE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57502"/>
            <a:ext cx="11126733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Adam(Adaptive Moment Estimation)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이전에 학습했던 기울기의 방향과 크기를 고려하여 학습을 진행하는 </a:t>
            </a:r>
            <a:r>
              <a:rPr lang="en-US" altLang="ko-KR" sz="2400" dirty="0"/>
              <a:t>Momentum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최근 기울기의 </a:t>
            </a:r>
            <a:r>
              <a:rPr lang="ko-KR" altLang="en-US" sz="2400" dirty="0" err="1"/>
              <a:t>제곱값을</a:t>
            </a:r>
            <a:r>
              <a:rPr lang="ko-KR" altLang="en-US" sz="2400" dirty="0"/>
              <a:t> 가중 이동 평균으로 계산하여 </a:t>
            </a:r>
            <a:r>
              <a:rPr lang="ko-KR" altLang="en-US" sz="2400" dirty="0" err="1"/>
              <a:t>학습률을</a:t>
            </a:r>
            <a:r>
              <a:rPr lang="ko-KR" altLang="en-US" sz="2400" dirty="0"/>
              <a:t> 조정하는 </a:t>
            </a:r>
            <a:r>
              <a:rPr lang="en-US" altLang="ko-KR" sz="2400" dirty="0"/>
              <a:t>RMSprop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위 두 가지를 섞어 쓴 알고리즘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즉 학습을 진행하는데 관성을 갖고</a:t>
            </a:r>
            <a:r>
              <a:rPr lang="en-US" altLang="ko-KR" sz="2400" dirty="0"/>
              <a:t>, </a:t>
            </a:r>
            <a:r>
              <a:rPr lang="ko-KR" altLang="en-US" sz="2400" dirty="0"/>
              <a:t>최근 기울기에 대해 적응적 </a:t>
            </a:r>
            <a:r>
              <a:rPr lang="ko-KR" altLang="en-US" sz="2400" err="1"/>
              <a:t>학습률을</a:t>
            </a:r>
            <a:r>
              <a:rPr lang="ko-KR" altLang="en-US" sz="2400"/>
              <a:t> 가짐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050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EE62C-C7A6-FA4A-9BA3-A0A352993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6BED-E2A3-ACA4-96B4-3B0C1C32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FA3988-38C9-1936-6841-A22F4F27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57502"/>
            <a:ext cx="11126733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평균 제곱 오차</a:t>
            </a:r>
            <a:r>
              <a:rPr lang="en-US" altLang="ko-KR" sz="2400" b="1" dirty="0"/>
              <a:t>(Mean Squared Error, MSE)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실제값과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예측값</a:t>
            </a:r>
            <a:r>
              <a:rPr lang="ko-KR" altLang="en-US" sz="2400" dirty="0"/>
              <a:t> 차이의 제곱 평균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회귀 문제에서 사용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6A3DE7-D8EF-69A0-1D95-50B74F06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508"/>
            <a:ext cx="472505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8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D2CD3-09D1-AC91-7298-A54FAB3A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8B8C2-8CB4-A82F-0C42-2249CD4F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292E6-F406-D44A-D1FF-02890CBC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57502"/>
            <a:ext cx="11126733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평균 제곱근 오차</a:t>
            </a:r>
            <a:r>
              <a:rPr lang="en-US" altLang="ko-KR" sz="2400" b="1" dirty="0"/>
              <a:t>(Root Mean Squared Error, RMSE)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MSE</a:t>
            </a:r>
            <a:r>
              <a:rPr lang="ko-KR" altLang="en-US" sz="2400" dirty="0"/>
              <a:t>의 제곱근을 계산하는 함수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이상값의</a:t>
            </a:r>
            <a:r>
              <a:rPr lang="ko-KR" altLang="en-US" sz="2400" dirty="0"/>
              <a:t> 민감도에 대해 </a:t>
            </a:r>
            <a:r>
              <a:rPr lang="en-US" altLang="ko-KR" sz="2400" dirty="0" err="1"/>
              <a:t>mse</a:t>
            </a:r>
            <a:r>
              <a:rPr lang="ko-KR" altLang="en-US" sz="2400" dirty="0"/>
              <a:t>를 크게 반영하지만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출력과 동일한 단위로 손실을 표현하기 때문에 해석이 쉬움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5B1B0A-F0A4-90AD-37C5-1F505734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7" y="3429000"/>
            <a:ext cx="486795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1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2154D-6CEC-0EE7-5909-4710ECECA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6E58-5A0B-3104-3BE1-E23A34BC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1512BA-F46D-B824-2BA5-D569DF2B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57502"/>
            <a:ext cx="11126733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이진 교차 엔트로피</a:t>
            </a:r>
            <a:r>
              <a:rPr lang="en-US" altLang="ko-KR" sz="2400" b="1" dirty="0"/>
              <a:t>(Binary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Cross Entropy)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엔트로피는 불확실성의 척도를 의미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이진 분류에서 사용되는 함수로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예측값과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실제값의</a:t>
            </a:r>
            <a:r>
              <a:rPr lang="ko-KR" altLang="en-US" sz="2400" dirty="0"/>
              <a:t> 차이를 측정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7CC43C-0BE1-654E-7F1E-84CE7535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7" y="3085747"/>
            <a:ext cx="6268750" cy="9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6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B130E-266A-B97C-B9C4-14106526A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0182D-2C67-7D22-A898-DDD16B29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C2A7C-77C2-2192-47AC-D88CDBBB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57502"/>
            <a:ext cx="11126733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Categorical Cross Entropy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다중 분류에서 사용되는 함수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각 클래스에 대한 </a:t>
            </a:r>
            <a:r>
              <a:rPr lang="ko-KR" altLang="en-US" sz="2400" dirty="0" err="1"/>
              <a:t>예측값과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실제값의</a:t>
            </a:r>
            <a:r>
              <a:rPr lang="ko-KR" altLang="en-US" sz="2400" dirty="0"/>
              <a:t> 차이를 측정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출처 </a:t>
            </a:r>
            <a:r>
              <a:rPr lang="en-US" altLang="ko-KR" sz="2400" dirty="0"/>
              <a:t>: ACTIVATION FUNCTIONS IN NEURALNETWORKS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98FEE4-DA86-AAF7-F932-DD878693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961598"/>
            <a:ext cx="3801534" cy="9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7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8E763-D166-81FA-64A5-8C3D101CC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F7FAA-4CD0-78A6-7E80-B8D40AA6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CDA35-6313-6E21-AED7-275B59AB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57502"/>
            <a:ext cx="11126733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비용 함수</a:t>
            </a:r>
            <a:r>
              <a:rPr lang="en-US" altLang="ko-KR" sz="2400" b="1" dirty="0"/>
              <a:t>(Cost Function)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손실 함수가 데이터 각각에 대한 </a:t>
            </a:r>
            <a:r>
              <a:rPr lang="ko-KR" altLang="en-US" sz="2400" dirty="0" err="1"/>
              <a:t>예측값과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실제값의</a:t>
            </a:r>
            <a:r>
              <a:rPr lang="ko-KR" altLang="en-US" sz="2400" dirty="0"/>
              <a:t> 차이를 측정하는 함수라면</a:t>
            </a:r>
            <a:r>
              <a:rPr lang="en-US" altLang="ko-KR" sz="2400" dirty="0"/>
              <a:t>, </a:t>
            </a:r>
            <a:r>
              <a:rPr lang="ko-KR" altLang="en-US" sz="2400" dirty="0"/>
              <a:t>비용 함수는 데이터 전체에 대한 손실을 측정하는 함수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35BD8E-61AA-5112-C2A5-EB723BBE2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878577"/>
            <a:ext cx="3097043" cy="110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9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2AAD0-46BE-BE37-3A58-FCC959636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ADD64-5286-0786-CA3C-D6681D08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3FD87-AE44-4D47-F974-A1B5280D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활성화 함수</a:t>
            </a:r>
            <a:r>
              <a:rPr lang="en-US" altLang="ko-KR" b="1" dirty="0"/>
              <a:t>(Activation Function)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신경망에서 </a:t>
            </a:r>
            <a:r>
              <a:rPr lang="ko-KR" altLang="en-US" dirty="0" err="1"/>
              <a:t>입력값과</a:t>
            </a:r>
            <a:r>
              <a:rPr lang="ko-KR" altLang="en-US" dirty="0"/>
              <a:t> 가중치를 곱하여 계산한 결과를 </a:t>
            </a:r>
            <a:r>
              <a:rPr lang="ko-KR" altLang="en-US" dirty="0" err="1"/>
              <a:t>출력값으로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선형 활성화 함수는 입출력 간의 관계를 선형적으로만 표현할 수 있으므로</a:t>
            </a:r>
            <a:r>
              <a:rPr lang="en-US" altLang="ko-KR" dirty="0"/>
              <a:t>, </a:t>
            </a:r>
            <a:r>
              <a:rPr lang="ko-KR" altLang="en-US" dirty="0"/>
              <a:t>복잡하고 </a:t>
            </a:r>
            <a:r>
              <a:rPr lang="ko-KR" altLang="en-US" dirty="0" err="1"/>
              <a:t>비선형적인</a:t>
            </a:r>
            <a:r>
              <a:rPr lang="ko-KR" altLang="en-US" dirty="0"/>
              <a:t> 데이터 패턴을 학습하기 위한 비선형 함수를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47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135D7-0360-986C-ADA6-0A98E0623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E3ED0-71BA-DDE8-D78E-327505ED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75DFB-69AA-FDAF-DF49-DBAA02C65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555625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b="1" dirty="0"/>
              <a:t>Sigmoid Function</a:t>
            </a:r>
          </a:p>
          <a:p>
            <a:pPr>
              <a:lnSpc>
                <a:spcPct val="150000"/>
              </a:lnSpc>
            </a:pPr>
            <a:r>
              <a:rPr lang="ko-KR" altLang="en-US" sz="2600" dirty="0"/>
              <a:t>값을 </a:t>
            </a:r>
            <a:r>
              <a:rPr lang="en-US" altLang="ko-KR" sz="2600" dirty="0"/>
              <a:t>0 ~ 1 </a:t>
            </a:r>
            <a:r>
              <a:rPr lang="ko-KR" altLang="en-US" sz="2600" dirty="0"/>
              <a:t>사이 값으로 변환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f(x) = 1 / (1 + e^(-x))</a:t>
            </a:r>
          </a:p>
          <a:p>
            <a:pPr>
              <a:lnSpc>
                <a:spcPct val="150000"/>
              </a:lnSpc>
            </a:pPr>
            <a:r>
              <a:rPr lang="ko-KR" altLang="en-US" sz="2600" dirty="0"/>
              <a:t>연속 함수로 미분이 가능하고 부드러운 </a:t>
            </a:r>
            <a:r>
              <a:rPr lang="en-US" altLang="ko-KR" sz="2600" dirty="0"/>
              <a:t>S</a:t>
            </a:r>
            <a:r>
              <a:rPr lang="ko-KR" altLang="en-US" sz="2600" dirty="0"/>
              <a:t>자형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0</a:t>
            </a:r>
            <a:r>
              <a:rPr lang="ko-KR" altLang="en-US" sz="2600" dirty="0"/>
              <a:t>을 기준으로 대칭적이지 않은 부분은 스케일링을 통해 조정 가능</a:t>
            </a:r>
            <a:endParaRPr lang="en-US" altLang="ko-KR" sz="26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D09AFA-36AC-CBEC-278B-C61F96BCD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77" y="1189034"/>
            <a:ext cx="4734387" cy="49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7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4604B-7C43-6DCD-680C-35EEACC57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7D2E8-EBB7-445F-17AD-363A7D77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C7763-477D-F294-5783-A15A0503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555625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Tanh Function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값을 </a:t>
            </a:r>
            <a:r>
              <a:rPr lang="en-US" altLang="ko-KR" sz="2400" dirty="0"/>
              <a:t>-1 ~ 1 </a:t>
            </a:r>
            <a:r>
              <a:rPr lang="ko-KR" altLang="en-US" sz="2400" dirty="0"/>
              <a:t>사이 값으로 변환</a:t>
            </a:r>
            <a:endParaRPr lang="da-DK" altLang="ko-KR" sz="2400" dirty="0"/>
          </a:p>
          <a:p>
            <a:pPr>
              <a:lnSpc>
                <a:spcPct val="150000"/>
              </a:lnSpc>
            </a:pPr>
            <a:r>
              <a:rPr lang="da-DK" altLang="ko-KR" sz="2400" dirty="0"/>
              <a:t>f(x) = 2 * sigmoid(2x) – 1</a:t>
            </a:r>
          </a:p>
          <a:p>
            <a:pPr>
              <a:lnSpc>
                <a:spcPct val="150000"/>
              </a:lnSpc>
            </a:pPr>
            <a:r>
              <a:rPr lang="da-DK" altLang="ko-KR" sz="2400" dirty="0"/>
              <a:t>Sigmoid </a:t>
            </a:r>
            <a:r>
              <a:rPr lang="ko-KR" altLang="en-US" sz="2400" dirty="0"/>
              <a:t>함수와 유사하지만 원점을 기준으로 대칭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출력이 음수와 양수로 다양한 형태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62585A-33F2-85FE-B104-3E9E2303A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77" y="1189034"/>
            <a:ext cx="4728523" cy="500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8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16C69-7A9E-5FBA-6EA0-CD748DA4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549E8-DC90-0608-5128-6A5236D1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F6E239-EC73-96D9-2ABE-31D46F22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5556250" cy="481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 dirty="0" err="1"/>
              <a:t>ReLU</a:t>
            </a:r>
            <a:r>
              <a:rPr lang="en-US" altLang="ko-KR" sz="2400" b="1" dirty="0"/>
              <a:t> Function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값을 </a:t>
            </a:r>
            <a:r>
              <a:rPr lang="en-US" altLang="ko-KR" sz="2400" dirty="0"/>
              <a:t>0 ~ 1 </a:t>
            </a:r>
            <a:r>
              <a:rPr lang="ko-KR" altLang="en-US" sz="2400" dirty="0"/>
              <a:t>사이 값으로 변환</a:t>
            </a:r>
            <a:endParaRPr lang="da-DK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f(x) = max(0, x)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모든 뉴런이 동시에 활성화되지 않음</a:t>
            </a:r>
            <a:r>
              <a:rPr lang="en-US" altLang="ko-KR" sz="2400" dirty="0"/>
              <a:t>(0</a:t>
            </a:r>
            <a:r>
              <a:rPr lang="ko-KR" altLang="en-US" sz="2400" dirty="0"/>
              <a:t>이하 비활성화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계산 비용이 감소하고 속도 증가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입력값이</a:t>
            </a:r>
            <a:r>
              <a:rPr lang="ko-KR" altLang="en-US" sz="2400" dirty="0"/>
              <a:t> </a:t>
            </a:r>
            <a:r>
              <a:rPr lang="en-US" altLang="ko-KR" sz="2400" dirty="0"/>
              <a:t>0 </a:t>
            </a:r>
            <a:r>
              <a:rPr lang="ko-KR" altLang="en-US" sz="2400" dirty="0"/>
              <a:t>이하일 경우 </a:t>
            </a:r>
            <a:r>
              <a:rPr lang="ko-KR" altLang="en-US" sz="2400" dirty="0" err="1"/>
              <a:t>역전파</a:t>
            </a:r>
            <a:r>
              <a:rPr lang="ko-KR" altLang="en-US" sz="2400" dirty="0"/>
              <a:t> 과정에서 기울기가 </a:t>
            </a:r>
            <a:r>
              <a:rPr lang="en-US" altLang="ko-KR" sz="2400" dirty="0"/>
              <a:t>0</a:t>
            </a:r>
            <a:r>
              <a:rPr lang="ko-KR" altLang="en-US" sz="2400" dirty="0"/>
              <a:t>이 되는 단점이 존재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AE2A3E-2A6D-9E8F-CCD0-EEA46118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50"/>
          <a:stretch/>
        </p:blipFill>
        <p:spPr>
          <a:xfrm>
            <a:off x="6805928" y="1189034"/>
            <a:ext cx="4680258" cy="49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9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F1157-7776-D927-F88C-88892A40F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359E6-2FC6-DA50-2080-CB444570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E84D6-242D-3A8B-EF2D-8A30125D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555625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Leaky </a:t>
            </a:r>
            <a:r>
              <a:rPr lang="en-US" altLang="ko-KR" sz="2400" b="1" dirty="0" err="1"/>
              <a:t>ReLU</a:t>
            </a:r>
            <a:r>
              <a:rPr lang="en-US" altLang="ko-KR" sz="2400" b="1" dirty="0"/>
              <a:t> Function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죽은 뉴런 문제를 해결하기 위해 등장</a:t>
            </a:r>
            <a:endParaRPr lang="da-DK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f(x) = 0.01 * x (x &lt; 0)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f(x) = x (x &gt;= 0)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B18255-94F6-AACE-33AC-E753A0C07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07" y="1556896"/>
            <a:ext cx="5465393" cy="42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0C5BA-290B-2728-4096-4E7C8F528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D49A0-84F4-20F7-9BED-B6A886A8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22FDB-3750-067C-9485-497390A8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555625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Parametric </a:t>
            </a:r>
            <a:r>
              <a:rPr lang="en-US" altLang="ko-KR" sz="2400" b="1" dirty="0" err="1"/>
              <a:t>ReLU</a:t>
            </a:r>
            <a:r>
              <a:rPr lang="en-US" altLang="ko-KR" sz="2400" b="1" dirty="0"/>
              <a:t> Function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Leaky </a:t>
            </a:r>
            <a:r>
              <a:rPr lang="en-US" altLang="ko-KR" sz="2400" dirty="0" err="1"/>
              <a:t>ReLU</a:t>
            </a:r>
            <a:r>
              <a:rPr lang="ko-KR" altLang="en-US" sz="2400" dirty="0"/>
              <a:t>를 개선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f(x) = a* x (x &lt; 0)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f(x) = x (x &gt;= 0)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a</a:t>
            </a:r>
            <a:r>
              <a:rPr lang="ko-KR" altLang="en-US" sz="2400" dirty="0"/>
              <a:t>는 학습 가능한 매개변수로</a:t>
            </a:r>
            <a:r>
              <a:rPr lang="en-US" altLang="ko-KR" sz="2400" dirty="0"/>
              <a:t>, </a:t>
            </a:r>
            <a:r>
              <a:rPr lang="ko-KR" altLang="en-US" sz="2400" dirty="0"/>
              <a:t>훈련 과정에서 최적의 값을 추적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313C6F-97F7-B9CF-E1CD-9955F78F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89" y="1189035"/>
            <a:ext cx="4831061" cy="48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3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AB49-221D-0AD3-4A59-E515EC411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9C0D-DE19-AF98-58AE-9DCC22C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E5C50-A841-66A2-C6F0-DC63D86BA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555625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Swish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Function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구글에서 만든 활성화 함수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f(x) = x * sigmoid(x)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f(x) = x / (1 + e^(-x))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비단조성을 가짐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입력값이</a:t>
            </a:r>
            <a:r>
              <a:rPr lang="ko-KR" altLang="en-US" sz="2400" dirty="0"/>
              <a:t> 증가하더라도 </a:t>
            </a:r>
            <a:r>
              <a:rPr lang="ko-KR" altLang="en-US" sz="2400" dirty="0" err="1"/>
              <a:t>함수값이</a:t>
            </a:r>
            <a:r>
              <a:rPr lang="ko-KR" altLang="en-US" sz="2400" dirty="0"/>
              <a:t> 감소할 수 있다는 의미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211C7E-2118-7B25-577D-612F3FCA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21" y="1782687"/>
            <a:ext cx="5168272" cy="36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4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0CD7B-7C53-9FE7-5D7D-CC641811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21A86-670B-A299-4CDF-044F1B59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7A0E4-59DA-F1E5-47DB-16114CB9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189034"/>
            <a:ext cx="7038209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err="1"/>
              <a:t>Softmax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Function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값을 </a:t>
            </a:r>
            <a:r>
              <a:rPr lang="en-US" altLang="ko-KR" sz="2400" dirty="0"/>
              <a:t>0 ~ 1 </a:t>
            </a:r>
            <a:r>
              <a:rPr lang="ko-KR" altLang="en-US" sz="2400" dirty="0"/>
              <a:t>사이 확률 분포로 변환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확률 분포는 특정 클래스에 속할 확률을 의미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D5F914-64A3-9E08-6FEE-EF3A1F9E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429000"/>
            <a:ext cx="2351642" cy="914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9B1DB8-40CF-6C28-9947-09D4D4FC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75" y="3429000"/>
            <a:ext cx="221963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3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A81B52A314BEB42B9E09CD4645F3816" ma:contentTypeVersion="4" ma:contentTypeDescription="새 문서를 만듭니다." ma:contentTypeScope="" ma:versionID="22a14a25b541d8133d4a0430d25175d2">
  <xsd:schema xmlns:xsd="http://www.w3.org/2001/XMLSchema" xmlns:xs="http://www.w3.org/2001/XMLSchema" xmlns:p="http://schemas.microsoft.com/office/2006/metadata/properties" xmlns:ns3="cd8444b5-a3eb-4be7-b302-abae74f61687" targetNamespace="http://schemas.microsoft.com/office/2006/metadata/properties" ma:root="true" ma:fieldsID="98ea6f4abf5c3ca3a42ac8baac1dfdee" ns3:_="">
    <xsd:import namespace="cd8444b5-a3eb-4be7-b302-abae74f616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444b5-a3eb-4be7-b302-abae74f616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90B5A1-5F7D-4562-9483-FC7C020F281A}">
  <ds:schemaRefs>
    <ds:schemaRef ds:uri="http://purl.org/dc/terms/"/>
    <ds:schemaRef ds:uri="cd8444b5-a3eb-4be7-b302-abae74f61687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2C49717-8AED-479B-BC1C-47F2611912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F58FC5-3AE2-421D-92BC-A249AC194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8444b5-a3eb-4be7-b302-abae74f616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18759</TotalTime>
  <Words>501</Words>
  <Application>Microsoft Office PowerPoint</Application>
  <PresentationFormat>와이드스크린</PresentationFormat>
  <Paragraphs>103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Noto Sans KR</vt:lpstr>
      <vt:lpstr>맑은 고딕</vt:lpstr>
      <vt:lpstr>Arial</vt:lpstr>
      <vt:lpstr>Office 테마</vt:lpstr>
      <vt:lpstr>딥러닝 스터디 2주차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황상빈(2020158041)</cp:lastModifiedBy>
  <cp:revision>94</cp:revision>
  <dcterms:created xsi:type="dcterms:W3CDTF">2022-09-21T08:07:24Z</dcterms:created>
  <dcterms:modified xsi:type="dcterms:W3CDTF">2024-12-30T06:15:35Z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0x010100CA81B52A314BEB42B9E09CD4645F3816</vt:lpwstr>
  </property>
</Properties>
</file>