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9" r:id="rId5"/>
    <p:sldId id="262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85664"/>
    <a:srgbClr val="221F32"/>
    <a:srgbClr val="D7D4E4"/>
    <a:srgbClr val="C6A2A5"/>
    <a:srgbClr val="EECCFC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2667" autoAdjust="0"/>
  </p:normalViewPr>
  <p:slideViewPr>
    <p:cSldViewPr snapToGrid="0" showGuides="1">
      <p:cViewPr varScale="1">
        <p:scale>
          <a:sx n="91" d="100"/>
          <a:sy n="91" d="100"/>
        </p:scale>
        <p:origin x="1410" y="9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1456-5AE7-4E7B-AB67-B07C648990A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E2BB-850E-4126-A6BC-A7C36A325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6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49908-4495-BB31-0A03-8F774F3CB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C7997A-3752-FA70-73EB-8FAF49FAB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2263B2-AC01-34F3-75E8-D6946F5B5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95D9F-5A44-D6EB-0B74-9766EFE3E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933BE-FA91-18F4-68FD-BF6D9851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31B6BF-9A7F-D528-E2AA-AA1BC9C81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8FF2A7-2B79-37A1-707B-C07F87679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CB0D38-6EEF-BDAF-2E3A-D8A96F7CD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52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22D4-BBCE-8266-6753-A00D1EA10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2D635D-BEED-2FA8-B4BC-7FA74D986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F4096D-8AE1-702C-9425-40D1D7A09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FE3D7-B69A-6FA3-83D5-B5CBBD9C2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CE2BB-850E-4126-A6BC-A7C36A3258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548146"/>
            <a:ext cx="12192000" cy="1210155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EOG and PPG and</a:t>
            </a:r>
            <a:r>
              <a:rPr lang="ko-KR" altLang="en-US" sz="5400" dirty="0"/>
              <a:t> </a:t>
            </a:r>
            <a:r>
              <a:rPr lang="en-US" altLang="ko-KR" sz="5400" dirty="0"/>
              <a:t>PSG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527550"/>
            <a:ext cx="12191999" cy="795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황상빈</a:t>
            </a:r>
            <a:endParaRPr lang="en-US" altLang="ko-KR" sz="16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192118"/>
            <a:ext cx="12192000" cy="613528"/>
          </a:xfrm>
        </p:spPr>
        <p:txBody>
          <a:bodyPr>
            <a:normAutofit/>
          </a:bodyPr>
          <a:lstStyle/>
          <a:p>
            <a:endParaRPr lang="ko-KR" altLang="en-US" sz="18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4206081"/>
            <a:ext cx="12192000" cy="28257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AAD0-46BE-BE37-3A58-FCC95963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ADD64-5286-0786-CA3C-D6681D08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3FD87-AE44-4D47-F974-A1B5280D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EOG(Electrooculography)</a:t>
            </a:r>
          </a:p>
          <a:p>
            <a:r>
              <a:rPr lang="en-US" altLang="ko-KR" dirty="0"/>
              <a:t>4Hz </a:t>
            </a:r>
            <a:r>
              <a:rPr lang="ko-KR" altLang="en-US" dirty="0"/>
              <a:t>미만의 주파수에서 최대가 되며 머리 앞쪽 영역에서 가장 큼</a:t>
            </a:r>
            <a:endParaRPr lang="en-US" altLang="ko-KR" dirty="0"/>
          </a:p>
          <a:p>
            <a:r>
              <a:rPr lang="ko-KR" altLang="en-US" dirty="0"/>
              <a:t>고역 통과 필터링을 통해 제거 가능</a:t>
            </a:r>
            <a:endParaRPr lang="en-US" altLang="ko-KR" dirty="0"/>
          </a:p>
          <a:p>
            <a:r>
              <a:rPr lang="ko-KR" altLang="en-US" dirty="0"/>
              <a:t>눈의 움직임을 감지하기 위해 각막과 망막 사이의 전위를 측정</a:t>
            </a:r>
            <a:endParaRPr lang="en-US" altLang="ko-KR" dirty="0"/>
          </a:p>
          <a:p>
            <a:r>
              <a:rPr lang="ko-KR" altLang="en-US" dirty="0"/>
              <a:t>안구 회전 및 움직임</a:t>
            </a:r>
            <a:r>
              <a:rPr lang="en-US" altLang="ko-KR" dirty="0"/>
              <a:t>, </a:t>
            </a:r>
            <a:r>
              <a:rPr lang="ko-KR" altLang="en-US" dirty="0"/>
              <a:t>눈꺼풀 움직임</a:t>
            </a:r>
            <a:r>
              <a:rPr lang="en-US" altLang="ko-KR" dirty="0"/>
              <a:t>, </a:t>
            </a:r>
            <a:r>
              <a:rPr lang="ko-KR" altLang="en-US" dirty="0"/>
              <a:t>전극 배치</a:t>
            </a:r>
            <a:r>
              <a:rPr lang="en-US" altLang="ko-KR" dirty="0"/>
              <a:t>, </a:t>
            </a:r>
            <a:r>
              <a:rPr lang="ko-KR" altLang="en-US" dirty="0"/>
              <a:t>머리 움직임</a:t>
            </a:r>
            <a:r>
              <a:rPr lang="en-US" altLang="ko-KR" dirty="0"/>
              <a:t>, </a:t>
            </a:r>
            <a:r>
              <a:rPr lang="ko-KR" altLang="en-US" dirty="0"/>
              <a:t>조명의 영향 등 여러 요인의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System for assisted mobility using eye movements based on electrooculography</a:t>
            </a:r>
          </a:p>
        </p:txBody>
      </p:sp>
    </p:spTree>
    <p:extLst>
      <p:ext uri="{BB962C8B-B14F-4D97-AF65-F5344CB8AC3E}">
        <p14:creationId xmlns:p14="http://schemas.microsoft.com/office/powerpoint/2010/main" val="300247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704EB-4401-101B-291B-4557B822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0623D-6DC4-F421-0D76-AE8C59BC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EB9F9-3DDE-D553-E304-A26EE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555625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PPG(photoplethysmography)</a:t>
            </a:r>
            <a:endParaRPr lang="en-US" altLang="ko-KR" dirty="0"/>
          </a:p>
          <a:p>
            <a:r>
              <a:rPr lang="ko-KR" altLang="en-US" dirty="0"/>
              <a:t>비침습적 기술로 특정 파장의 빛을 통해 피부 미세혈관층에서 혈액량 변화를 측정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1Hz </a:t>
            </a:r>
            <a:r>
              <a:rPr lang="ko-KR" altLang="en-US" dirty="0"/>
              <a:t>근처로 기본 주파수를 형성</a:t>
            </a:r>
            <a:endParaRPr lang="en-US" altLang="ko-KR" dirty="0"/>
          </a:p>
          <a:p>
            <a:r>
              <a:rPr lang="ko-KR" altLang="en-US" dirty="0"/>
              <a:t>측정 위치의 혈액량</a:t>
            </a:r>
            <a:r>
              <a:rPr lang="en-US" altLang="ko-KR" dirty="0"/>
              <a:t>, </a:t>
            </a:r>
            <a:r>
              <a:rPr lang="ko-KR" altLang="en-US" dirty="0"/>
              <a:t>동맥 직경</a:t>
            </a:r>
            <a:r>
              <a:rPr lang="en-US" altLang="ko-KR" dirty="0"/>
              <a:t>, </a:t>
            </a:r>
            <a:r>
              <a:rPr lang="ko-KR" altLang="en-US" dirty="0"/>
              <a:t>심장 주기에 따른 헤모글로빈 농도 및 방향도 검출된 광 강도에 영향을 미치는 주요 요인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1E407-9245-C124-23B1-1C52F7A3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457" y="1287559"/>
            <a:ext cx="5196405" cy="4282882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3AC72F56-54FD-387C-ED77-754E56D288F5}"/>
              </a:ext>
            </a:extLst>
          </p:cNvPr>
          <p:cNvSpPr txBox="1">
            <a:spLocks/>
          </p:cNvSpPr>
          <p:nvPr/>
        </p:nvSpPr>
        <p:spPr>
          <a:xfrm>
            <a:off x="342900" y="5697366"/>
            <a:ext cx="12440526" cy="751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Photoplethysmogram</a:t>
            </a:r>
            <a:r>
              <a:rPr lang="en-US" altLang="ko-KR" dirty="0"/>
              <a:t> Analysis and Applications: An Integrative Review</a:t>
            </a:r>
          </a:p>
        </p:txBody>
      </p:sp>
    </p:spTree>
    <p:extLst>
      <p:ext uri="{BB962C8B-B14F-4D97-AF65-F5344CB8AC3E}">
        <p14:creationId xmlns:p14="http://schemas.microsoft.com/office/powerpoint/2010/main" val="215397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2261C-4506-FBD5-B26C-6FE2DB8A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D74B-41A9-436C-93B4-70D1410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B9FCEE-A47C-558A-D52D-DBBF3FCB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347450" cy="4813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PSG(polysomnography)</a:t>
            </a:r>
          </a:p>
          <a:p>
            <a:r>
              <a:rPr lang="ko-KR" altLang="en-US" dirty="0"/>
              <a:t>표면 전극을 사용하여 뇌파에 대한</a:t>
            </a:r>
            <a:r>
              <a:rPr lang="en-US" altLang="ko-KR" dirty="0"/>
              <a:t> </a:t>
            </a:r>
            <a:r>
              <a:rPr lang="ko-KR" altLang="en-US" dirty="0"/>
              <a:t>눈의 움직임</a:t>
            </a:r>
            <a:r>
              <a:rPr lang="en-US" altLang="ko-KR" dirty="0"/>
              <a:t>, </a:t>
            </a:r>
            <a:r>
              <a:rPr lang="ko-KR" altLang="en-US" dirty="0"/>
              <a:t>근육 활동</a:t>
            </a:r>
            <a:r>
              <a:rPr lang="en-US" altLang="ko-KR" dirty="0"/>
              <a:t>, </a:t>
            </a:r>
            <a:r>
              <a:rPr lang="ko-KR" altLang="en-US" dirty="0"/>
              <a:t>심장 생리학 및 호흡 기능을 포함한 수면 중 생리적 매개변수를 측정</a:t>
            </a:r>
            <a:endParaRPr lang="en-US" altLang="ko-KR" dirty="0"/>
          </a:p>
          <a:p>
            <a:r>
              <a:rPr lang="ko-KR" altLang="en-US" dirty="0"/>
              <a:t>다양한 신호</a:t>
            </a:r>
            <a:r>
              <a:rPr lang="en-US" altLang="ko-KR" dirty="0"/>
              <a:t>(</a:t>
            </a:r>
            <a:r>
              <a:rPr lang="en-US" altLang="ko-KR" dirty="0" err="1"/>
              <a:t>eeg</a:t>
            </a:r>
            <a:r>
              <a:rPr lang="en-US" altLang="ko-KR" dirty="0"/>
              <a:t>, </a:t>
            </a:r>
            <a:r>
              <a:rPr lang="en-US" altLang="ko-KR" dirty="0" err="1"/>
              <a:t>ecg</a:t>
            </a:r>
            <a:r>
              <a:rPr lang="en-US" altLang="ko-KR" dirty="0"/>
              <a:t>, </a:t>
            </a:r>
            <a:r>
              <a:rPr lang="en-US" altLang="ko-KR" dirty="0" err="1"/>
              <a:t>eog</a:t>
            </a:r>
            <a:r>
              <a:rPr lang="en-US" altLang="ko-KR" dirty="0"/>
              <a:t>, </a:t>
            </a:r>
            <a:r>
              <a:rPr lang="en-US" altLang="ko-KR" dirty="0" err="1"/>
              <a:t>emg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로 구성된 </a:t>
            </a:r>
            <a:r>
              <a:rPr lang="ko-KR" altLang="en-US" dirty="0" err="1"/>
              <a:t>멀티모달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가장 큰 특징 </a:t>
            </a:r>
            <a:r>
              <a:rPr lang="en-US" altLang="ko-KR" dirty="0"/>
              <a:t>: </a:t>
            </a:r>
            <a:r>
              <a:rPr lang="ko-KR" altLang="en-US" dirty="0"/>
              <a:t>움직임이 없는 상태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eeg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A Deep Learning Model for Automated Sleep Stages Classification Using PSG Signals</a:t>
            </a:r>
          </a:p>
        </p:txBody>
      </p:sp>
    </p:spTree>
    <p:extLst>
      <p:ext uri="{BB962C8B-B14F-4D97-AF65-F5344CB8AC3E}">
        <p14:creationId xmlns:p14="http://schemas.microsoft.com/office/powerpoint/2010/main" val="144531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A81B52A314BEB42B9E09CD4645F3816" ma:contentTypeVersion="4" ma:contentTypeDescription="새 문서를 만듭니다." ma:contentTypeScope="" ma:versionID="22a14a25b541d8133d4a0430d25175d2">
  <xsd:schema xmlns:xsd="http://www.w3.org/2001/XMLSchema" xmlns:xs="http://www.w3.org/2001/XMLSchema" xmlns:p="http://schemas.microsoft.com/office/2006/metadata/properties" xmlns:ns3="cd8444b5-a3eb-4be7-b302-abae74f61687" targetNamespace="http://schemas.microsoft.com/office/2006/metadata/properties" ma:root="true" ma:fieldsID="98ea6f4abf5c3ca3a42ac8baac1dfdee" ns3:_="">
    <xsd:import namespace="cd8444b5-a3eb-4be7-b302-abae74f616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444b5-a3eb-4be7-b302-abae74f616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0B5A1-5F7D-4562-9483-FC7C020F281A}">
  <ds:schemaRefs>
    <ds:schemaRef ds:uri="http://purl.org/dc/terms/"/>
    <ds:schemaRef ds:uri="cd8444b5-a3eb-4be7-b302-abae74f61687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3F58FC5-3AE2-421D-92BC-A249AC194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8444b5-a3eb-4be7-b302-abae74f616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C49717-8AED-479B-BC1C-47F261191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18556</TotalTime>
  <Words>192</Words>
  <Application>Microsoft Office PowerPoint</Application>
  <PresentationFormat>와이드스크린</PresentationFormat>
  <Paragraphs>31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KR</vt:lpstr>
      <vt:lpstr>맑은 고딕</vt:lpstr>
      <vt:lpstr>Arial</vt:lpstr>
      <vt:lpstr>Office 테마</vt:lpstr>
      <vt:lpstr>EOG and PPG and PSG</vt:lpstr>
      <vt:lpstr>Methodology</vt:lpstr>
      <vt:lpstr>Methodology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황상빈(2020158041)</cp:lastModifiedBy>
  <cp:revision>88</cp:revision>
  <dcterms:created xsi:type="dcterms:W3CDTF">2022-09-21T08:07:24Z</dcterms:created>
  <dcterms:modified xsi:type="dcterms:W3CDTF">2024-12-24T05:23:07Z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0x010100CA81B52A314BEB42B9E09CD4645F3816</vt:lpwstr>
  </property>
</Properties>
</file>