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y Zanichkovskyy" userId="7c19f01c44121602" providerId="LiveId" clId="{8B86F6CC-0B50-471D-8384-02DFCDAEE450}"/>
    <pc:docChg chg="modSld">
      <pc:chgData name="Yevheniy Zanichkovskyy" userId="7c19f01c44121602" providerId="LiveId" clId="{8B86F6CC-0B50-471D-8384-02DFCDAEE450}" dt="2022-05-22T22:25:20.810" v="59" actId="20577"/>
      <pc:docMkLst>
        <pc:docMk/>
      </pc:docMkLst>
      <pc:sldChg chg="modSp mod">
        <pc:chgData name="Yevheniy Zanichkovskyy" userId="7c19f01c44121602" providerId="LiveId" clId="{8B86F6CC-0B50-471D-8384-02DFCDAEE450}" dt="2022-05-22T22:25:20.810" v="59" actId="20577"/>
        <pc:sldMkLst>
          <pc:docMk/>
          <pc:sldMk cId="429073630" sldId="260"/>
        </pc:sldMkLst>
        <pc:spChg chg="mod">
          <ac:chgData name="Yevheniy Zanichkovskyy" userId="7c19f01c44121602" providerId="LiveId" clId="{8B86F6CC-0B50-471D-8384-02DFCDAEE450}" dt="2022-05-22T22:25:20.810" v="59" actId="20577"/>
          <ac:spMkLst>
            <pc:docMk/>
            <pc:sldMk cId="429073630" sldId="260"/>
            <ac:spMk id="3" creationId="{52FACE62-8FFC-C359-1CBF-DDFD7F2E36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37AFAD-7D39-567D-8257-777536A4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06ADCFB-10CE-C388-E2ED-064EEEC7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9585FE-F674-2AFF-8BB4-60367C1C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5D6FC8-5A52-F4CD-15E2-AB47F02F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FC30E4B-D9CA-2C6A-EF6C-473CC0B6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5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CEAC8F-8734-4A97-AB14-EA03636F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512B878-45EA-FA22-6DCE-F9DDFA8A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969ED3-9686-70AE-D5C9-7B07C941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A8F865-7B6B-DE38-4F43-D9C9E743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3FBCA5-312B-F211-CD8A-E5FE6392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692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0DD6271-F062-2674-5A0F-927694DB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C5CFED1-A925-651F-D89A-E783011F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5DC8E0-F02B-98BF-6AE1-3922BA3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3804A7-1280-5B05-92C5-6AB6FE56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B01285-3234-AD41-FBFE-13376EBD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7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956DD-0903-A110-6F9B-29500A0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65E982-26B7-B3E7-F242-B4B98D65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EC6944-7A5B-6D66-C46C-74E1FD1A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9EB92E-B7AA-7099-4C11-3932F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EF3EDC-2708-9850-1FB1-3E98821A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5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7D0E60-FE72-A910-12A3-09FE131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405093-8B70-2BC9-754D-00976A8A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458EDF-6118-3D01-D04A-D6280016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368BEC-C34C-65B8-8BF5-99EA63A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D0813A-6C06-A819-AB66-E589362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38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B8C26-9378-B01E-0936-FD04B06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96F13A-4B22-0DF2-A87D-5B4063D7D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8F3139A-E5EC-7BF8-FBF2-C4CD5899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05C78A8-FF38-3AB5-E10D-E580211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BB10E18-FC39-5753-17FA-F067A016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EAD1C0E-D85C-AF6F-B500-ADE8DA3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30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0B51D7-03DC-D10B-A62F-73E8045F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7DCC2C8-8CE6-88FD-2A90-6D43ED59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7078CF-E2C5-F7A4-4400-DB0F4211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EFD82BF-2A09-3490-1BD6-DEF7E3BF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062900F-D933-BD4D-DC10-C10C1BE7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14244D6-2FC9-AA3F-0C76-F28153BB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E48215B-6953-94B5-57C2-C688A676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19F8643-64BD-4B34-F04B-EEB508BB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4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9737BA-83F5-B29A-A089-540CCF8D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3EF89CF-A14C-7D50-AD5D-DDF4D8AA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705796-4EDD-0FFA-A6D4-31217380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96C23A-AACD-4183-AFED-41E9D8B3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4963F28-69C0-EBF8-BAFD-2DA5DAFA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994113C-247B-B5FB-242B-2C5D94F6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E38505E-EBDE-12A9-9571-04D8C1D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528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B99FCA-E2C2-0E4A-FC10-471D29A9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F8D24B-820C-54E0-A0B3-39ABEBE8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4BDB83D-A8CF-F326-99D3-B10EE981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1355C0F-41D9-574D-4421-7381A138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B36257A-6F6D-102F-50D4-95B572F8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61D3A61-A127-A367-235E-74BDDC2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35895B-FEBC-D964-FD1A-09A1189C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023A9D4-9CFC-EE47-3B40-424285E9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6B4CA6E-C02D-957F-8935-58B4764E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8B74CF5-2733-8850-DE80-F0E18F7D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1AF8692-68DD-F27A-70D9-83822E0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229E03F-6C1B-DE8D-FEB8-CB2A5B4A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4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0CBD745-66A4-D239-D8C7-F248C89F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8B9FDB-7DA0-7694-E5B6-F97DAB37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889266-6A08-4CCF-59A7-5B55104B9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93B3-2345-45AD-AD58-AB53423A120D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E3C824E-83DB-59E0-9429-6C5C015E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4A59EF-D2BB-21D2-0D09-B77C6066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3A4E-FE13-40F3-8C2C-7B1163A4A6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5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32268D-01FB-2BD8-4C39-F7ED43013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PanzerMower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9DE7F4-3013-3E02-0A0D-D37FA57EE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(More design changes will be added, rough structure of power point)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315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FACE62-8FFC-C359-1CBF-DDFD7F2E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(Need picture from everyone)</a:t>
            </a:r>
          </a:p>
          <a:p>
            <a:endParaRPr lang="en-US" dirty="0"/>
          </a:p>
          <a:p>
            <a:r>
              <a:rPr lang="en-US" dirty="0"/>
              <a:t>Team Leader 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Mower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18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FACE62-8FFC-C359-1CBF-DDFD7F2E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tasks to accomplish high level requirements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917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breakdown</a:t>
            </a:r>
            <a:r>
              <a:rPr lang="sv-SE" dirty="0"/>
              <a:t> </a:t>
            </a:r>
            <a:r>
              <a:rPr lang="sv-SE" dirty="0" err="1"/>
              <a:t>structure</a:t>
            </a:r>
            <a:endParaRPr lang="sv-SE" dirty="0"/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EAD1CF6D-3706-8FF0-CD89-D02F7A4F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64" y="2890751"/>
            <a:ext cx="2505425" cy="1514686"/>
          </a:xfr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0ED1BB8-971B-E954-342C-8EBC30AC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13" y="2890751"/>
            <a:ext cx="2572109" cy="12574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17445E5-14EA-3469-5371-9A0ADC4E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396" y="2890751"/>
            <a:ext cx="2448267" cy="146705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1077274-36AD-3C42-CE44-95105526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979" y="2890751"/>
            <a:ext cx="2457793" cy="1238423"/>
          </a:xfrm>
          <a:prstGeom prst="rect">
            <a:avLst/>
          </a:prstGeom>
        </p:spPr>
      </p:pic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4C4B1C68-F6A8-265F-53E6-AE57F7A97269}"/>
              </a:ext>
            </a:extLst>
          </p:cNvPr>
          <p:cNvCxnSpPr>
            <a:endCxn id="5" idx="1"/>
          </p:cNvCxnSpPr>
          <p:nvPr/>
        </p:nvCxnSpPr>
        <p:spPr>
          <a:xfrm>
            <a:off x="3015956" y="3519488"/>
            <a:ext cx="31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FFA34DF5-D65F-1323-A66C-E9288AAA19A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901522" y="3509963"/>
            <a:ext cx="313457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2E912E6F-500F-1CBB-7F95-3FE1569FD85B}"/>
              </a:ext>
            </a:extLst>
          </p:cNvPr>
          <p:cNvCxnSpPr>
            <a:stCxn id="11" idx="3"/>
          </p:cNvCxnSpPr>
          <p:nvPr/>
        </p:nvCxnSpPr>
        <p:spPr>
          <a:xfrm flipV="1">
            <a:off x="8672772" y="3509962"/>
            <a:ext cx="356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4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architectural</a:t>
            </a:r>
            <a:r>
              <a:rPr lang="sv-SE" dirty="0"/>
              <a:t> </a:t>
            </a:r>
            <a:r>
              <a:rPr lang="sv-SE" dirty="0" err="1"/>
              <a:t>overview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3F31448-5CDF-368F-97A2-425C9D080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377" y="1825625"/>
            <a:ext cx="6333245" cy="4351338"/>
          </a:xfrm>
        </p:spPr>
      </p:pic>
    </p:spTree>
    <p:extLst>
      <p:ext uri="{BB962C8B-B14F-4D97-AF65-F5344CB8AC3E}">
        <p14:creationId xmlns:p14="http://schemas.microsoft.com/office/powerpoint/2010/main" val="384080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diagnostics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FACE62-8FFC-C359-1CBF-DDFD7F2E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(needs more information)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7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Lessons</a:t>
            </a:r>
            <a:r>
              <a:rPr lang="sv-SE" dirty="0"/>
              <a:t> </a:t>
            </a:r>
            <a:r>
              <a:rPr lang="sv-SE" dirty="0" err="1"/>
              <a:t>learned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EE7AFDC-84C8-D690-D2BC-4BEA77DA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35" y="2181138"/>
            <a:ext cx="1857682" cy="1852052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936C67-F24E-B7B6-1BD5-E3AAD92D9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3522017" y="2181139"/>
            <a:ext cx="1857682" cy="185205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5D85352-25A2-0E38-3A2D-E84CFBA1C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55" y="2181138"/>
            <a:ext cx="1833895" cy="1852052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4F822080-4B25-DA48-169E-B04583ED3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824" y="2201647"/>
            <a:ext cx="1833895" cy="18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925C31-B8B7-3085-0D68-BB0C547B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Live 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FACE62-8FFC-C359-1CBF-DDFD7F2E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262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</Words>
  <Application>Microsoft Office PowerPoint</Application>
  <PresentationFormat>Bredbild</PresentationFormat>
  <Paragraphs>17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PanzerMower</vt:lpstr>
      <vt:lpstr>Who we are </vt:lpstr>
      <vt:lpstr>Low level requirements </vt:lpstr>
      <vt:lpstr>Work breakdown structure</vt:lpstr>
      <vt:lpstr>System architectural overview</vt:lpstr>
      <vt:lpstr>System diagnostics</vt:lpstr>
      <vt:lpstr>Lessons learned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PanzerMower</dc:title>
  <dc:creator>Yevheniy Zanichkovskyy</dc:creator>
  <cp:lastModifiedBy>Yevheniy Zanichkovskyy</cp:lastModifiedBy>
  <cp:revision>1</cp:revision>
  <dcterms:created xsi:type="dcterms:W3CDTF">2022-05-22T20:10:08Z</dcterms:created>
  <dcterms:modified xsi:type="dcterms:W3CDTF">2022-05-22T22:25:29Z</dcterms:modified>
</cp:coreProperties>
</file>