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Varela Round"/>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VarelaRound-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to our presentation, </a:t>
            </a:r>
            <a:br>
              <a:rPr lang="en-US"/>
            </a:br>
            <a:r>
              <a:rPr lang="en-US"/>
              <a:t>so Hayden &amp; I built an app called Inventory Management System.</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KATE: I’ll turn it over to Hayden now and he can demo the website! </a:t>
            </a:r>
            <a:br>
              <a:rPr lang="en-US">
                <a:latin typeface="Calibri"/>
                <a:ea typeface="Calibri"/>
                <a:cs typeface="Calibri"/>
                <a:sym typeface="Calibri"/>
              </a:rPr>
            </a:br>
            <a:r>
              <a:rPr lang="en-US">
                <a:latin typeface="Calibri"/>
                <a:ea typeface="Calibri"/>
                <a:cs typeface="Calibri"/>
                <a:sym typeface="Calibri"/>
              </a:rPr>
              <a:t>HAYDEN:</a:t>
            </a:r>
            <a:endParaRPr>
              <a:latin typeface="Calibri"/>
              <a:ea typeface="Calibri"/>
              <a:cs typeface="Calibri"/>
              <a:sym typeface="Calibri"/>
            </a:endParaRPr>
          </a:p>
        </p:txBody>
      </p:sp>
      <p:sp>
        <p:nvSpPr>
          <p:cNvPr id="163" name="Google Shape;1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this presentation, We will tell you all about our app, share some code snippets, some problems we encountered and finally we will do a demonstration of our website.</a:t>
            </a:r>
            <a:endParaRPr/>
          </a:p>
        </p:txBody>
      </p:sp>
      <p:sp>
        <p:nvSpPr>
          <p:cNvPr id="79" name="Google Shape;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5daf007f3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5daf007f3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25daf007f3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latin typeface="Calibri"/>
                <a:ea typeface="Calibri"/>
                <a:cs typeface="Calibri"/>
                <a:sym typeface="Calibri"/>
              </a:rPr>
              <a:t>KATE: </a:t>
            </a:r>
            <a:r>
              <a:rPr lang="en-US" sz="1300">
                <a:latin typeface="Calibri"/>
                <a:ea typeface="Calibri"/>
                <a:cs typeface="Calibri"/>
                <a:sym typeface="Calibri"/>
              </a:rPr>
              <a:t>Here I have a snippet of code from the backend</a:t>
            </a:r>
            <a:r>
              <a:rPr lang="en-US" sz="1300">
                <a:latin typeface="Calibri"/>
                <a:ea typeface="Calibri"/>
                <a:cs typeface="Calibri"/>
                <a:sym typeface="Calibri"/>
              </a:rPr>
              <a:t>, from the jwtFunctions file specifically, where I have a function that checks if the user is logged in with an error message being returned if they are not (logged in)</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US" sz="1300">
                <a:latin typeface="Calibri"/>
                <a:ea typeface="Calibri"/>
                <a:cs typeface="Calibri"/>
                <a:sym typeface="Calibri"/>
              </a:rPr>
              <a:t>we were having issues with the jwt header so we made it so it accepts either </a:t>
            </a:r>
            <a:r>
              <a:rPr lang="en-US" sz="1300">
                <a:latin typeface="Calibri"/>
                <a:ea typeface="Calibri"/>
                <a:cs typeface="Calibri"/>
                <a:sym typeface="Calibri"/>
              </a:rPr>
              <a:t>authorization</a:t>
            </a:r>
            <a:r>
              <a:rPr lang="en-US" sz="1300">
                <a:latin typeface="Calibri"/>
                <a:ea typeface="Calibri"/>
                <a:cs typeface="Calibri"/>
                <a:sym typeface="Calibri"/>
              </a:rPr>
              <a:t> bearer or jwt token</a:t>
            </a:r>
            <a:endParaRPr sz="1300">
              <a:latin typeface="Calibri"/>
              <a:ea typeface="Calibri"/>
              <a:cs typeface="Calibri"/>
              <a:sym typeface="Calibri"/>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5daf007f3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5daf007f3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KATE: Here is an example of a conditional statement, from the ProductController. In this section of code, it is getting the ID of the product and then allowing us to update the file, with conditional statements saying if product is not found, return a error message.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If product IS found and updated, it also returns a message.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You might also notice that the vaidateUserAuth function, which i mentioned in the previous slide,  is being called at the top here also, to ensure that the user is logged in before updating the product.</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20" name="Google Shape;120;g325daf007f3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5daf007f3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5daf007f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KATE: Database operation that create products</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I created product </a:t>
            </a:r>
            <a:r>
              <a:rPr lang="en-US">
                <a:latin typeface="Calibri"/>
                <a:ea typeface="Calibri"/>
                <a:cs typeface="Calibri"/>
                <a:sym typeface="Calibri"/>
              </a:rPr>
              <a:t>object</a:t>
            </a:r>
            <a:r>
              <a:rPr lang="en-US">
                <a:latin typeface="Calibri"/>
                <a:ea typeface="Calibri"/>
                <a:cs typeface="Calibri"/>
                <a:sym typeface="Calibri"/>
              </a:rPr>
              <a:t> with the following things</a:t>
            </a:r>
            <a:endParaRPr>
              <a:latin typeface="Calibri"/>
              <a:ea typeface="Calibri"/>
              <a:cs typeface="Calibri"/>
              <a:sym typeface="Calibri"/>
            </a:endParaRPr>
          </a:p>
        </p:txBody>
      </p:sp>
      <p:sp>
        <p:nvSpPr>
          <p:cNvPr id="131" name="Google Shape;131;g325daf007f3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5daf007f3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5daf007f3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KATE: Some more examples we have a function that updates the product and one that deletes the product.</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39" name="Google Shape;139;g325daf007f3_0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5daf007f3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5daf007f3_1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HAYDEN:</a:t>
            </a:r>
            <a:endParaRPr/>
          </a:p>
        </p:txBody>
      </p:sp>
      <p:sp>
        <p:nvSpPr>
          <p:cNvPr id="149" name="Google Shape;149;g325daf007f3_1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5daf007f3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5daf007f3_1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KATE:</a:t>
            </a:r>
            <a:endParaRPr/>
          </a:p>
        </p:txBody>
      </p:sp>
      <p:sp>
        <p:nvSpPr>
          <p:cNvPr id="157" name="Google Shape;157;g325daf007f3_1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2"/>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type="ctrTitle"/>
          </p:nvPr>
        </p:nvSpPr>
        <p:spPr>
          <a:xfrm>
            <a:off x="2411760" y="2132856"/>
            <a:ext cx="5832648" cy="15853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hlink"/>
              </a:buClr>
              <a:buSzPts val="5400"/>
              <a:buFont typeface="Gulimche"/>
              <a:buNone/>
              <a:defRPr sz="5400">
                <a:solidFill>
                  <a:srgbClr val="D6A3C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3"/>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8" name="Google Shape;28;p4"/>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3" name="Google Shape;33;p5"/>
          <p:cNvSpPr txBox="1"/>
          <p:nvPr>
            <p:ph type="title"/>
          </p:nvPr>
        </p:nvSpPr>
        <p:spPr>
          <a:xfrm>
            <a:off x="395536" y="183820"/>
            <a:ext cx="7661196"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E7497"/>
              </a:buClr>
              <a:buSzPts val="2500"/>
              <a:buFont typeface="Calibri"/>
              <a:buNone/>
              <a:defRPr b="1" sz="2500">
                <a:solidFill>
                  <a:srgbClr val="7E7497"/>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5"/>
          <p:cNvSpPr txBox="1"/>
          <p:nvPr>
            <p:ph idx="1" type="body"/>
          </p:nvPr>
        </p:nvSpPr>
        <p:spPr>
          <a:xfrm>
            <a:off x="395536" y="1268760"/>
            <a:ext cx="8402525" cy="4881686"/>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38" name="Shape 38"/>
        <p:cNvGrpSpPr/>
        <p:nvPr/>
      </p:nvGrpSpPr>
      <p:grpSpPr>
        <a:xfrm>
          <a:off x="0" y="0"/>
          <a:ext cx="0" cy="0"/>
          <a:chOff x="0" y="0"/>
          <a:chExt cx="0" cy="0"/>
        </a:xfrm>
      </p:grpSpPr>
      <p:pic>
        <p:nvPicPr>
          <p:cNvPr id="39" name="Google Shape;39;p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0" name="Google Shape;40;p6"/>
          <p:cNvSpPr txBox="1"/>
          <p:nvPr>
            <p:ph idx="10" type="dt"/>
          </p:nvPr>
        </p:nvSpPr>
        <p:spPr>
          <a:xfrm>
            <a:off x="457200" y="6500834"/>
            <a:ext cx="2133600" cy="22064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124200" y="6500834"/>
            <a:ext cx="2895600" cy="22064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53200" y="6500834"/>
            <a:ext cx="2133600" cy="22064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6"/>
          <p:cNvSpPr txBox="1"/>
          <p:nvPr>
            <p:ph idx="1" type="body"/>
          </p:nvPr>
        </p:nvSpPr>
        <p:spPr>
          <a:xfrm>
            <a:off x="395536" y="1268760"/>
            <a:ext cx="8402525" cy="4881686"/>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6"/>
          <p:cNvSpPr txBox="1"/>
          <p:nvPr>
            <p:ph type="title"/>
          </p:nvPr>
        </p:nvSpPr>
        <p:spPr>
          <a:xfrm>
            <a:off x="395536" y="183820"/>
            <a:ext cx="7661196"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E7497"/>
              </a:buClr>
              <a:buSzPts val="2500"/>
              <a:buFont typeface="Calibri"/>
              <a:buNone/>
              <a:defRPr b="1" sz="2500">
                <a:solidFill>
                  <a:srgbClr val="7E7497"/>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5" name="Shape 45"/>
        <p:cNvGrpSpPr/>
        <p:nvPr/>
      </p:nvGrpSpPr>
      <p:grpSpPr>
        <a:xfrm>
          <a:off x="0" y="0"/>
          <a:ext cx="0" cy="0"/>
          <a:chOff x="0" y="0"/>
          <a:chExt cx="0" cy="0"/>
        </a:xfrm>
      </p:grpSpPr>
      <p:pic>
        <p:nvPicPr>
          <p:cNvPr id="46" name="Google Shape;46;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7" name="Google Shape;47;p7"/>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7"/>
          <p:cNvSpPr txBox="1"/>
          <p:nvPr>
            <p:ph type="ctrTitle"/>
          </p:nvPr>
        </p:nvSpPr>
        <p:spPr>
          <a:xfrm>
            <a:off x="1259632" y="2240868"/>
            <a:ext cx="3887370" cy="23762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hlink"/>
              </a:buClr>
              <a:buSzPts val="7000"/>
              <a:buFont typeface="Gulimche"/>
              <a:buNone/>
              <a:defRPr sz="7000">
                <a:solidFill>
                  <a:srgbClr val="C093CD"/>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9026"/>
            <a:ext cx="8229600" cy="796908"/>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062021"/>
            <a:ext cx="8229600" cy="5286412"/>
          </a:xfrm>
          <a:prstGeom prst="rect">
            <a:avLst/>
          </a:prstGeom>
          <a:noFill/>
          <a:ln>
            <a:noFill/>
          </a:ln>
        </p:spPr>
        <p:txBody>
          <a:bodyPr anchorCtr="0" anchor="t" bIns="45700" lIns="91425" spcFirstLastPara="1" rIns="91425" wrap="square" tIns="45700">
            <a:norm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ims-hk.netlify.ap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type="ctrTitle"/>
          </p:nvPr>
        </p:nvSpPr>
        <p:spPr>
          <a:xfrm>
            <a:off x="1798475" y="1668450"/>
            <a:ext cx="6445800" cy="2415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hlink"/>
              </a:buClr>
              <a:buSzPts val="5400"/>
              <a:buFont typeface="Gulimche"/>
              <a:buNone/>
            </a:pPr>
            <a:r>
              <a:rPr lang="en-US">
                <a:solidFill>
                  <a:srgbClr val="C4B6EB"/>
                </a:solidFill>
              </a:rPr>
              <a:t>Inventory Management</a:t>
            </a:r>
            <a:br>
              <a:rPr lang="en-US">
                <a:solidFill>
                  <a:srgbClr val="D6A3C9"/>
                </a:solidFill>
              </a:rPr>
            </a:br>
            <a:r>
              <a:rPr b="1" lang="en-US"/>
              <a:t>System</a:t>
            </a:r>
            <a:endParaRPr b="1">
              <a:solidFill>
                <a:srgbClr val="D6A3C9"/>
              </a:solidFill>
            </a:endParaRPr>
          </a:p>
        </p:txBody>
      </p:sp>
      <p:sp>
        <p:nvSpPr>
          <p:cNvPr id="57" name="Google Shape;57;p8"/>
          <p:cNvSpPr/>
          <p:nvPr/>
        </p:nvSpPr>
        <p:spPr>
          <a:xfrm>
            <a:off x="4274296" y="4254156"/>
            <a:ext cx="3970200" cy="400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7F7F7F"/>
                </a:solidFill>
                <a:latin typeface="Varela Round"/>
                <a:ea typeface="Varela Round"/>
                <a:cs typeface="Varela Round"/>
                <a:sym typeface="Varela Round"/>
              </a:rPr>
              <a:t>by Hayden &amp; Kate</a:t>
            </a:r>
            <a:endParaRPr sz="2200">
              <a:latin typeface="Varela Round"/>
              <a:ea typeface="Varela Round"/>
              <a:cs typeface="Varela Round"/>
              <a:sym typeface="Varela Round"/>
            </a:endParaRPr>
          </a:p>
        </p:txBody>
      </p:sp>
      <p:grpSp>
        <p:nvGrpSpPr>
          <p:cNvPr id="58" name="Google Shape;58;p8"/>
          <p:cNvGrpSpPr/>
          <p:nvPr/>
        </p:nvGrpSpPr>
        <p:grpSpPr>
          <a:xfrm>
            <a:off x="3906046" y="6168233"/>
            <a:ext cx="1336675" cy="338139"/>
            <a:chOff x="5427663" y="6175375"/>
            <a:chExt cx="1336675" cy="338138"/>
          </a:xfrm>
        </p:grpSpPr>
        <p:sp>
          <p:nvSpPr>
            <p:cNvPr id="59" name="Google Shape;59;p8"/>
            <p:cNvSpPr/>
            <p:nvPr/>
          </p:nvSpPr>
          <p:spPr>
            <a:xfrm>
              <a:off x="5429250" y="6175375"/>
              <a:ext cx="1333500" cy="338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8"/>
            <p:cNvSpPr/>
            <p:nvPr/>
          </p:nvSpPr>
          <p:spPr>
            <a:xfrm>
              <a:off x="5624513" y="6350000"/>
              <a:ext cx="84138" cy="131763"/>
            </a:xfrm>
            <a:custGeom>
              <a:rect b="b" l="l" r="r" t="t"/>
              <a:pathLst>
                <a:path extrusionOk="0" h="131" w="83">
                  <a:moveTo>
                    <a:pt x="83" y="91"/>
                  </a:moveTo>
                  <a:cubicBezTo>
                    <a:pt x="83" y="98"/>
                    <a:pt x="82" y="104"/>
                    <a:pt x="79" y="109"/>
                  </a:cubicBezTo>
                  <a:cubicBezTo>
                    <a:pt x="77" y="114"/>
                    <a:pt x="73" y="118"/>
                    <a:pt x="69" y="121"/>
                  </a:cubicBezTo>
                  <a:cubicBezTo>
                    <a:pt x="65" y="125"/>
                    <a:pt x="60" y="127"/>
                    <a:pt x="54" y="129"/>
                  </a:cubicBezTo>
                  <a:cubicBezTo>
                    <a:pt x="48" y="130"/>
                    <a:pt x="42" y="131"/>
                    <a:pt x="36" y="131"/>
                  </a:cubicBezTo>
                  <a:cubicBezTo>
                    <a:pt x="31" y="131"/>
                    <a:pt x="27" y="131"/>
                    <a:pt x="24" y="130"/>
                  </a:cubicBezTo>
                  <a:cubicBezTo>
                    <a:pt x="20" y="129"/>
                    <a:pt x="17" y="129"/>
                    <a:pt x="14" y="128"/>
                  </a:cubicBezTo>
                  <a:cubicBezTo>
                    <a:pt x="11" y="127"/>
                    <a:pt x="8" y="126"/>
                    <a:pt x="7" y="124"/>
                  </a:cubicBezTo>
                  <a:cubicBezTo>
                    <a:pt x="5" y="123"/>
                    <a:pt x="3" y="122"/>
                    <a:pt x="2" y="122"/>
                  </a:cubicBezTo>
                  <a:cubicBezTo>
                    <a:pt x="1" y="121"/>
                    <a:pt x="1" y="119"/>
                    <a:pt x="1" y="118"/>
                  </a:cubicBezTo>
                  <a:cubicBezTo>
                    <a:pt x="0" y="116"/>
                    <a:pt x="0" y="114"/>
                    <a:pt x="0" y="111"/>
                  </a:cubicBezTo>
                  <a:cubicBezTo>
                    <a:pt x="0" y="109"/>
                    <a:pt x="0" y="107"/>
                    <a:pt x="0" y="106"/>
                  </a:cubicBezTo>
                  <a:cubicBezTo>
                    <a:pt x="0" y="105"/>
                    <a:pt x="1" y="103"/>
                    <a:pt x="1" y="103"/>
                  </a:cubicBezTo>
                  <a:cubicBezTo>
                    <a:pt x="1" y="102"/>
                    <a:pt x="2" y="101"/>
                    <a:pt x="2" y="101"/>
                  </a:cubicBezTo>
                  <a:cubicBezTo>
                    <a:pt x="2" y="100"/>
                    <a:pt x="3" y="100"/>
                    <a:pt x="4" y="100"/>
                  </a:cubicBezTo>
                  <a:cubicBezTo>
                    <a:pt x="5" y="100"/>
                    <a:pt x="6" y="101"/>
                    <a:pt x="8" y="102"/>
                  </a:cubicBezTo>
                  <a:cubicBezTo>
                    <a:pt x="9" y="103"/>
                    <a:pt x="11" y="104"/>
                    <a:pt x="14" y="105"/>
                  </a:cubicBezTo>
                  <a:cubicBezTo>
                    <a:pt x="17" y="107"/>
                    <a:pt x="20" y="108"/>
                    <a:pt x="23" y="109"/>
                  </a:cubicBezTo>
                  <a:cubicBezTo>
                    <a:pt x="27" y="110"/>
                    <a:pt x="31" y="111"/>
                    <a:pt x="36" y="111"/>
                  </a:cubicBezTo>
                  <a:cubicBezTo>
                    <a:pt x="39" y="111"/>
                    <a:pt x="42" y="110"/>
                    <a:pt x="44" y="109"/>
                  </a:cubicBezTo>
                  <a:cubicBezTo>
                    <a:pt x="47" y="109"/>
                    <a:pt x="49" y="108"/>
                    <a:pt x="51" y="106"/>
                  </a:cubicBezTo>
                  <a:cubicBezTo>
                    <a:pt x="52" y="105"/>
                    <a:pt x="54" y="103"/>
                    <a:pt x="55" y="101"/>
                  </a:cubicBezTo>
                  <a:cubicBezTo>
                    <a:pt x="56" y="99"/>
                    <a:pt x="56" y="97"/>
                    <a:pt x="56" y="94"/>
                  </a:cubicBezTo>
                  <a:cubicBezTo>
                    <a:pt x="56" y="92"/>
                    <a:pt x="55" y="89"/>
                    <a:pt x="54" y="87"/>
                  </a:cubicBezTo>
                  <a:cubicBezTo>
                    <a:pt x="52" y="85"/>
                    <a:pt x="50" y="83"/>
                    <a:pt x="48" y="82"/>
                  </a:cubicBezTo>
                  <a:cubicBezTo>
                    <a:pt x="45" y="80"/>
                    <a:pt x="42" y="79"/>
                    <a:pt x="39" y="77"/>
                  </a:cubicBezTo>
                  <a:cubicBezTo>
                    <a:pt x="36" y="76"/>
                    <a:pt x="32" y="74"/>
                    <a:pt x="29" y="73"/>
                  </a:cubicBezTo>
                  <a:cubicBezTo>
                    <a:pt x="26" y="71"/>
                    <a:pt x="22" y="69"/>
                    <a:pt x="19" y="67"/>
                  </a:cubicBezTo>
                  <a:cubicBezTo>
                    <a:pt x="16" y="65"/>
                    <a:pt x="13" y="63"/>
                    <a:pt x="11" y="60"/>
                  </a:cubicBezTo>
                  <a:cubicBezTo>
                    <a:pt x="8" y="57"/>
                    <a:pt x="6" y="54"/>
                    <a:pt x="5" y="50"/>
                  </a:cubicBezTo>
                  <a:cubicBezTo>
                    <a:pt x="3" y="47"/>
                    <a:pt x="2" y="42"/>
                    <a:pt x="2" y="37"/>
                  </a:cubicBezTo>
                  <a:cubicBezTo>
                    <a:pt x="2" y="31"/>
                    <a:pt x="3" y="25"/>
                    <a:pt x="6" y="21"/>
                  </a:cubicBezTo>
                  <a:cubicBezTo>
                    <a:pt x="8" y="16"/>
                    <a:pt x="11" y="12"/>
                    <a:pt x="15" y="9"/>
                  </a:cubicBezTo>
                  <a:cubicBezTo>
                    <a:pt x="18" y="6"/>
                    <a:pt x="23" y="4"/>
                    <a:pt x="28" y="3"/>
                  </a:cubicBezTo>
                  <a:cubicBezTo>
                    <a:pt x="33" y="1"/>
                    <a:pt x="39" y="0"/>
                    <a:pt x="45" y="0"/>
                  </a:cubicBezTo>
                  <a:cubicBezTo>
                    <a:pt x="48" y="0"/>
                    <a:pt x="51" y="1"/>
                    <a:pt x="54" y="1"/>
                  </a:cubicBezTo>
                  <a:cubicBezTo>
                    <a:pt x="57" y="2"/>
                    <a:pt x="59" y="2"/>
                    <a:pt x="62" y="3"/>
                  </a:cubicBezTo>
                  <a:cubicBezTo>
                    <a:pt x="65" y="4"/>
                    <a:pt x="67" y="5"/>
                    <a:pt x="69" y="6"/>
                  </a:cubicBezTo>
                  <a:cubicBezTo>
                    <a:pt x="71" y="7"/>
                    <a:pt x="72" y="7"/>
                    <a:pt x="73" y="8"/>
                  </a:cubicBezTo>
                  <a:cubicBezTo>
                    <a:pt x="74" y="9"/>
                    <a:pt x="74" y="9"/>
                    <a:pt x="74" y="10"/>
                  </a:cubicBezTo>
                  <a:cubicBezTo>
                    <a:pt x="75" y="10"/>
                    <a:pt x="75" y="11"/>
                    <a:pt x="75" y="12"/>
                  </a:cubicBezTo>
                  <a:cubicBezTo>
                    <a:pt x="75" y="12"/>
                    <a:pt x="75" y="13"/>
                    <a:pt x="75" y="14"/>
                  </a:cubicBezTo>
                  <a:cubicBezTo>
                    <a:pt x="75" y="15"/>
                    <a:pt x="75" y="17"/>
                    <a:pt x="75" y="19"/>
                  </a:cubicBezTo>
                  <a:cubicBezTo>
                    <a:pt x="75" y="20"/>
                    <a:pt x="75" y="22"/>
                    <a:pt x="75" y="23"/>
                  </a:cubicBezTo>
                  <a:cubicBezTo>
                    <a:pt x="75" y="25"/>
                    <a:pt x="75" y="26"/>
                    <a:pt x="75" y="27"/>
                  </a:cubicBezTo>
                  <a:cubicBezTo>
                    <a:pt x="75" y="27"/>
                    <a:pt x="74" y="28"/>
                    <a:pt x="74" y="28"/>
                  </a:cubicBezTo>
                  <a:cubicBezTo>
                    <a:pt x="73" y="29"/>
                    <a:pt x="73" y="29"/>
                    <a:pt x="72" y="29"/>
                  </a:cubicBezTo>
                  <a:cubicBezTo>
                    <a:pt x="71" y="29"/>
                    <a:pt x="70" y="29"/>
                    <a:pt x="69" y="28"/>
                  </a:cubicBezTo>
                  <a:cubicBezTo>
                    <a:pt x="67" y="27"/>
                    <a:pt x="65" y="26"/>
                    <a:pt x="63" y="25"/>
                  </a:cubicBezTo>
                  <a:cubicBezTo>
                    <a:pt x="61" y="24"/>
                    <a:pt x="58" y="23"/>
                    <a:pt x="55" y="22"/>
                  </a:cubicBezTo>
                  <a:cubicBezTo>
                    <a:pt x="52" y="21"/>
                    <a:pt x="49" y="20"/>
                    <a:pt x="45" y="20"/>
                  </a:cubicBezTo>
                  <a:cubicBezTo>
                    <a:pt x="42" y="20"/>
                    <a:pt x="40" y="21"/>
                    <a:pt x="38" y="21"/>
                  </a:cubicBezTo>
                  <a:cubicBezTo>
                    <a:pt x="36" y="22"/>
                    <a:pt x="34" y="23"/>
                    <a:pt x="32" y="24"/>
                  </a:cubicBezTo>
                  <a:cubicBezTo>
                    <a:pt x="31" y="26"/>
                    <a:pt x="30" y="27"/>
                    <a:pt x="29" y="29"/>
                  </a:cubicBezTo>
                  <a:cubicBezTo>
                    <a:pt x="29" y="30"/>
                    <a:pt x="28" y="32"/>
                    <a:pt x="28" y="34"/>
                  </a:cubicBezTo>
                  <a:cubicBezTo>
                    <a:pt x="28" y="37"/>
                    <a:pt x="29" y="39"/>
                    <a:pt x="31" y="41"/>
                  </a:cubicBezTo>
                  <a:cubicBezTo>
                    <a:pt x="32" y="43"/>
                    <a:pt x="34" y="45"/>
                    <a:pt x="37" y="47"/>
                  </a:cubicBezTo>
                  <a:cubicBezTo>
                    <a:pt x="39" y="48"/>
                    <a:pt x="42" y="50"/>
                    <a:pt x="46" y="51"/>
                  </a:cubicBezTo>
                  <a:cubicBezTo>
                    <a:pt x="49" y="53"/>
                    <a:pt x="52" y="54"/>
                    <a:pt x="56" y="56"/>
                  </a:cubicBezTo>
                  <a:cubicBezTo>
                    <a:pt x="59" y="57"/>
                    <a:pt x="62" y="59"/>
                    <a:pt x="66" y="61"/>
                  </a:cubicBezTo>
                  <a:cubicBezTo>
                    <a:pt x="69" y="63"/>
                    <a:pt x="72" y="65"/>
                    <a:pt x="74" y="68"/>
                  </a:cubicBezTo>
                  <a:cubicBezTo>
                    <a:pt x="77" y="71"/>
                    <a:pt x="79" y="74"/>
                    <a:pt x="80" y="78"/>
                  </a:cubicBezTo>
                  <a:cubicBezTo>
                    <a:pt x="82" y="82"/>
                    <a:pt x="83" y="86"/>
                    <a:pt x="83" y="91"/>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8"/>
            <p:cNvSpPr/>
            <p:nvPr/>
          </p:nvSpPr>
          <p:spPr>
            <a:xfrm>
              <a:off x="5716588" y="6351588"/>
              <a:ext cx="69850" cy="127000"/>
            </a:xfrm>
            <a:custGeom>
              <a:rect b="b" l="l" r="r" t="t"/>
              <a:pathLst>
                <a:path extrusionOk="0" h="127" w="70">
                  <a:moveTo>
                    <a:pt x="70" y="116"/>
                  </a:moveTo>
                  <a:cubicBezTo>
                    <a:pt x="70" y="118"/>
                    <a:pt x="70" y="120"/>
                    <a:pt x="70" y="121"/>
                  </a:cubicBezTo>
                  <a:cubicBezTo>
                    <a:pt x="70" y="123"/>
                    <a:pt x="69" y="124"/>
                    <a:pt x="69" y="125"/>
                  </a:cubicBezTo>
                  <a:cubicBezTo>
                    <a:pt x="69" y="125"/>
                    <a:pt x="68" y="126"/>
                    <a:pt x="68" y="126"/>
                  </a:cubicBezTo>
                  <a:cubicBezTo>
                    <a:pt x="67" y="127"/>
                    <a:pt x="67" y="127"/>
                    <a:pt x="66" y="127"/>
                  </a:cubicBezTo>
                  <a:cubicBezTo>
                    <a:pt x="8" y="127"/>
                    <a:pt x="8" y="127"/>
                    <a:pt x="8" y="127"/>
                  </a:cubicBezTo>
                  <a:cubicBezTo>
                    <a:pt x="6" y="127"/>
                    <a:pt x="4" y="126"/>
                    <a:pt x="3" y="125"/>
                  </a:cubicBezTo>
                  <a:cubicBezTo>
                    <a:pt x="1" y="124"/>
                    <a:pt x="0" y="122"/>
                    <a:pt x="0" y="119"/>
                  </a:cubicBezTo>
                  <a:cubicBezTo>
                    <a:pt x="0" y="4"/>
                    <a:pt x="0" y="4"/>
                    <a:pt x="0" y="4"/>
                  </a:cubicBezTo>
                  <a:cubicBezTo>
                    <a:pt x="0" y="4"/>
                    <a:pt x="1" y="3"/>
                    <a:pt x="1" y="2"/>
                  </a:cubicBezTo>
                  <a:cubicBezTo>
                    <a:pt x="1" y="2"/>
                    <a:pt x="2" y="1"/>
                    <a:pt x="3" y="1"/>
                  </a:cubicBezTo>
                  <a:cubicBezTo>
                    <a:pt x="4" y="1"/>
                    <a:pt x="5" y="1"/>
                    <a:pt x="7" y="0"/>
                  </a:cubicBezTo>
                  <a:cubicBezTo>
                    <a:pt x="9" y="0"/>
                    <a:pt x="11" y="0"/>
                    <a:pt x="13" y="0"/>
                  </a:cubicBezTo>
                  <a:cubicBezTo>
                    <a:pt x="16" y="0"/>
                    <a:pt x="18" y="0"/>
                    <a:pt x="20" y="0"/>
                  </a:cubicBezTo>
                  <a:cubicBezTo>
                    <a:pt x="21" y="1"/>
                    <a:pt x="23" y="1"/>
                    <a:pt x="24" y="1"/>
                  </a:cubicBezTo>
                  <a:cubicBezTo>
                    <a:pt x="25" y="1"/>
                    <a:pt x="25" y="2"/>
                    <a:pt x="26" y="2"/>
                  </a:cubicBezTo>
                  <a:cubicBezTo>
                    <a:pt x="26" y="3"/>
                    <a:pt x="26" y="4"/>
                    <a:pt x="26" y="4"/>
                  </a:cubicBezTo>
                  <a:cubicBezTo>
                    <a:pt x="26" y="106"/>
                    <a:pt x="26" y="106"/>
                    <a:pt x="26" y="106"/>
                  </a:cubicBezTo>
                  <a:cubicBezTo>
                    <a:pt x="66" y="106"/>
                    <a:pt x="66" y="106"/>
                    <a:pt x="66" y="106"/>
                  </a:cubicBezTo>
                  <a:cubicBezTo>
                    <a:pt x="67" y="106"/>
                    <a:pt x="67" y="106"/>
                    <a:pt x="68" y="106"/>
                  </a:cubicBezTo>
                  <a:cubicBezTo>
                    <a:pt x="68" y="107"/>
                    <a:pt x="69" y="107"/>
                    <a:pt x="69" y="108"/>
                  </a:cubicBezTo>
                  <a:cubicBezTo>
                    <a:pt x="69" y="109"/>
                    <a:pt x="70" y="110"/>
                    <a:pt x="70" y="111"/>
                  </a:cubicBezTo>
                  <a:cubicBezTo>
                    <a:pt x="70" y="113"/>
                    <a:pt x="70" y="114"/>
                    <a:pt x="70" y="116"/>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8"/>
            <p:cNvSpPr/>
            <p:nvPr/>
          </p:nvSpPr>
          <p:spPr>
            <a:xfrm>
              <a:off x="5795962" y="6351588"/>
              <a:ext cx="26988" cy="128588"/>
            </a:xfrm>
            <a:custGeom>
              <a:rect b="b" l="l" r="r" t="t"/>
              <a:pathLst>
                <a:path extrusionOk="0" h="128" w="26">
                  <a:moveTo>
                    <a:pt x="26" y="124"/>
                  </a:moveTo>
                  <a:cubicBezTo>
                    <a:pt x="26" y="124"/>
                    <a:pt x="26" y="125"/>
                    <a:pt x="25" y="125"/>
                  </a:cubicBezTo>
                  <a:cubicBezTo>
                    <a:pt x="25" y="126"/>
                    <a:pt x="24" y="126"/>
                    <a:pt x="23" y="127"/>
                  </a:cubicBezTo>
                  <a:cubicBezTo>
                    <a:pt x="22" y="127"/>
                    <a:pt x="21" y="127"/>
                    <a:pt x="19" y="127"/>
                  </a:cubicBezTo>
                  <a:cubicBezTo>
                    <a:pt x="18" y="128"/>
                    <a:pt x="16" y="128"/>
                    <a:pt x="13" y="128"/>
                  </a:cubicBezTo>
                  <a:cubicBezTo>
                    <a:pt x="11" y="128"/>
                    <a:pt x="9" y="128"/>
                    <a:pt x="7" y="127"/>
                  </a:cubicBezTo>
                  <a:cubicBezTo>
                    <a:pt x="5" y="127"/>
                    <a:pt x="4" y="127"/>
                    <a:pt x="3" y="127"/>
                  </a:cubicBezTo>
                  <a:cubicBezTo>
                    <a:pt x="2" y="126"/>
                    <a:pt x="1" y="126"/>
                    <a:pt x="1" y="125"/>
                  </a:cubicBezTo>
                  <a:cubicBezTo>
                    <a:pt x="0" y="125"/>
                    <a:pt x="0" y="124"/>
                    <a:pt x="0" y="124"/>
                  </a:cubicBezTo>
                  <a:cubicBezTo>
                    <a:pt x="0" y="4"/>
                    <a:pt x="0" y="4"/>
                    <a:pt x="0" y="4"/>
                  </a:cubicBezTo>
                  <a:cubicBezTo>
                    <a:pt x="0" y="4"/>
                    <a:pt x="0" y="3"/>
                    <a:pt x="1" y="2"/>
                  </a:cubicBezTo>
                  <a:cubicBezTo>
                    <a:pt x="1" y="2"/>
                    <a:pt x="2" y="1"/>
                    <a:pt x="3" y="1"/>
                  </a:cubicBezTo>
                  <a:cubicBezTo>
                    <a:pt x="4" y="1"/>
                    <a:pt x="5" y="1"/>
                    <a:pt x="7" y="0"/>
                  </a:cubicBezTo>
                  <a:cubicBezTo>
                    <a:pt x="9" y="0"/>
                    <a:pt x="11" y="0"/>
                    <a:pt x="13" y="0"/>
                  </a:cubicBezTo>
                  <a:cubicBezTo>
                    <a:pt x="16" y="0"/>
                    <a:pt x="18" y="0"/>
                    <a:pt x="19" y="0"/>
                  </a:cubicBezTo>
                  <a:cubicBezTo>
                    <a:pt x="21" y="1"/>
                    <a:pt x="22" y="1"/>
                    <a:pt x="23" y="1"/>
                  </a:cubicBezTo>
                  <a:cubicBezTo>
                    <a:pt x="24" y="1"/>
                    <a:pt x="25" y="2"/>
                    <a:pt x="25" y="2"/>
                  </a:cubicBezTo>
                  <a:cubicBezTo>
                    <a:pt x="26" y="3"/>
                    <a:pt x="26" y="4"/>
                    <a:pt x="26" y="4"/>
                  </a:cubicBezTo>
                  <a:lnTo>
                    <a:pt x="26" y="124"/>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8"/>
            <p:cNvSpPr/>
            <p:nvPr/>
          </p:nvSpPr>
          <p:spPr>
            <a:xfrm>
              <a:off x="5835650" y="6353175"/>
              <a:ext cx="104775" cy="125413"/>
            </a:xfrm>
            <a:custGeom>
              <a:rect b="b" l="l" r="r" t="t"/>
              <a:pathLst>
                <a:path extrusionOk="0" h="126" w="105">
                  <a:moveTo>
                    <a:pt x="105" y="61"/>
                  </a:moveTo>
                  <a:cubicBezTo>
                    <a:pt x="105" y="73"/>
                    <a:pt x="103" y="83"/>
                    <a:pt x="100" y="91"/>
                  </a:cubicBezTo>
                  <a:cubicBezTo>
                    <a:pt x="97" y="99"/>
                    <a:pt x="93" y="106"/>
                    <a:pt x="87" y="111"/>
                  </a:cubicBezTo>
                  <a:cubicBezTo>
                    <a:pt x="82" y="116"/>
                    <a:pt x="75" y="120"/>
                    <a:pt x="67" y="122"/>
                  </a:cubicBezTo>
                  <a:cubicBezTo>
                    <a:pt x="58" y="125"/>
                    <a:pt x="49" y="126"/>
                    <a:pt x="38" y="126"/>
                  </a:cubicBezTo>
                  <a:cubicBezTo>
                    <a:pt x="7" y="126"/>
                    <a:pt x="7" y="126"/>
                    <a:pt x="7" y="126"/>
                  </a:cubicBezTo>
                  <a:cubicBezTo>
                    <a:pt x="5" y="126"/>
                    <a:pt x="3" y="125"/>
                    <a:pt x="2" y="124"/>
                  </a:cubicBezTo>
                  <a:cubicBezTo>
                    <a:pt x="0" y="123"/>
                    <a:pt x="0" y="121"/>
                    <a:pt x="0" y="118"/>
                  </a:cubicBezTo>
                  <a:cubicBezTo>
                    <a:pt x="0" y="8"/>
                    <a:pt x="0" y="8"/>
                    <a:pt x="0" y="8"/>
                  </a:cubicBezTo>
                  <a:cubicBezTo>
                    <a:pt x="0" y="5"/>
                    <a:pt x="0" y="3"/>
                    <a:pt x="2" y="2"/>
                  </a:cubicBezTo>
                  <a:cubicBezTo>
                    <a:pt x="3" y="0"/>
                    <a:pt x="5" y="0"/>
                    <a:pt x="7" y="0"/>
                  </a:cubicBezTo>
                  <a:cubicBezTo>
                    <a:pt x="40" y="0"/>
                    <a:pt x="40" y="0"/>
                    <a:pt x="40" y="0"/>
                  </a:cubicBezTo>
                  <a:cubicBezTo>
                    <a:pt x="51" y="0"/>
                    <a:pt x="61" y="1"/>
                    <a:pt x="69" y="4"/>
                  </a:cubicBezTo>
                  <a:cubicBezTo>
                    <a:pt x="76" y="6"/>
                    <a:pt x="83" y="10"/>
                    <a:pt x="88" y="15"/>
                  </a:cubicBezTo>
                  <a:cubicBezTo>
                    <a:pt x="94" y="21"/>
                    <a:pt x="98" y="27"/>
                    <a:pt x="101" y="35"/>
                  </a:cubicBezTo>
                  <a:cubicBezTo>
                    <a:pt x="104" y="42"/>
                    <a:pt x="105" y="51"/>
                    <a:pt x="105" y="61"/>
                  </a:cubicBezTo>
                  <a:close/>
                  <a:moveTo>
                    <a:pt x="78" y="62"/>
                  </a:moveTo>
                  <a:cubicBezTo>
                    <a:pt x="78" y="56"/>
                    <a:pt x="78" y="50"/>
                    <a:pt x="76" y="45"/>
                  </a:cubicBezTo>
                  <a:cubicBezTo>
                    <a:pt x="75" y="40"/>
                    <a:pt x="73" y="36"/>
                    <a:pt x="69" y="32"/>
                  </a:cubicBezTo>
                  <a:cubicBezTo>
                    <a:pt x="66" y="28"/>
                    <a:pt x="62" y="25"/>
                    <a:pt x="57" y="23"/>
                  </a:cubicBezTo>
                  <a:cubicBezTo>
                    <a:pt x="53" y="21"/>
                    <a:pt x="46" y="20"/>
                    <a:pt x="38" y="20"/>
                  </a:cubicBezTo>
                  <a:cubicBezTo>
                    <a:pt x="25" y="20"/>
                    <a:pt x="25" y="20"/>
                    <a:pt x="25" y="20"/>
                  </a:cubicBezTo>
                  <a:cubicBezTo>
                    <a:pt x="25" y="106"/>
                    <a:pt x="25" y="106"/>
                    <a:pt x="25" y="106"/>
                  </a:cubicBezTo>
                  <a:cubicBezTo>
                    <a:pt x="39" y="106"/>
                    <a:pt x="39" y="106"/>
                    <a:pt x="39" y="106"/>
                  </a:cubicBezTo>
                  <a:cubicBezTo>
                    <a:pt x="46" y="106"/>
                    <a:pt x="52" y="105"/>
                    <a:pt x="57" y="103"/>
                  </a:cubicBezTo>
                  <a:cubicBezTo>
                    <a:pt x="61" y="101"/>
                    <a:pt x="65" y="98"/>
                    <a:pt x="69" y="95"/>
                  </a:cubicBezTo>
                  <a:cubicBezTo>
                    <a:pt x="72" y="91"/>
                    <a:pt x="74" y="86"/>
                    <a:pt x="76" y="81"/>
                  </a:cubicBezTo>
                  <a:cubicBezTo>
                    <a:pt x="77" y="76"/>
                    <a:pt x="78" y="69"/>
                    <a:pt x="78" y="62"/>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8"/>
            <p:cNvSpPr/>
            <p:nvPr/>
          </p:nvSpPr>
          <p:spPr>
            <a:xfrm>
              <a:off x="5951538" y="6353175"/>
              <a:ext cx="74613" cy="125413"/>
            </a:xfrm>
            <a:custGeom>
              <a:rect b="b" l="l" r="r" t="t"/>
              <a:pathLst>
                <a:path extrusionOk="0" h="126" w="75">
                  <a:moveTo>
                    <a:pt x="75" y="116"/>
                  </a:moveTo>
                  <a:cubicBezTo>
                    <a:pt x="75" y="118"/>
                    <a:pt x="75" y="119"/>
                    <a:pt x="75" y="121"/>
                  </a:cubicBezTo>
                  <a:cubicBezTo>
                    <a:pt x="75" y="122"/>
                    <a:pt x="75" y="123"/>
                    <a:pt x="74" y="124"/>
                  </a:cubicBezTo>
                  <a:cubicBezTo>
                    <a:pt x="74" y="125"/>
                    <a:pt x="73" y="125"/>
                    <a:pt x="73" y="126"/>
                  </a:cubicBezTo>
                  <a:cubicBezTo>
                    <a:pt x="72" y="126"/>
                    <a:pt x="72" y="126"/>
                    <a:pt x="71" y="126"/>
                  </a:cubicBezTo>
                  <a:cubicBezTo>
                    <a:pt x="8" y="126"/>
                    <a:pt x="8" y="126"/>
                    <a:pt x="8" y="126"/>
                  </a:cubicBezTo>
                  <a:cubicBezTo>
                    <a:pt x="6" y="126"/>
                    <a:pt x="4" y="125"/>
                    <a:pt x="2" y="124"/>
                  </a:cubicBezTo>
                  <a:cubicBezTo>
                    <a:pt x="1" y="123"/>
                    <a:pt x="0" y="121"/>
                    <a:pt x="0" y="118"/>
                  </a:cubicBezTo>
                  <a:cubicBezTo>
                    <a:pt x="0" y="8"/>
                    <a:pt x="0" y="8"/>
                    <a:pt x="0" y="8"/>
                  </a:cubicBezTo>
                  <a:cubicBezTo>
                    <a:pt x="0" y="5"/>
                    <a:pt x="1" y="3"/>
                    <a:pt x="2" y="2"/>
                  </a:cubicBezTo>
                  <a:cubicBezTo>
                    <a:pt x="4" y="0"/>
                    <a:pt x="6" y="0"/>
                    <a:pt x="8" y="0"/>
                  </a:cubicBezTo>
                  <a:cubicBezTo>
                    <a:pt x="71" y="0"/>
                    <a:pt x="71" y="0"/>
                    <a:pt x="71" y="0"/>
                  </a:cubicBezTo>
                  <a:cubicBezTo>
                    <a:pt x="72" y="0"/>
                    <a:pt x="72" y="0"/>
                    <a:pt x="73" y="0"/>
                  </a:cubicBezTo>
                  <a:cubicBezTo>
                    <a:pt x="73" y="0"/>
                    <a:pt x="73" y="1"/>
                    <a:pt x="74" y="2"/>
                  </a:cubicBezTo>
                  <a:cubicBezTo>
                    <a:pt x="74" y="3"/>
                    <a:pt x="74" y="4"/>
                    <a:pt x="74" y="5"/>
                  </a:cubicBezTo>
                  <a:cubicBezTo>
                    <a:pt x="75" y="6"/>
                    <a:pt x="75" y="8"/>
                    <a:pt x="75" y="10"/>
                  </a:cubicBezTo>
                  <a:cubicBezTo>
                    <a:pt x="75" y="12"/>
                    <a:pt x="75" y="13"/>
                    <a:pt x="74" y="14"/>
                  </a:cubicBezTo>
                  <a:cubicBezTo>
                    <a:pt x="74" y="16"/>
                    <a:pt x="74" y="17"/>
                    <a:pt x="74" y="18"/>
                  </a:cubicBezTo>
                  <a:cubicBezTo>
                    <a:pt x="73" y="18"/>
                    <a:pt x="73" y="19"/>
                    <a:pt x="73" y="19"/>
                  </a:cubicBezTo>
                  <a:cubicBezTo>
                    <a:pt x="72" y="20"/>
                    <a:pt x="72" y="20"/>
                    <a:pt x="71" y="20"/>
                  </a:cubicBezTo>
                  <a:cubicBezTo>
                    <a:pt x="26" y="20"/>
                    <a:pt x="26" y="20"/>
                    <a:pt x="26" y="20"/>
                  </a:cubicBezTo>
                  <a:cubicBezTo>
                    <a:pt x="26" y="51"/>
                    <a:pt x="26" y="51"/>
                    <a:pt x="26" y="51"/>
                  </a:cubicBezTo>
                  <a:cubicBezTo>
                    <a:pt x="64" y="51"/>
                    <a:pt x="64" y="51"/>
                    <a:pt x="64" y="51"/>
                  </a:cubicBezTo>
                  <a:cubicBezTo>
                    <a:pt x="65" y="51"/>
                    <a:pt x="65" y="51"/>
                    <a:pt x="66" y="51"/>
                  </a:cubicBezTo>
                  <a:cubicBezTo>
                    <a:pt x="66" y="52"/>
                    <a:pt x="67" y="52"/>
                    <a:pt x="67" y="53"/>
                  </a:cubicBezTo>
                  <a:cubicBezTo>
                    <a:pt x="67" y="54"/>
                    <a:pt x="67" y="55"/>
                    <a:pt x="68" y="56"/>
                  </a:cubicBezTo>
                  <a:cubicBezTo>
                    <a:pt x="68" y="57"/>
                    <a:pt x="68" y="59"/>
                    <a:pt x="68" y="61"/>
                  </a:cubicBezTo>
                  <a:cubicBezTo>
                    <a:pt x="68" y="62"/>
                    <a:pt x="68" y="64"/>
                    <a:pt x="68" y="65"/>
                  </a:cubicBezTo>
                  <a:cubicBezTo>
                    <a:pt x="67" y="66"/>
                    <a:pt x="67" y="67"/>
                    <a:pt x="67" y="68"/>
                  </a:cubicBezTo>
                  <a:cubicBezTo>
                    <a:pt x="67" y="69"/>
                    <a:pt x="66" y="69"/>
                    <a:pt x="66" y="70"/>
                  </a:cubicBezTo>
                  <a:cubicBezTo>
                    <a:pt x="65" y="70"/>
                    <a:pt x="65" y="70"/>
                    <a:pt x="64" y="70"/>
                  </a:cubicBezTo>
                  <a:cubicBezTo>
                    <a:pt x="26" y="70"/>
                    <a:pt x="26" y="70"/>
                    <a:pt x="26" y="70"/>
                  </a:cubicBezTo>
                  <a:cubicBezTo>
                    <a:pt x="26" y="106"/>
                    <a:pt x="26" y="106"/>
                    <a:pt x="26" y="106"/>
                  </a:cubicBezTo>
                  <a:cubicBezTo>
                    <a:pt x="71" y="106"/>
                    <a:pt x="71" y="106"/>
                    <a:pt x="71" y="106"/>
                  </a:cubicBezTo>
                  <a:cubicBezTo>
                    <a:pt x="72" y="106"/>
                    <a:pt x="72" y="106"/>
                    <a:pt x="73" y="106"/>
                  </a:cubicBezTo>
                  <a:cubicBezTo>
                    <a:pt x="73" y="107"/>
                    <a:pt x="74" y="107"/>
                    <a:pt x="74" y="108"/>
                  </a:cubicBezTo>
                  <a:cubicBezTo>
                    <a:pt x="75" y="109"/>
                    <a:pt x="75" y="110"/>
                    <a:pt x="75" y="111"/>
                  </a:cubicBezTo>
                  <a:cubicBezTo>
                    <a:pt x="75" y="113"/>
                    <a:pt x="75" y="114"/>
                    <a:pt x="75" y="116"/>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8"/>
            <p:cNvSpPr/>
            <p:nvPr/>
          </p:nvSpPr>
          <p:spPr>
            <a:xfrm>
              <a:off x="6080125" y="6353175"/>
              <a:ext cx="131763" cy="127000"/>
            </a:xfrm>
            <a:custGeom>
              <a:rect b="b" l="l" r="r" t="t"/>
              <a:pathLst>
                <a:path extrusionOk="0" h="127" w="132">
                  <a:moveTo>
                    <a:pt x="132" y="124"/>
                  </a:moveTo>
                  <a:cubicBezTo>
                    <a:pt x="132" y="124"/>
                    <a:pt x="132" y="125"/>
                    <a:pt x="132" y="125"/>
                  </a:cubicBezTo>
                  <a:cubicBezTo>
                    <a:pt x="132" y="125"/>
                    <a:pt x="131" y="126"/>
                    <a:pt x="131" y="126"/>
                  </a:cubicBezTo>
                  <a:cubicBezTo>
                    <a:pt x="131" y="126"/>
                    <a:pt x="130" y="126"/>
                    <a:pt x="129" y="126"/>
                  </a:cubicBezTo>
                  <a:cubicBezTo>
                    <a:pt x="128" y="127"/>
                    <a:pt x="127" y="127"/>
                    <a:pt x="126" y="127"/>
                  </a:cubicBezTo>
                  <a:cubicBezTo>
                    <a:pt x="125" y="127"/>
                    <a:pt x="124" y="127"/>
                    <a:pt x="124" y="126"/>
                  </a:cubicBezTo>
                  <a:cubicBezTo>
                    <a:pt x="123" y="126"/>
                    <a:pt x="122" y="126"/>
                    <a:pt x="122" y="126"/>
                  </a:cubicBezTo>
                  <a:cubicBezTo>
                    <a:pt x="121" y="126"/>
                    <a:pt x="121" y="125"/>
                    <a:pt x="121" y="125"/>
                  </a:cubicBezTo>
                  <a:cubicBezTo>
                    <a:pt x="120" y="125"/>
                    <a:pt x="120" y="124"/>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9" y="126"/>
                  </a:cubicBezTo>
                  <a:cubicBezTo>
                    <a:pt x="68" y="126"/>
                    <a:pt x="68" y="126"/>
                    <a:pt x="67" y="126"/>
                  </a:cubicBezTo>
                  <a:cubicBezTo>
                    <a:pt x="66" y="127"/>
                    <a:pt x="66" y="127"/>
                    <a:pt x="65" y="127"/>
                  </a:cubicBezTo>
                  <a:cubicBezTo>
                    <a:pt x="64" y="127"/>
                    <a:pt x="63" y="127"/>
                    <a:pt x="62" y="126"/>
                  </a:cubicBezTo>
                  <a:cubicBezTo>
                    <a:pt x="62" y="126"/>
                    <a:pt x="61" y="126"/>
                    <a:pt x="61" y="126"/>
                  </a:cubicBezTo>
                  <a:cubicBezTo>
                    <a:pt x="60" y="126"/>
                    <a:pt x="60" y="126"/>
                    <a:pt x="60" y="126"/>
                  </a:cubicBezTo>
                  <a:cubicBezTo>
                    <a:pt x="60" y="125"/>
                    <a:pt x="59" y="125"/>
                    <a:pt x="59" y="125"/>
                  </a:cubicBezTo>
                  <a:cubicBezTo>
                    <a:pt x="12" y="10"/>
                    <a:pt x="12" y="10"/>
                    <a:pt x="12" y="10"/>
                  </a:cubicBezTo>
                  <a:cubicBezTo>
                    <a:pt x="12" y="10"/>
                    <a:pt x="12" y="10"/>
                    <a:pt x="12" y="10"/>
                  </a:cubicBezTo>
                  <a:cubicBezTo>
                    <a:pt x="12" y="124"/>
                    <a:pt x="12" y="124"/>
                    <a:pt x="12" y="124"/>
                  </a:cubicBezTo>
                  <a:cubicBezTo>
                    <a:pt x="12" y="124"/>
                    <a:pt x="12" y="125"/>
                    <a:pt x="12" y="125"/>
                  </a:cubicBezTo>
                  <a:cubicBezTo>
                    <a:pt x="11" y="125"/>
                    <a:pt x="11" y="126"/>
                    <a:pt x="11" y="126"/>
                  </a:cubicBezTo>
                  <a:cubicBezTo>
                    <a:pt x="10" y="126"/>
                    <a:pt x="9" y="126"/>
                    <a:pt x="9" y="126"/>
                  </a:cubicBezTo>
                  <a:cubicBezTo>
                    <a:pt x="8" y="127"/>
                    <a:pt x="7" y="127"/>
                    <a:pt x="6" y="127"/>
                  </a:cubicBezTo>
                  <a:cubicBezTo>
                    <a:pt x="5" y="127"/>
                    <a:pt x="4" y="127"/>
                    <a:pt x="3" y="126"/>
                  </a:cubicBezTo>
                  <a:cubicBezTo>
                    <a:pt x="2" y="126"/>
                    <a:pt x="2" y="126"/>
                    <a:pt x="1" y="126"/>
                  </a:cubicBezTo>
                  <a:cubicBezTo>
                    <a:pt x="1" y="126"/>
                    <a:pt x="0" y="125"/>
                    <a:pt x="0" y="125"/>
                  </a:cubicBezTo>
                  <a:cubicBezTo>
                    <a:pt x="0" y="125"/>
                    <a:pt x="0" y="124"/>
                    <a:pt x="0" y="124"/>
                  </a:cubicBezTo>
                  <a:cubicBezTo>
                    <a:pt x="0" y="6"/>
                    <a:pt x="0" y="6"/>
                    <a:pt x="0" y="6"/>
                  </a:cubicBezTo>
                  <a:cubicBezTo>
                    <a:pt x="0" y="3"/>
                    <a:pt x="1" y="2"/>
                    <a:pt x="2" y="1"/>
                  </a:cubicBezTo>
                  <a:cubicBezTo>
                    <a:pt x="3" y="0"/>
                    <a:pt x="4" y="0"/>
                    <a:pt x="5" y="0"/>
                  </a:cubicBezTo>
                  <a:cubicBezTo>
                    <a:pt x="12" y="0"/>
                    <a:pt x="12" y="0"/>
                    <a:pt x="12" y="0"/>
                  </a:cubicBezTo>
                  <a:cubicBezTo>
                    <a:pt x="13" y="0"/>
                    <a:pt x="15" y="0"/>
                    <a:pt x="16" y="0"/>
                  </a:cubicBezTo>
                  <a:cubicBezTo>
                    <a:pt x="17" y="1"/>
                    <a:pt x="18" y="1"/>
                    <a:pt x="19" y="2"/>
                  </a:cubicBezTo>
                  <a:cubicBezTo>
                    <a:pt x="20" y="2"/>
                    <a:pt x="21" y="3"/>
                    <a:pt x="22" y="4"/>
                  </a:cubicBezTo>
                  <a:cubicBezTo>
                    <a:pt x="22" y="5"/>
                    <a:pt x="23" y="6"/>
                    <a:pt x="24" y="8"/>
                  </a:cubicBezTo>
                  <a:cubicBezTo>
                    <a:pt x="65" y="108"/>
                    <a:pt x="65" y="108"/>
                    <a:pt x="65" y="108"/>
                  </a:cubicBezTo>
                  <a:cubicBezTo>
                    <a:pt x="66" y="108"/>
                    <a:pt x="66" y="108"/>
                    <a:pt x="66" y="108"/>
                  </a:cubicBezTo>
                  <a:cubicBezTo>
                    <a:pt x="109" y="8"/>
                    <a:pt x="109" y="8"/>
                    <a:pt x="109" y="8"/>
                  </a:cubicBezTo>
                  <a:cubicBezTo>
                    <a:pt x="110" y="6"/>
                    <a:pt x="111" y="5"/>
                    <a:pt x="112" y="4"/>
                  </a:cubicBezTo>
                  <a:cubicBezTo>
                    <a:pt x="112" y="3"/>
                    <a:pt x="113" y="2"/>
                    <a:pt x="114" y="1"/>
                  </a:cubicBezTo>
                  <a:cubicBezTo>
                    <a:pt x="115" y="1"/>
                    <a:pt x="116" y="0"/>
                    <a:pt x="117" y="0"/>
                  </a:cubicBezTo>
                  <a:cubicBezTo>
                    <a:pt x="118" y="0"/>
                    <a:pt x="119" y="0"/>
                    <a:pt x="120" y="0"/>
                  </a:cubicBezTo>
                  <a:cubicBezTo>
                    <a:pt x="127" y="0"/>
                    <a:pt x="127" y="0"/>
                    <a:pt x="127" y="0"/>
                  </a:cubicBezTo>
                  <a:cubicBezTo>
                    <a:pt x="127" y="0"/>
                    <a:pt x="128" y="0"/>
                    <a:pt x="129" y="0"/>
                  </a:cubicBezTo>
                  <a:cubicBezTo>
                    <a:pt x="129" y="0"/>
                    <a:pt x="130" y="1"/>
                    <a:pt x="130" y="1"/>
                  </a:cubicBezTo>
                  <a:cubicBezTo>
                    <a:pt x="131" y="1"/>
                    <a:pt x="131" y="2"/>
                    <a:pt x="132" y="3"/>
                  </a:cubicBezTo>
                  <a:cubicBezTo>
                    <a:pt x="132" y="4"/>
                    <a:pt x="132" y="5"/>
                    <a:pt x="132" y="6"/>
                  </a:cubicBezTo>
                  <a:lnTo>
                    <a:pt x="132" y="124"/>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8"/>
            <p:cNvSpPr/>
            <p:nvPr/>
          </p:nvSpPr>
          <p:spPr>
            <a:xfrm>
              <a:off x="6230938" y="6384925"/>
              <a:ext cx="77788" cy="96838"/>
            </a:xfrm>
            <a:custGeom>
              <a:rect b="b" l="l" r="r" t="t"/>
              <a:pathLst>
                <a:path extrusionOk="0" h="96" w="78">
                  <a:moveTo>
                    <a:pt x="78" y="43"/>
                  </a:moveTo>
                  <a:cubicBezTo>
                    <a:pt x="78" y="46"/>
                    <a:pt x="78" y="47"/>
                    <a:pt x="77" y="48"/>
                  </a:cubicBezTo>
                  <a:cubicBezTo>
                    <a:pt x="75" y="49"/>
                    <a:pt x="74" y="50"/>
                    <a:pt x="73" y="50"/>
                  </a:cubicBezTo>
                  <a:cubicBezTo>
                    <a:pt x="13" y="50"/>
                    <a:pt x="13" y="50"/>
                    <a:pt x="13" y="50"/>
                  </a:cubicBezTo>
                  <a:cubicBezTo>
                    <a:pt x="13" y="55"/>
                    <a:pt x="13" y="60"/>
                    <a:pt x="14" y="64"/>
                  </a:cubicBezTo>
                  <a:cubicBezTo>
                    <a:pt x="15" y="69"/>
                    <a:pt x="17" y="73"/>
                    <a:pt x="19" y="76"/>
                  </a:cubicBezTo>
                  <a:cubicBezTo>
                    <a:pt x="22" y="79"/>
                    <a:pt x="25" y="81"/>
                    <a:pt x="29" y="83"/>
                  </a:cubicBezTo>
                  <a:cubicBezTo>
                    <a:pt x="33" y="85"/>
                    <a:pt x="38" y="86"/>
                    <a:pt x="44" y="86"/>
                  </a:cubicBezTo>
                  <a:cubicBezTo>
                    <a:pt x="48" y="86"/>
                    <a:pt x="52" y="85"/>
                    <a:pt x="55" y="84"/>
                  </a:cubicBezTo>
                  <a:cubicBezTo>
                    <a:pt x="58" y="84"/>
                    <a:pt x="61" y="83"/>
                    <a:pt x="63" y="82"/>
                  </a:cubicBezTo>
                  <a:cubicBezTo>
                    <a:pt x="66" y="81"/>
                    <a:pt x="68" y="80"/>
                    <a:pt x="69" y="80"/>
                  </a:cubicBezTo>
                  <a:cubicBezTo>
                    <a:pt x="71" y="79"/>
                    <a:pt x="72" y="79"/>
                    <a:pt x="73" y="79"/>
                  </a:cubicBezTo>
                  <a:cubicBezTo>
                    <a:pt x="73" y="79"/>
                    <a:pt x="73" y="79"/>
                    <a:pt x="74" y="79"/>
                  </a:cubicBezTo>
                  <a:cubicBezTo>
                    <a:pt x="74" y="79"/>
                    <a:pt x="74" y="79"/>
                    <a:pt x="74" y="80"/>
                  </a:cubicBezTo>
                  <a:cubicBezTo>
                    <a:pt x="75" y="80"/>
                    <a:pt x="75" y="81"/>
                    <a:pt x="75" y="81"/>
                  </a:cubicBezTo>
                  <a:cubicBezTo>
                    <a:pt x="75" y="82"/>
                    <a:pt x="75" y="83"/>
                    <a:pt x="75" y="84"/>
                  </a:cubicBezTo>
                  <a:cubicBezTo>
                    <a:pt x="75" y="84"/>
                    <a:pt x="75" y="85"/>
                    <a:pt x="75" y="85"/>
                  </a:cubicBezTo>
                  <a:cubicBezTo>
                    <a:pt x="75" y="86"/>
                    <a:pt x="75" y="86"/>
                    <a:pt x="75" y="86"/>
                  </a:cubicBezTo>
                  <a:cubicBezTo>
                    <a:pt x="75" y="87"/>
                    <a:pt x="74" y="87"/>
                    <a:pt x="74" y="87"/>
                  </a:cubicBezTo>
                  <a:cubicBezTo>
                    <a:pt x="74" y="88"/>
                    <a:pt x="74" y="88"/>
                    <a:pt x="73" y="88"/>
                  </a:cubicBezTo>
                  <a:cubicBezTo>
                    <a:pt x="73" y="89"/>
                    <a:pt x="72" y="89"/>
                    <a:pt x="70" y="90"/>
                  </a:cubicBezTo>
                  <a:cubicBezTo>
                    <a:pt x="69" y="91"/>
                    <a:pt x="66" y="92"/>
                    <a:pt x="64" y="93"/>
                  </a:cubicBezTo>
                  <a:cubicBezTo>
                    <a:pt x="61" y="93"/>
                    <a:pt x="58" y="94"/>
                    <a:pt x="54" y="95"/>
                  </a:cubicBezTo>
                  <a:cubicBezTo>
                    <a:pt x="51" y="95"/>
                    <a:pt x="47" y="96"/>
                    <a:pt x="42" y="96"/>
                  </a:cubicBezTo>
                  <a:cubicBezTo>
                    <a:pt x="36" y="96"/>
                    <a:pt x="30" y="95"/>
                    <a:pt x="24" y="93"/>
                  </a:cubicBezTo>
                  <a:cubicBezTo>
                    <a:pt x="19" y="91"/>
                    <a:pt x="15" y="88"/>
                    <a:pt x="11" y="84"/>
                  </a:cubicBezTo>
                  <a:cubicBezTo>
                    <a:pt x="7" y="80"/>
                    <a:pt x="5" y="75"/>
                    <a:pt x="3" y="69"/>
                  </a:cubicBezTo>
                  <a:cubicBezTo>
                    <a:pt x="1" y="63"/>
                    <a:pt x="0" y="56"/>
                    <a:pt x="0" y="48"/>
                  </a:cubicBezTo>
                  <a:cubicBezTo>
                    <a:pt x="0" y="41"/>
                    <a:pt x="1" y="34"/>
                    <a:pt x="3" y="28"/>
                  </a:cubicBezTo>
                  <a:cubicBezTo>
                    <a:pt x="5" y="22"/>
                    <a:pt x="8" y="17"/>
                    <a:pt x="11" y="13"/>
                  </a:cubicBezTo>
                  <a:cubicBezTo>
                    <a:pt x="15" y="9"/>
                    <a:pt x="19" y="6"/>
                    <a:pt x="24" y="3"/>
                  </a:cubicBezTo>
                  <a:cubicBezTo>
                    <a:pt x="29" y="1"/>
                    <a:pt x="35" y="0"/>
                    <a:pt x="41" y="0"/>
                  </a:cubicBezTo>
                  <a:cubicBezTo>
                    <a:pt x="48" y="0"/>
                    <a:pt x="53" y="1"/>
                    <a:pt x="58" y="3"/>
                  </a:cubicBezTo>
                  <a:cubicBezTo>
                    <a:pt x="63" y="6"/>
                    <a:pt x="67" y="9"/>
                    <a:pt x="70" y="12"/>
                  </a:cubicBezTo>
                  <a:cubicBezTo>
                    <a:pt x="73" y="16"/>
                    <a:pt x="75" y="20"/>
                    <a:pt x="76" y="25"/>
                  </a:cubicBezTo>
                  <a:cubicBezTo>
                    <a:pt x="78" y="30"/>
                    <a:pt x="78" y="36"/>
                    <a:pt x="78" y="41"/>
                  </a:cubicBezTo>
                  <a:lnTo>
                    <a:pt x="78" y="43"/>
                  </a:lnTo>
                  <a:close/>
                  <a:moveTo>
                    <a:pt x="66" y="40"/>
                  </a:moveTo>
                  <a:cubicBezTo>
                    <a:pt x="67" y="31"/>
                    <a:pt x="64" y="23"/>
                    <a:pt x="60" y="18"/>
                  </a:cubicBezTo>
                  <a:cubicBezTo>
                    <a:pt x="55" y="13"/>
                    <a:pt x="49" y="10"/>
                    <a:pt x="40" y="10"/>
                  </a:cubicBezTo>
                  <a:cubicBezTo>
                    <a:pt x="36" y="10"/>
                    <a:pt x="32" y="11"/>
                    <a:pt x="29" y="13"/>
                  </a:cubicBezTo>
                  <a:cubicBezTo>
                    <a:pt x="25" y="14"/>
                    <a:pt x="22" y="16"/>
                    <a:pt x="20" y="19"/>
                  </a:cubicBezTo>
                  <a:cubicBezTo>
                    <a:pt x="18" y="22"/>
                    <a:pt x="16" y="25"/>
                    <a:pt x="15" y="29"/>
                  </a:cubicBezTo>
                  <a:cubicBezTo>
                    <a:pt x="13" y="32"/>
                    <a:pt x="13" y="36"/>
                    <a:pt x="13" y="40"/>
                  </a:cubicBezTo>
                  <a:lnTo>
                    <a:pt x="66" y="40"/>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8"/>
            <p:cNvSpPr/>
            <p:nvPr/>
          </p:nvSpPr>
          <p:spPr>
            <a:xfrm>
              <a:off x="6324600" y="6384925"/>
              <a:ext cx="127000" cy="95250"/>
            </a:xfrm>
            <a:custGeom>
              <a:rect b="b" l="l" r="r" t="t"/>
              <a:pathLst>
                <a:path extrusionOk="0" h="95" w="127">
                  <a:moveTo>
                    <a:pt x="127" y="92"/>
                  </a:moveTo>
                  <a:cubicBezTo>
                    <a:pt x="127" y="92"/>
                    <a:pt x="126" y="93"/>
                    <a:pt x="126" y="93"/>
                  </a:cubicBezTo>
                  <a:cubicBezTo>
                    <a:pt x="126" y="93"/>
                    <a:pt x="126" y="94"/>
                    <a:pt x="125" y="94"/>
                  </a:cubicBezTo>
                  <a:cubicBezTo>
                    <a:pt x="125" y="94"/>
                    <a:pt x="124" y="94"/>
                    <a:pt x="124" y="94"/>
                  </a:cubicBezTo>
                  <a:cubicBezTo>
                    <a:pt x="123" y="95"/>
                    <a:pt x="122" y="95"/>
                    <a:pt x="121" y="95"/>
                  </a:cubicBezTo>
                  <a:cubicBezTo>
                    <a:pt x="120" y="95"/>
                    <a:pt x="119" y="95"/>
                    <a:pt x="118" y="94"/>
                  </a:cubicBezTo>
                  <a:cubicBezTo>
                    <a:pt x="117" y="94"/>
                    <a:pt x="117" y="94"/>
                    <a:pt x="116" y="94"/>
                  </a:cubicBezTo>
                  <a:cubicBezTo>
                    <a:pt x="116" y="94"/>
                    <a:pt x="115" y="93"/>
                    <a:pt x="115" y="93"/>
                  </a:cubicBezTo>
                  <a:cubicBezTo>
                    <a:pt x="115" y="93"/>
                    <a:pt x="115" y="92"/>
                    <a:pt x="115" y="92"/>
                  </a:cubicBezTo>
                  <a:cubicBezTo>
                    <a:pt x="115" y="38"/>
                    <a:pt x="115" y="38"/>
                    <a:pt x="115" y="38"/>
                  </a:cubicBezTo>
                  <a:cubicBezTo>
                    <a:pt x="115" y="34"/>
                    <a:pt x="115" y="30"/>
                    <a:pt x="114" y="26"/>
                  </a:cubicBezTo>
                  <a:cubicBezTo>
                    <a:pt x="113" y="23"/>
                    <a:pt x="112" y="20"/>
                    <a:pt x="110" y="18"/>
                  </a:cubicBezTo>
                  <a:cubicBezTo>
                    <a:pt x="109" y="15"/>
                    <a:pt x="107" y="13"/>
                    <a:pt x="104" y="12"/>
                  </a:cubicBezTo>
                  <a:cubicBezTo>
                    <a:pt x="102" y="11"/>
                    <a:pt x="99" y="10"/>
                    <a:pt x="96" y="10"/>
                  </a:cubicBezTo>
                  <a:cubicBezTo>
                    <a:pt x="91" y="10"/>
                    <a:pt x="87" y="11"/>
                    <a:pt x="83" y="15"/>
                  </a:cubicBezTo>
                  <a:cubicBezTo>
                    <a:pt x="79" y="18"/>
                    <a:pt x="74" y="23"/>
                    <a:pt x="69" y="29"/>
                  </a:cubicBezTo>
                  <a:cubicBezTo>
                    <a:pt x="69" y="92"/>
                    <a:pt x="69" y="92"/>
                    <a:pt x="69" y="92"/>
                  </a:cubicBezTo>
                  <a:cubicBezTo>
                    <a:pt x="69" y="92"/>
                    <a:pt x="69" y="93"/>
                    <a:pt x="69" y="93"/>
                  </a:cubicBezTo>
                  <a:cubicBezTo>
                    <a:pt x="69" y="93"/>
                    <a:pt x="68" y="94"/>
                    <a:pt x="68" y="94"/>
                  </a:cubicBezTo>
                  <a:cubicBezTo>
                    <a:pt x="68" y="94"/>
                    <a:pt x="67" y="94"/>
                    <a:pt x="66" y="94"/>
                  </a:cubicBezTo>
                  <a:cubicBezTo>
                    <a:pt x="65" y="95"/>
                    <a:pt x="65" y="95"/>
                    <a:pt x="63" y="95"/>
                  </a:cubicBezTo>
                  <a:cubicBezTo>
                    <a:pt x="62" y="95"/>
                    <a:pt x="61" y="95"/>
                    <a:pt x="61" y="94"/>
                  </a:cubicBezTo>
                  <a:cubicBezTo>
                    <a:pt x="60" y="94"/>
                    <a:pt x="59" y="94"/>
                    <a:pt x="59" y="94"/>
                  </a:cubicBezTo>
                  <a:cubicBezTo>
                    <a:pt x="58" y="94"/>
                    <a:pt x="58" y="93"/>
                    <a:pt x="58" y="93"/>
                  </a:cubicBezTo>
                  <a:cubicBezTo>
                    <a:pt x="58" y="93"/>
                    <a:pt x="58" y="92"/>
                    <a:pt x="58" y="92"/>
                  </a:cubicBezTo>
                  <a:cubicBezTo>
                    <a:pt x="58" y="38"/>
                    <a:pt x="58" y="38"/>
                    <a:pt x="58" y="38"/>
                  </a:cubicBezTo>
                  <a:cubicBezTo>
                    <a:pt x="58" y="34"/>
                    <a:pt x="57" y="30"/>
                    <a:pt x="56" y="26"/>
                  </a:cubicBezTo>
                  <a:cubicBezTo>
                    <a:pt x="56" y="23"/>
                    <a:pt x="54" y="20"/>
                    <a:pt x="53" y="18"/>
                  </a:cubicBezTo>
                  <a:cubicBezTo>
                    <a:pt x="51" y="15"/>
                    <a:pt x="49" y="13"/>
                    <a:pt x="47" y="12"/>
                  </a:cubicBezTo>
                  <a:cubicBezTo>
                    <a:pt x="44" y="11"/>
                    <a:pt x="41" y="10"/>
                    <a:pt x="38" y="10"/>
                  </a:cubicBezTo>
                  <a:cubicBezTo>
                    <a:pt x="34" y="10"/>
                    <a:pt x="30" y="11"/>
                    <a:pt x="26" y="15"/>
                  </a:cubicBezTo>
                  <a:cubicBezTo>
                    <a:pt x="21" y="18"/>
                    <a:pt x="17" y="23"/>
                    <a:pt x="12" y="29"/>
                  </a:cubicBezTo>
                  <a:cubicBezTo>
                    <a:pt x="12" y="92"/>
                    <a:pt x="12" y="92"/>
                    <a:pt x="12" y="92"/>
                  </a:cubicBezTo>
                  <a:cubicBezTo>
                    <a:pt x="12" y="92"/>
                    <a:pt x="12" y="93"/>
                    <a:pt x="12" y="93"/>
                  </a:cubicBezTo>
                  <a:cubicBezTo>
                    <a:pt x="11" y="93"/>
                    <a:pt x="11" y="94"/>
                    <a:pt x="11" y="94"/>
                  </a:cubicBezTo>
                  <a:cubicBezTo>
                    <a:pt x="10" y="94"/>
                    <a:pt x="10" y="94"/>
                    <a:pt x="9" y="94"/>
                  </a:cubicBezTo>
                  <a:cubicBezTo>
                    <a:pt x="8" y="95"/>
                    <a:pt x="7" y="95"/>
                    <a:pt x="6" y="95"/>
                  </a:cubicBezTo>
                  <a:cubicBezTo>
                    <a:pt x="5" y="95"/>
                    <a:pt x="4" y="95"/>
                    <a:pt x="3" y="94"/>
                  </a:cubicBezTo>
                  <a:cubicBezTo>
                    <a:pt x="2" y="94"/>
                    <a:pt x="2" y="94"/>
                    <a:pt x="1" y="94"/>
                  </a:cubicBezTo>
                  <a:cubicBezTo>
                    <a:pt x="1" y="94"/>
                    <a:pt x="1" y="93"/>
                    <a:pt x="0" y="93"/>
                  </a:cubicBezTo>
                  <a:cubicBezTo>
                    <a:pt x="0" y="93"/>
                    <a:pt x="0" y="92"/>
                    <a:pt x="0" y="92"/>
                  </a:cubicBezTo>
                  <a:cubicBezTo>
                    <a:pt x="0" y="4"/>
                    <a:pt x="0" y="4"/>
                    <a:pt x="0" y="4"/>
                  </a:cubicBezTo>
                  <a:cubicBezTo>
                    <a:pt x="0" y="3"/>
                    <a:pt x="0" y="3"/>
                    <a:pt x="0" y="3"/>
                  </a:cubicBezTo>
                  <a:cubicBezTo>
                    <a:pt x="1" y="2"/>
                    <a:pt x="1" y="2"/>
                    <a:pt x="1" y="2"/>
                  </a:cubicBezTo>
                  <a:cubicBezTo>
                    <a:pt x="2" y="2"/>
                    <a:pt x="2" y="1"/>
                    <a:pt x="3" y="1"/>
                  </a:cubicBezTo>
                  <a:cubicBezTo>
                    <a:pt x="4" y="1"/>
                    <a:pt x="5" y="1"/>
                    <a:pt x="6" y="1"/>
                  </a:cubicBezTo>
                  <a:cubicBezTo>
                    <a:pt x="7" y="1"/>
                    <a:pt x="8" y="1"/>
                    <a:pt x="9" y="1"/>
                  </a:cubicBezTo>
                  <a:cubicBezTo>
                    <a:pt x="9" y="1"/>
                    <a:pt x="10" y="2"/>
                    <a:pt x="10" y="2"/>
                  </a:cubicBezTo>
                  <a:cubicBezTo>
                    <a:pt x="11" y="2"/>
                    <a:pt x="11" y="2"/>
                    <a:pt x="11" y="3"/>
                  </a:cubicBezTo>
                  <a:cubicBezTo>
                    <a:pt x="11" y="3"/>
                    <a:pt x="11" y="3"/>
                    <a:pt x="11" y="4"/>
                  </a:cubicBezTo>
                  <a:cubicBezTo>
                    <a:pt x="11" y="16"/>
                    <a:pt x="11" y="16"/>
                    <a:pt x="11" y="16"/>
                  </a:cubicBezTo>
                  <a:cubicBezTo>
                    <a:pt x="16" y="11"/>
                    <a:pt x="21" y="6"/>
                    <a:pt x="26" y="4"/>
                  </a:cubicBezTo>
                  <a:cubicBezTo>
                    <a:pt x="30" y="1"/>
                    <a:pt x="35" y="0"/>
                    <a:pt x="39" y="0"/>
                  </a:cubicBezTo>
                  <a:cubicBezTo>
                    <a:pt x="43" y="0"/>
                    <a:pt x="46" y="1"/>
                    <a:pt x="49" y="1"/>
                  </a:cubicBezTo>
                  <a:cubicBezTo>
                    <a:pt x="52" y="2"/>
                    <a:pt x="55" y="4"/>
                    <a:pt x="57" y="5"/>
                  </a:cubicBezTo>
                  <a:cubicBezTo>
                    <a:pt x="59" y="7"/>
                    <a:pt x="61" y="9"/>
                    <a:pt x="63" y="11"/>
                  </a:cubicBezTo>
                  <a:cubicBezTo>
                    <a:pt x="64" y="13"/>
                    <a:pt x="66" y="15"/>
                    <a:pt x="67" y="18"/>
                  </a:cubicBezTo>
                  <a:cubicBezTo>
                    <a:pt x="70" y="15"/>
                    <a:pt x="73" y="12"/>
                    <a:pt x="75" y="10"/>
                  </a:cubicBezTo>
                  <a:cubicBezTo>
                    <a:pt x="78" y="7"/>
                    <a:pt x="81" y="5"/>
                    <a:pt x="83" y="4"/>
                  </a:cubicBezTo>
                  <a:cubicBezTo>
                    <a:pt x="85" y="3"/>
                    <a:pt x="88" y="2"/>
                    <a:pt x="90" y="1"/>
                  </a:cubicBezTo>
                  <a:cubicBezTo>
                    <a:pt x="92" y="0"/>
                    <a:pt x="95" y="0"/>
                    <a:pt x="97" y="0"/>
                  </a:cubicBezTo>
                  <a:cubicBezTo>
                    <a:pt x="102" y="0"/>
                    <a:pt x="107" y="1"/>
                    <a:pt x="111" y="3"/>
                  </a:cubicBezTo>
                  <a:cubicBezTo>
                    <a:pt x="115" y="5"/>
                    <a:pt x="118" y="8"/>
                    <a:pt x="120" y="11"/>
                  </a:cubicBezTo>
                  <a:cubicBezTo>
                    <a:pt x="122" y="14"/>
                    <a:pt x="124" y="18"/>
                    <a:pt x="125" y="23"/>
                  </a:cubicBezTo>
                  <a:cubicBezTo>
                    <a:pt x="126" y="27"/>
                    <a:pt x="127" y="32"/>
                    <a:pt x="127" y="37"/>
                  </a:cubicBezTo>
                  <a:lnTo>
                    <a:pt x="127" y="92"/>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8"/>
            <p:cNvSpPr/>
            <p:nvPr/>
          </p:nvSpPr>
          <p:spPr>
            <a:xfrm>
              <a:off x="6473825" y="6342063"/>
              <a:ext cx="77788" cy="139700"/>
            </a:xfrm>
            <a:custGeom>
              <a:rect b="b" l="l" r="r" t="t"/>
              <a:pathLst>
                <a:path extrusionOk="0" h="138" w="77">
                  <a:moveTo>
                    <a:pt x="77" y="89"/>
                  </a:moveTo>
                  <a:cubicBezTo>
                    <a:pt x="77" y="96"/>
                    <a:pt x="76" y="103"/>
                    <a:pt x="75" y="109"/>
                  </a:cubicBezTo>
                  <a:cubicBezTo>
                    <a:pt x="73" y="115"/>
                    <a:pt x="71" y="120"/>
                    <a:pt x="68" y="125"/>
                  </a:cubicBezTo>
                  <a:cubicBezTo>
                    <a:pt x="64" y="129"/>
                    <a:pt x="60" y="132"/>
                    <a:pt x="56" y="134"/>
                  </a:cubicBezTo>
                  <a:cubicBezTo>
                    <a:pt x="51" y="137"/>
                    <a:pt x="45" y="138"/>
                    <a:pt x="39" y="138"/>
                  </a:cubicBezTo>
                  <a:cubicBezTo>
                    <a:pt x="37" y="138"/>
                    <a:pt x="34" y="137"/>
                    <a:pt x="32" y="137"/>
                  </a:cubicBezTo>
                  <a:cubicBezTo>
                    <a:pt x="29" y="136"/>
                    <a:pt x="27" y="135"/>
                    <a:pt x="25" y="134"/>
                  </a:cubicBezTo>
                  <a:cubicBezTo>
                    <a:pt x="23" y="133"/>
                    <a:pt x="20" y="131"/>
                    <a:pt x="18" y="129"/>
                  </a:cubicBezTo>
                  <a:cubicBezTo>
                    <a:pt x="16" y="128"/>
                    <a:pt x="13" y="125"/>
                    <a:pt x="11" y="123"/>
                  </a:cubicBezTo>
                  <a:cubicBezTo>
                    <a:pt x="11" y="134"/>
                    <a:pt x="11" y="134"/>
                    <a:pt x="11" y="134"/>
                  </a:cubicBezTo>
                  <a:cubicBezTo>
                    <a:pt x="11" y="135"/>
                    <a:pt x="10" y="135"/>
                    <a:pt x="10" y="135"/>
                  </a:cubicBezTo>
                  <a:cubicBezTo>
                    <a:pt x="10" y="136"/>
                    <a:pt x="10" y="136"/>
                    <a:pt x="9" y="136"/>
                  </a:cubicBezTo>
                  <a:cubicBezTo>
                    <a:pt x="9" y="136"/>
                    <a:pt x="8" y="136"/>
                    <a:pt x="8" y="136"/>
                  </a:cubicBezTo>
                  <a:cubicBezTo>
                    <a:pt x="7" y="137"/>
                    <a:pt x="6" y="137"/>
                    <a:pt x="5" y="137"/>
                  </a:cubicBezTo>
                  <a:cubicBezTo>
                    <a:pt x="4" y="137"/>
                    <a:pt x="3" y="137"/>
                    <a:pt x="3" y="136"/>
                  </a:cubicBezTo>
                  <a:cubicBezTo>
                    <a:pt x="2" y="136"/>
                    <a:pt x="1" y="136"/>
                    <a:pt x="1" y="136"/>
                  </a:cubicBezTo>
                  <a:cubicBezTo>
                    <a:pt x="1" y="136"/>
                    <a:pt x="0" y="136"/>
                    <a:pt x="0" y="135"/>
                  </a:cubicBezTo>
                  <a:cubicBezTo>
                    <a:pt x="0" y="135"/>
                    <a:pt x="0" y="135"/>
                    <a:pt x="0" y="134"/>
                  </a:cubicBezTo>
                  <a:cubicBezTo>
                    <a:pt x="0" y="2"/>
                    <a:pt x="0" y="2"/>
                    <a:pt x="0" y="2"/>
                  </a:cubicBezTo>
                  <a:cubicBezTo>
                    <a:pt x="0" y="2"/>
                    <a:pt x="0" y="2"/>
                    <a:pt x="0" y="1"/>
                  </a:cubicBezTo>
                  <a:cubicBezTo>
                    <a:pt x="0" y="1"/>
                    <a:pt x="1" y="1"/>
                    <a:pt x="1" y="1"/>
                  </a:cubicBezTo>
                  <a:cubicBezTo>
                    <a:pt x="2" y="0"/>
                    <a:pt x="2" y="0"/>
                    <a:pt x="3" y="0"/>
                  </a:cubicBezTo>
                  <a:cubicBezTo>
                    <a:pt x="4" y="0"/>
                    <a:pt x="5" y="0"/>
                    <a:pt x="6" y="0"/>
                  </a:cubicBezTo>
                  <a:cubicBezTo>
                    <a:pt x="7" y="0"/>
                    <a:pt x="8" y="0"/>
                    <a:pt x="9" y="0"/>
                  </a:cubicBezTo>
                  <a:cubicBezTo>
                    <a:pt x="9" y="0"/>
                    <a:pt x="10" y="0"/>
                    <a:pt x="10" y="1"/>
                  </a:cubicBezTo>
                  <a:cubicBezTo>
                    <a:pt x="11" y="1"/>
                    <a:pt x="11" y="1"/>
                    <a:pt x="11" y="1"/>
                  </a:cubicBezTo>
                  <a:cubicBezTo>
                    <a:pt x="11" y="2"/>
                    <a:pt x="12" y="2"/>
                    <a:pt x="12" y="2"/>
                  </a:cubicBezTo>
                  <a:cubicBezTo>
                    <a:pt x="12" y="58"/>
                    <a:pt x="12" y="58"/>
                    <a:pt x="12" y="58"/>
                  </a:cubicBezTo>
                  <a:cubicBezTo>
                    <a:pt x="14" y="55"/>
                    <a:pt x="17" y="52"/>
                    <a:pt x="20" y="50"/>
                  </a:cubicBezTo>
                  <a:cubicBezTo>
                    <a:pt x="22" y="48"/>
                    <a:pt x="25" y="47"/>
                    <a:pt x="27" y="45"/>
                  </a:cubicBezTo>
                  <a:cubicBezTo>
                    <a:pt x="29" y="44"/>
                    <a:pt x="32" y="43"/>
                    <a:pt x="34" y="43"/>
                  </a:cubicBezTo>
                  <a:cubicBezTo>
                    <a:pt x="37" y="42"/>
                    <a:pt x="39" y="42"/>
                    <a:pt x="42" y="42"/>
                  </a:cubicBezTo>
                  <a:cubicBezTo>
                    <a:pt x="48" y="42"/>
                    <a:pt x="53" y="43"/>
                    <a:pt x="58" y="46"/>
                  </a:cubicBezTo>
                  <a:cubicBezTo>
                    <a:pt x="63" y="48"/>
                    <a:pt x="66" y="52"/>
                    <a:pt x="69" y="56"/>
                  </a:cubicBezTo>
                  <a:cubicBezTo>
                    <a:pt x="72" y="60"/>
                    <a:pt x="74" y="65"/>
                    <a:pt x="75" y="71"/>
                  </a:cubicBezTo>
                  <a:cubicBezTo>
                    <a:pt x="77" y="76"/>
                    <a:pt x="77" y="82"/>
                    <a:pt x="77" y="89"/>
                  </a:cubicBezTo>
                  <a:close/>
                  <a:moveTo>
                    <a:pt x="65" y="91"/>
                  </a:moveTo>
                  <a:cubicBezTo>
                    <a:pt x="65" y="86"/>
                    <a:pt x="65" y="81"/>
                    <a:pt x="64" y="76"/>
                  </a:cubicBezTo>
                  <a:cubicBezTo>
                    <a:pt x="63" y="72"/>
                    <a:pt x="62" y="68"/>
                    <a:pt x="60" y="64"/>
                  </a:cubicBezTo>
                  <a:cubicBezTo>
                    <a:pt x="58" y="60"/>
                    <a:pt x="55" y="58"/>
                    <a:pt x="52" y="55"/>
                  </a:cubicBezTo>
                  <a:cubicBezTo>
                    <a:pt x="49" y="53"/>
                    <a:pt x="45" y="52"/>
                    <a:pt x="41" y="52"/>
                  </a:cubicBezTo>
                  <a:cubicBezTo>
                    <a:pt x="38" y="52"/>
                    <a:pt x="36" y="52"/>
                    <a:pt x="34" y="53"/>
                  </a:cubicBezTo>
                  <a:cubicBezTo>
                    <a:pt x="31" y="54"/>
                    <a:pt x="29" y="55"/>
                    <a:pt x="27" y="56"/>
                  </a:cubicBezTo>
                  <a:cubicBezTo>
                    <a:pt x="24" y="58"/>
                    <a:pt x="22" y="60"/>
                    <a:pt x="20" y="62"/>
                  </a:cubicBezTo>
                  <a:cubicBezTo>
                    <a:pt x="17" y="64"/>
                    <a:pt x="14" y="67"/>
                    <a:pt x="12" y="71"/>
                  </a:cubicBezTo>
                  <a:cubicBezTo>
                    <a:pt x="12" y="109"/>
                    <a:pt x="12" y="109"/>
                    <a:pt x="12" y="109"/>
                  </a:cubicBezTo>
                  <a:cubicBezTo>
                    <a:pt x="16" y="115"/>
                    <a:pt x="21" y="120"/>
                    <a:pt x="26" y="123"/>
                  </a:cubicBezTo>
                  <a:cubicBezTo>
                    <a:pt x="30" y="126"/>
                    <a:pt x="35" y="128"/>
                    <a:pt x="40" y="128"/>
                  </a:cubicBezTo>
                  <a:cubicBezTo>
                    <a:pt x="44" y="128"/>
                    <a:pt x="48" y="127"/>
                    <a:pt x="51" y="124"/>
                  </a:cubicBezTo>
                  <a:cubicBezTo>
                    <a:pt x="55" y="122"/>
                    <a:pt x="57" y="119"/>
                    <a:pt x="59" y="116"/>
                  </a:cubicBezTo>
                  <a:cubicBezTo>
                    <a:pt x="61" y="112"/>
                    <a:pt x="63" y="108"/>
                    <a:pt x="64" y="104"/>
                  </a:cubicBezTo>
                  <a:cubicBezTo>
                    <a:pt x="65" y="100"/>
                    <a:pt x="65" y="95"/>
                    <a:pt x="65" y="91"/>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8"/>
            <p:cNvSpPr/>
            <p:nvPr/>
          </p:nvSpPr>
          <p:spPr>
            <a:xfrm>
              <a:off x="6562725" y="6384925"/>
              <a:ext cx="77788" cy="96838"/>
            </a:xfrm>
            <a:custGeom>
              <a:rect b="b" l="l" r="r" t="t"/>
              <a:pathLst>
                <a:path extrusionOk="0" h="96" w="78">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2" y="85"/>
                    <a:pt x="55" y="84"/>
                  </a:cubicBezTo>
                  <a:cubicBezTo>
                    <a:pt x="58" y="84"/>
                    <a:pt x="61" y="83"/>
                    <a:pt x="63" y="82"/>
                  </a:cubicBezTo>
                  <a:cubicBezTo>
                    <a:pt x="66" y="81"/>
                    <a:pt x="68" y="80"/>
                    <a:pt x="69" y="80"/>
                  </a:cubicBezTo>
                  <a:cubicBezTo>
                    <a:pt x="71" y="79"/>
                    <a:pt x="72" y="79"/>
                    <a:pt x="72" y="79"/>
                  </a:cubicBezTo>
                  <a:cubicBezTo>
                    <a:pt x="73" y="79"/>
                    <a:pt x="73" y="79"/>
                    <a:pt x="74" y="79"/>
                  </a:cubicBezTo>
                  <a:cubicBezTo>
                    <a:pt x="74" y="79"/>
                    <a:pt x="74" y="79"/>
                    <a:pt x="74" y="80"/>
                  </a:cubicBezTo>
                  <a:cubicBezTo>
                    <a:pt x="75" y="80"/>
                    <a:pt x="75" y="81"/>
                    <a:pt x="75" y="81"/>
                  </a:cubicBezTo>
                  <a:cubicBezTo>
                    <a:pt x="75" y="82"/>
                    <a:pt x="75" y="83"/>
                    <a:pt x="75" y="84"/>
                  </a:cubicBezTo>
                  <a:cubicBezTo>
                    <a:pt x="75" y="84"/>
                    <a:pt x="75" y="85"/>
                    <a:pt x="75" y="85"/>
                  </a:cubicBezTo>
                  <a:cubicBezTo>
                    <a:pt x="75" y="86"/>
                    <a:pt x="75" y="86"/>
                    <a:pt x="75" y="86"/>
                  </a:cubicBezTo>
                  <a:cubicBezTo>
                    <a:pt x="74" y="87"/>
                    <a:pt x="74" y="87"/>
                    <a:pt x="74" y="87"/>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7" y="96"/>
                    <a:pt x="42" y="96"/>
                  </a:cubicBezTo>
                  <a:cubicBezTo>
                    <a:pt x="36" y="96"/>
                    <a:pt x="29" y="95"/>
                    <a:pt x="24" y="93"/>
                  </a:cubicBezTo>
                  <a:cubicBezTo>
                    <a:pt x="19" y="91"/>
                    <a:pt x="14" y="88"/>
                    <a:pt x="11" y="84"/>
                  </a:cubicBezTo>
                  <a:cubicBezTo>
                    <a:pt x="7" y="80"/>
                    <a:pt x="5"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3"/>
                  </a:cubicBezTo>
                  <a:cubicBezTo>
                    <a:pt x="63" y="6"/>
                    <a:pt x="67" y="9"/>
                    <a:pt x="70" y="12"/>
                  </a:cubicBezTo>
                  <a:cubicBezTo>
                    <a:pt x="73" y="16"/>
                    <a:pt x="75" y="20"/>
                    <a:pt x="76" y="25"/>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6"/>
                    <a:pt x="20" y="19"/>
                  </a:cubicBezTo>
                  <a:cubicBezTo>
                    <a:pt x="18" y="22"/>
                    <a:pt x="16" y="25"/>
                    <a:pt x="15" y="29"/>
                  </a:cubicBezTo>
                  <a:cubicBezTo>
                    <a:pt x="13" y="32"/>
                    <a:pt x="13" y="36"/>
                    <a:pt x="12" y="40"/>
                  </a:cubicBezTo>
                  <a:lnTo>
                    <a:pt x="66" y="40"/>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6656388" y="6384925"/>
              <a:ext cx="49213" cy="95250"/>
            </a:xfrm>
            <a:custGeom>
              <a:rect b="b" l="l" r="r" t="t"/>
              <a:pathLst>
                <a:path extrusionOk="0" h="95" w="49">
                  <a:moveTo>
                    <a:pt x="49" y="8"/>
                  </a:moveTo>
                  <a:cubicBezTo>
                    <a:pt x="49" y="9"/>
                    <a:pt x="49" y="10"/>
                    <a:pt x="49" y="11"/>
                  </a:cubicBezTo>
                  <a:cubicBezTo>
                    <a:pt x="49" y="11"/>
                    <a:pt x="49" y="12"/>
                    <a:pt x="49" y="12"/>
                  </a:cubicBezTo>
                  <a:cubicBezTo>
                    <a:pt x="49" y="13"/>
                    <a:pt x="49" y="13"/>
                    <a:pt x="48" y="13"/>
                  </a:cubicBezTo>
                  <a:cubicBezTo>
                    <a:pt x="48" y="14"/>
                    <a:pt x="48" y="14"/>
                    <a:pt x="47" y="14"/>
                  </a:cubicBezTo>
                  <a:cubicBezTo>
                    <a:pt x="47" y="14"/>
                    <a:pt x="46" y="14"/>
                    <a:pt x="45" y="13"/>
                  </a:cubicBezTo>
                  <a:cubicBezTo>
                    <a:pt x="45" y="13"/>
                    <a:pt x="44" y="13"/>
                    <a:pt x="43" y="12"/>
                  </a:cubicBezTo>
                  <a:cubicBezTo>
                    <a:pt x="42" y="12"/>
                    <a:pt x="40" y="12"/>
                    <a:pt x="39" y="11"/>
                  </a:cubicBezTo>
                  <a:cubicBezTo>
                    <a:pt x="38" y="11"/>
                    <a:pt x="37" y="11"/>
                    <a:pt x="35" y="11"/>
                  </a:cubicBezTo>
                  <a:cubicBezTo>
                    <a:pt x="33" y="11"/>
                    <a:pt x="32" y="11"/>
                    <a:pt x="30" y="12"/>
                  </a:cubicBezTo>
                  <a:cubicBezTo>
                    <a:pt x="28" y="13"/>
                    <a:pt x="26" y="14"/>
                    <a:pt x="24" y="16"/>
                  </a:cubicBezTo>
                  <a:cubicBezTo>
                    <a:pt x="23" y="17"/>
                    <a:pt x="21" y="20"/>
                    <a:pt x="19" y="22"/>
                  </a:cubicBezTo>
                  <a:cubicBezTo>
                    <a:pt x="17" y="25"/>
                    <a:pt x="14" y="28"/>
                    <a:pt x="12" y="32"/>
                  </a:cubicBezTo>
                  <a:cubicBezTo>
                    <a:pt x="12" y="92"/>
                    <a:pt x="12" y="92"/>
                    <a:pt x="12" y="92"/>
                  </a:cubicBezTo>
                  <a:cubicBezTo>
                    <a:pt x="12" y="92"/>
                    <a:pt x="12" y="93"/>
                    <a:pt x="12" y="93"/>
                  </a:cubicBezTo>
                  <a:cubicBezTo>
                    <a:pt x="11" y="93"/>
                    <a:pt x="11" y="94"/>
                    <a:pt x="11" y="94"/>
                  </a:cubicBezTo>
                  <a:cubicBezTo>
                    <a:pt x="10" y="94"/>
                    <a:pt x="10" y="94"/>
                    <a:pt x="9" y="94"/>
                  </a:cubicBezTo>
                  <a:cubicBezTo>
                    <a:pt x="8" y="95"/>
                    <a:pt x="7" y="95"/>
                    <a:pt x="6" y="95"/>
                  </a:cubicBezTo>
                  <a:cubicBezTo>
                    <a:pt x="5" y="95"/>
                    <a:pt x="4" y="95"/>
                    <a:pt x="3" y="94"/>
                  </a:cubicBezTo>
                  <a:cubicBezTo>
                    <a:pt x="2" y="94"/>
                    <a:pt x="2" y="94"/>
                    <a:pt x="1" y="94"/>
                  </a:cubicBezTo>
                  <a:cubicBezTo>
                    <a:pt x="1" y="94"/>
                    <a:pt x="1" y="93"/>
                    <a:pt x="0" y="93"/>
                  </a:cubicBezTo>
                  <a:cubicBezTo>
                    <a:pt x="0" y="93"/>
                    <a:pt x="0" y="92"/>
                    <a:pt x="0" y="92"/>
                  </a:cubicBezTo>
                  <a:cubicBezTo>
                    <a:pt x="0" y="4"/>
                    <a:pt x="0" y="4"/>
                    <a:pt x="0" y="4"/>
                  </a:cubicBezTo>
                  <a:cubicBezTo>
                    <a:pt x="0" y="3"/>
                    <a:pt x="0" y="3"/>
                    <a:pt x="0" y="3"/>
                  </a:cubicBezTo>
                  <a:cubicBezTo>
                    <a:pt x="1" y="2"/>
                    <a:pt x="1" y="2"/>
                    <a:pt x="1" y="2"/>
                  </a:cubicBezTo>
                  <a:cubicBezTo>
                    <a:pt x="2" y="2"/>
                    <a:pt x="2" y="1"/>
                    <a:pt x="3" y="1"/>
                  </a:cubicBezTo>
                  <a:cubicBezTo>
                    <a:pt x="4" y="1"/>
                    <a:pt x="5" y="1"/>
                    <a:pt x="6" y="1"/>
                  </a:cubicBezTo>
                  <a:cubicBezTo>
                    <a:pt x="7" y="1"/>
                    <a:pt x="8" y="1"/>
                    <a:pt x="8" y="1"/>
                  </a:cubicBezTo>
                  <a:cubicBezTo>
                    <a:pt x="9" y="1"/>
                    <a:pt x="10" y="2"/>
                    <a:pt x="10" y="2"/>
                  </a:cubicBezTo>
                  <a:cubicBezTo>
                    <a:pt x="11" y="2"/>
                    <a:pt x="11" y="2"/>
                    <a:pt x="11" y="3"/>
                  </a:cubicBezTo>
                  <a:cubicBezTo>
                    <a:pt x="11" y="3"/>
                    <a:pt x="11" y="3"/>
                    <a:pt x="11" y="4"/>
                  </a:cubicBezTo>
                  <a:cubicBezTo>
                    <a:pt x="11" y="18"/>
                    <a:pt x="11" y="18"/>
                    <a:pt x="11" y="18"/>
                  </a:cubicBezTo>
                  <a:cubicBezTo>
                    <a:pt x="14" y="14"/>
                    <a:pt x="16" y="11"/>
                    <a:pt x="18" y="9"/>
                  </a:cubicBezTo>
                  <a:cubicBezTo>
                    <a:pt x="20" y="6"/>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8" y="2"/>
                    <a:pt x="48" y="3"/>
                  </a:cubicBezTo>
                  <a:cubicBezTo>
                    <a:pt x="48" y="3"/>
                    <a:pt x="49" y="3"/>
                    <a:pt x="49" y="3"/>
                  </a:cubicBezTo>
                  <a:cubicBezTo>
                    <a:pt x="49" y="4"/>
                    <a:pt x="49" y="4"/>
                    <a:pt x="49" y="4"/>
                  </a:cubicBezTo>
                  <a:cubicBezTo>
                    <a:pt x="49" y="5"/>
                    <a:pt x="49" y="5"/>
                    <a:pt x="49" y="6"/>
                  </a:cubicBezTo>
                  <a:cubicBezTo>
                    <a:pt x="49" y="6"/>
                    <a:pt x="49" y="7"/>
                    <a:pt x="49" y="8"/>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6704013" y="6384925"/>
              <a:ext cx="60325" cy="96838"/>
            </a:xfrm>
            <a:custGeom>
              <a:rect b="b" l="l" r="r" t="t"/>
              <a:pathLst>
                <a:path extrusionOk="0" h="96" w="60">
                  <a:moveTo>
                    <a:pt x="60" y="69"/>
                  </a:moveTo>
                  <a:cubicBezTo>
                    <a:pt x="60" y="73"/>
                    <a:pt x="60" y="77"/>
                    <a:pt x="58" y="80"/>
                  </a:cubicBezTo>
                  <a:cubicBezTo>
                    <a:pt x="57" y="83"/>
                    <a:pt x="54" y="86"/>
                    <a:pt x="51" y="88"/>
                  </a:cubicBezTo>
                  <a:cubicBezTo>
                    <a:pt x="48" y="91"/>
                    <a:pt x="45" y="93"/>
                    <a:pt x="41" y="94"/>
                  </a:cubicBezTo>
                  <a:cubicBezTo>
                    <a:pt x="37" y="95"/>
                    <a:pt x="32" y="96"/>
                    <a:pt x="28" y="96"/>
                  </a:cubicBezTo>
                  <a:cubicBezTo>
                    <a:pt x="24" y="96"/>
                    <a:pt x="22" y="95"/>
                    <a:pt x="19" y="95"/>
                  </a:cubicBezTo>
                  <a:cubicBezTo>
                    <a:pt x="16" y="94"/>
                    <a:pt x="14" y="94"/>
                    <a:pt x="11" y="93"/>
                  </a:cubicBezTo>
                  <a:cubicBezTo>
                    <a:pt x="9" y="92"/>
                    <a:pt x="7" y="92"/>
                    <a:pt x="6" y="91"/>
                  </a:cubicBezTo>
                  <a:cubicBezTo>
                    <a:pt x="4" y="90"/>
                    <a:pt x="3" y="89"/>
                    <a:pt x="2" y="88"/>
                  </a:cubicBezTo>
                  <a:cubicBezTo>
                    <a:pt x="2" y="88"/>
                    <a:pt x="1" y="87"/>
                    <a:pt x="1" y="86"/>
                  </a:cubicBezTo>
                  <a:cubicBezTo>
                    <a:pt x="0" y="85"/>
                    <a:pt x="0" y="84"/>
                    <a:pt x="0" y="82"/>
                  </a:cubicBezTo>
                  <a:cubicBezTo>
                    <a:pt x="0" y="81"/>
                    <a:pt x="0" y="81"/>
                    <a:pt x="1" y="80"/>
                  </a:cubicBezTo>
                  <a:cubicBezTo>
                    <a:pt x="1" y="79"/>
                    <a:pt x="1" y="79"/>
                    <a:pt x="1" y="78"/>
                  </a:cubicBezTo>
                  <a:cubicBezTo>
                    <a:pt x="1" y="78"/>
                    <a:pt x="1" y="77"/>
                    <a:pt x="2" y="77"/>
                  </a:cubicBezTo>
                  <a:cubicBezTo>
                    <a:pt x="2" y="77"/>
                    <a:pt x="2" y="77"/>
                    <a:pt x="3" y="77"/>
                  </a:cubicBezTo>
                  <a:cubicBezTo>
                    <a:pt x="4" y="77"/>
                    <a:pt x="5" y="77"/>
                    <a:pt x="6" y="78"/>
                  </a:cubicBezTo>
                  <a:cubicBezTo>
                    <a:pt x="7" y="79"/>
                    <a:pt x="9" y="80"/>
                    <a:pt x="11" y="81"/>
                  </a:cubicBezTo>
                  <a:cubicBezTo>
                    <a:pt x="13" y="82"/>
                    <a:pt x="16" y="83"/>
                    <a:pt x="18" y="84"/>
                  </a:cubicBezTo>
                  <a:cubicBezTo>
                    <a:pt x="21" y="85"/>
                    <a:pt x="25" y="86"/>
                    <a:pt x="28" y="86"/>
                  </a:cubicBezTo>
                  <a:cubicBezTo>
                    <a:pt x="31" y="86"/>
                    <a:pt x="34" y="85"/>
                    <a:pt x="37" y="85"/>
                  </a:cubicBezTo>
                  <a:cubicBezTo>
                    <a:pt x="39" y="84"/>
                    <a:pt x="41" y="83"/>
                    <a:pt x="43" y="82"/>
                  </a:cubicBezTo>
                  <a:cubicBezTo>
                    <a:pt x="45" y="80"/>
                    <a:pt x="46" y="79"/>
                    <a:pt x="47" y="77"/>
                  </a:cubicBezTo>
                  <a:cubicBezTo>
                    <a:pt x="48" y="75"/>
                    <a:pt x="49" y="72"/>
                    <a:pt x="49" y="69"/>
                  </a:cubicBezTo>
                  <a:cubicBezTo>
                    <a:pt x="49" y="67"/>
                    <a:pt x="48" y="64"/>
                    <a:pt x="47" y="62"/>
                  </a:cubicBezTo>
                  <a:cubicBezTo>
                    <a:pt x="46" y="61"/>
                    <a:pt x="44" y="59"/>
                    <a:pt x="42" y="58"/>
                  </a:cubicBezTo>
                  <a:cubicBezTo>
                    <a:pt x="40" y="56"/>
                    <a:pt x="37" y="55"/>
                    <a:pt x="34" y="54"/>
                  </a:cubicBezTo>
                  <a:cubicBezTo>
                    <a:pt x="32" y="53"/>
                    <a:pt x="29" y="52"/>
                    <a:pt x="26" y="51"/>
                  </a:cubicBezTo>
                  <a:cubicBezTo>
                    <a:pt x="23" y="49"/>
                    <a:pt x="21" y="48"/>
                    <a:pt x="18" y="47"/>
                  </a:cubicBezTo>
                  <a:cubicBezTo>
                    <a:pt x="15" y="45"/>
                    <a:pt x="13" y="44"/>
                    <a:pt x="11" y="42"/>
                  </a:cubicBezTo>
                  <a:cubicBezTo>
                    <a:pt x="8" y="40"/>
                    <a:pt x="7" y="37"/>
                    <a:pt x="5" y="35"/>
                  </a:cubicBezTo>
                  <a:cubicBezTo>
                    <a:pt x="4" y="32"/>
                    <a:pt x="3" y="29"/>
                    <a:pt x="3" y="25"/>
                  </a:cubicBezTo>
                  <a:cubicBezTo>
                    <a:pt x="3" y="22"/>
                    <a:pt x="4" y="19"/>
                    <a:pt x="5" y="16"/>
                  </a:cubicBezTo>
                  <a:cubicBezTo>
                    <a:pt x="6" y="13"/>
                    <a:pt x="8" y="10"/>
                    <a:pt x="11" y="8"/>
                  </a:cubicBezTo>
                  <a:cubicBezTo>
                    <a:pt x="13" y="6"/>
                    <a:pt x="16" y="4"/>
                    <a:pt x="20" y="2"/>
                  </a:cubicBezTo>
                  <a:cubicBezTo>
                    <a:pt x="24" y="1"/>
                    <a:pt x="28" y="0"/>
                    <a:pt x="34" y="0"/>
                  </a:cubicBezTo>
                  <a:cubicBezTo>
                    <a:pt x="36" y="0"/>
                    <a:pt x="38" y="0"/>
                    <a:pt x="40" y="1"/>
                  </a:cubicBezTo>
                  <a:cubicBezTo>
                    <a:pt x="42" y="1"/>
                    <a:pt x="44" y="1"/>
                    <a:pt x="46" y="2"/>
                  </a:cubicBezTo>
                  <a:cubicBezTo>
                    <a:pt x="48" y="3"/>
                    <a:pt x="50" y="3"/>
                    <a:pt x="51" y="4"/>
                  </a:cubicBezTo>
                  <a:cubicBezTo>
                    <a:pt x="52" y="5"/>
                    <a:pt x="53" y="5"/>
                    <a:pt x="54" y="6"/>
                  </a:cubicBezTo>
                  <a:cubicBezTo>
                    <a:pt x="55" y="6"/>
                    <a:pt x="55" y="7"/>
                    <a:pt x="55" y="7"/>
                  </a:cubicBezTo>
                  <a:cubicBezTo>
                    <a:pt x="55" y="7"/>
                    <a:pt x="56" y="8"/>
                    <a:pt x="56" y="8"/>
                  </a:cubicBezTo>
                  <a:cubicBezTo>
                    <a:pt x="56" y="9"/>
                    <a:pt x="56" y="9"/>
                    <a:pt x="56" y="10"/>
                  </a:cubicBezTo>
                  <a:cubicBezTo>
                    <a:pt x="56" y="10"/>
                    <a:pt x="56" y="11"/>
                    <a:pt x="56" y="12"/>
                  </a:cubicBezTo>
                  <a:cubicBezTo>
                    <a:pt x="56" y="12"/>
                    <a:pt x="56" y="13"/>
                    <a:pt x="56" y="14"/>
                  </a:cubicBezTo>
                  <a:cubicBezTo>
                    <a:pt x="56" y="14"/>
                    <a:pt x="56"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6" y="12"/>
                    <a:pt x="44" y="12"/>
                    <a:pt x="41" y="11"/>
                  </a:cubicBezTo>
                  <a:cubicBezTo>
                    <a:pt x="39" y="10"/>
                    <a:pt x="36" y="10"/>
                    <a:pt x="33" y="10"/>
                  </a:cubicBezTo>
                  <a:cubicBezTo>
                    <a:pt x="30" y="10"/>
                    <a:pt x="27" y="10"/>
                    <a:pt x="25" y="11"/>
                  </a:cubicBezTo>
                  <a:cubicBezTo>
                    <a:pt x="23" y="12"/>
                    <a:pt x="21" y="13"/>
                    <a:pt x="19" y="14"/>
                  </a:cubicBezTo>
                  <a:cubicBezTo>
                    <a:pt x="18" y="15"/>
                    <a:pt x="17" y="17"/>
                    <a:pt x="16" y="19"/>
                  </a:cubicBezTo>
                  <a:cubicBezTo>
                    <a:pt x="15" y="20"/>
                    <a:pt x="15" y="22"/>
                    <a:pt x="15" y="24"/>
                  </a:cubicBezTo>
                  <a:cubicBezTo>
                    <a:pt x="15" y="27"/>
                    <a:pt x="15" y="30"/>
                    <a:pt x="17" y="32"/>
                  </a:cubicBezTo>
                  <a:cubicBezTo>
                    <a:pt x="18" y="33"/>
                    <a:pt x="20" y="35"/>
                    <a:pt x="22" y="37"/>
                  </a:cubicBezTo>
                  <a:cubicBezTo>
                    <a:pt x="24" y="38"/>
                    <a:pt x="26" y="39"/>
                    <a:pt x="29" y="40"/>
                  </a:cubicBezTo>
                  <a:cubicBezTo>
                    <a:pt x="32" y="42"/>
                    <a:pt x="35" y="43"/>
                    <a:pt x="38" y="44"/>
                  </a:cubicBezTo>
                  <a:cubicBezTo>
                    <a:pt x="40" y="45"/>
                    <a:pt x="43" y="46"/>
                    <a:pt x="46" y="47"/>
                  </a:cubicBezTo>
                  <a:cubicBezTo>
                    <a:pt x="49" y="49"/>
                    <a:pt x="51" y="50"/>
                    <a:pt x="53" y="52"/>
                  </a:cubicBezTo>
                  <a:cubicBezTo>
                    <a:pt x="55" y="54"/>
                    <a:pt x="57" y="56"/>
                    <a:pt x="58" y="59"/>
                  </a:cubicBezTo>
                  <a:cubicBezTo>
                    <a:pt x="60" y="62"/>
                    <a:pt x="60" y="65"/>
                    <a:pt x="60" y="69"/>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5430838" y="6175375"/>
              <a:ext cx="134938" cy="153988"/>
            </a:xfrm>
            <a:custGeom>
              <a:rect b="b" l="l" r="r" t="t"/>
              <a:pathLst>
                <a:path extrusionOk="0" h="97" w="85">
                  <a:moveTo>
                    <a:pt x="85" y="97"/>
                  </a:moveTo>
                  <a:lnTo>
                    <a:pt x="85" y="0"/>
                  </a:lnTo>
                  <a:lnTo>
                    <a:pt x="0" y="49"/>
                  </a:lnTo>
                  <a:lnTo>
                    <a:pt x="85" y="97"/>
                  </a:lnTo>
                  <a:close/>
                </a:path>
              </a:pathLst>
            </a:custGeom>
            <a:solidFill>
              <a:srgbClr val="55B33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5430838" y="6175375"/>
              <a:ext cx="134938" cy="153988"/>
            </a:xfrm>
            <a:custGeom>
              <a:rect b="b" l="l" r="r" t="t"/>
              <a:pathLst>
                <a:path extrusionOk="0" h="97" w="85">
                  <a:moveTo>
                    <a:pt x="85" y="97"/>
                  </a:moveTo>
                  <a:lnTo>
                    <a:pt x="85" y="0"/>
                  </a:lnTo>
                  <a:lnTo>
                    <a:pt x="0" y="49"/>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5427663" y="6267450"/>
              <a:ext cx="133350" cy="153988"/>
            </a:xfrm>
            <a:custGeom>
              <a:rect b="b" l="l" r="r" t="t"/>
              <a:pathLst>
                <a:path extrusionOk="0" h="97" w="84">
                  <a:moveTo>
                    <a:pt x="0" y="0"/>
                  </a:moveTo>
                  <a:lnTo>
                    <a:pt x="0" y="97"/>
                  </a:lnTo>
                  <a:lnTo>
                    <a:pt x="84" y="48"/>
                  </a:lnTo>
                  <a:lnTo>
                    <a:pt x="84" y="48"/>
                  </a:lnTo>
                  <a:lnTo>
                    <a:pt x="0" y="0"/>
                  </a:lnTo>
                  <a:close/>
                </a:path>
              </a:pathLst>
            </a:custGeom>
            <a:solidFill>
              <a:srgbClr val="F3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5430838" y="6357938"/>
              <a:ext cx="134938" cy="153988"/>
            </a:xfrm>
            <a:custGeom>
              <a:rect b="b" l="l" r="r" t="t"/>
              <a:pathLst>
                <a:path extrusionOk="0" h="97" w="85">
                  <a:moveTo>
                    <a:pt x="85" y="97"/>
                  </a:moveTo>
                  <a:lnTo>
                    <a:pt x="85" y="0"/>
                  </a:lnTo>
                  <a:lnTo>
                    <a:pt x="0" y="49"/>
                  </a:lnTo>
                  <a:lnTo>
                    <a:pt x="85" y="97"/>
                  </a:lnTo>
                  <a:close/>
                </a:path>
              </a:pathLst>
            </a:custGeom>
            <a:solidFill>
              <a:srgbClr val="E838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5578475" y="6175375"/>
              <a:ext cx="133350" cy="153988"/>
            </a:xfrm>
            <a:custGeom>
              <a:rect b="b" l="l" r="r" t="t"/>
              <a:pathLst>
                <a:path extrusionOk="0" h="97" w="84">
                  <a:moveTo>
                    <a:pt x="84" y="49"/>
                  </a:moveTo>
                  <a:lnTo>
                    <a:pt x="0" y="0"/>
                  </a:lnTo>
                  <a:lnTo>
                    <a:pt x="0" y="97"/>
                  </a:lnTo>
                  <a:lnTo>
                    <a:pt x="84" y="49"/>
                  </a:lnTo>
                  <a:close/>
                </a:path>
              </a:pathLst>
            </a:custGeom>
            <a:solidFill>
              <a:srgbClr val="00A0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idx="1" type="body"/>
          </p:nvPr>
        </p:nvSpPr>
        <p:spPr>
          <a:xfrm>
            <a:off x="395536" y="1268760"/>
            <a:ext cx="8402525" cy="48816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595959"/>
              </a:buClr>
              <a:buSzPts val="1600"/>
              <a:buNone/>
            </a:pPr>
            <a:r>
              <a:rPr lang="en-US" u="sng">
                <a:solidFill>
                  <a:srgbClr val="C093CD"/>
                </a:solidFill>
                <a:hlinkClick r:id="rId3">
                  <a:extLst>
                    <a:ext uri="{A12FA001-AC4F-418D-AE19-62706E023703}">
                      <ahyp:hlinkClr val="tx"/>
                    </a:ext>
                  </a:extLst>
                </a:hlinkClick>
              </a:rPr>
              <a:t>https://ims-hk.netlify.app/</a:t>
            </a:r>
            <a:endParaRPr>
              <a:solidFill>
                <a:srgbClr val="C093CD"/>
              </a:solidFill>
            </a:endParaRPr>
          </a:p>
        </p:txBody>
      </p:sp>
      <p:sp>
        <p:nvSpPr>
          <p:cNvPr id="166" name="Google Shape;166;p17"/>
          <p:cNvSpPr txBox="1"/>
          <p:nvPr>
            <p:ph type="title"/>
          </p:nvPr>
        </p:nvSpPr>
        <p:spPr>
          <a:xfrm>
            <a:off x="395536" y="183820"/>
            <a:ext cx="7661196"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E7497"/>
              </a:buClr>
              <a:buSzPts val="2500"/>
              <a:buFont typeface="Calibri"/>
              <a:buNone/>
            </a:pPr>
            <a:r>
              <a:rPr lang="en-US"/>
              <a:t>Time to check out the website!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ctrTitle"/>
          </p:nvPr>
        </p:nvSpPr>
        <p:spPr>
          <a:xfrm>
            <a:off x="1259632" y="2240868"/>
            <a:ext cx="3887370" cy="23762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hlink"/>
              </a:buClr>
              <a:buSzPts val="7000"/>
              <a:buFont typeface="Gulimche"/>
              <a:buNone/>
            </a:pPr>
            <a:r>
              <a:rPr lang="en-US"/>
              <a:t>THANK</a:t>
            </a:r>
            <a:br>
              <a:rPr lang="en-US"/>
            </a:br>
            <a:r>
              <a:rPr lang="en-US">
                <a:solidFill>
                  <a:srgbClr val="C4B6EB"/>
                </a:solidFill>
              </a:rPr>
              <a:t>YOU</a:t>
            </a:r>
            <a:endParaRPr>
              <a:solidFill>
                <a:srgbClr val="C4B6E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9"/>
          <p:cNvSpPr txBox="1"/>
          <p:nvPr/>
        </p:nvSpPr>
        <p:spPr>
          <a:xfrm>
            <a:off x="323528" y="548680"/>
            <a:ext cx="2664296"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lt1"/>
                </a:solidFill>
                <a:latin typeface="Calibri"/>
                <a:ea typeface="Calibri"/>
                <a:cs typeface="Calibri"/>
                <a:sym typeface="Calibri"/>
              </a:rPr>
              <a:t>CONTENTS</a:t>
            </a:r>
            <a:endParaRPr b="1" sz="3000">
              <a:solidFill>
                <a:schemeClr val="lt1"/>
              </a:solidFill>
              <a:latin typeface="Calibri"/>
              <a:ea typeface="Calibri"/>
              <a:cs typeface="Calibri"/>
              <a:sym typeface="Calibri"/>
            </a:endParaRPr>
          </a:p>
        </p:txBody>
      </p:sp>
      <p:grpSp>
        <p:nvGrpSpPr>
          <p:cNvPr id="82" name="Google Shape;82;p9"/>
          <p:cNvGrpSpPr/>
          <p:nvPr/>
        </p:nvGrpSpPr>
        <p:grpSpPr>
          <a:xfrm>
            <a:off x="4427984" y="1916832"/>
            <a:ext cx="3312325" cy="571992"/>
            <a:chOff x="4427984" y="1916832"/>
            <a:chExt cx="3852242" cy="571992"/>
          </a:xfrm>
        </p:grpSpPr>
        <p:sp>
          <p:nvSpPr>
            <p:cNvPr id="83" name="Google Shape;83;p9"/>
            <p:cNvSpPr txBox="1"/>
            <p:nvPr/>
          </p:nvSpPr>
          <p:spPr>
            <a:xfrm>
              <a:off x="5111626" y="1916832"/>
              <a:ext cx="2952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C092CD"/>
                  </a:solidFill>
                  <a:latin typeface="Calibri"/>
                  <a:ea typeface="Calibri"/>
                  <a:cs typeface="Calibri"/>
                  <a:sym typeface="Calibri"/>
                </a:rPr>
                <a:t>Purpose</a:t>
              </a:r>
              <a:endParaRPr/>
            </a:p>
          </p:txBody>
        </p:sp>
        <p:sp>
          <p:nvSpPr>
            <p:cNvPr id="84" name="Google Shape;84;p9"/>
            <p:cNvSpPr txBox="1"/>
            <p:nvPr/>
          </p:nvSpPr>
          <p:spPr>
            <a:xfrm>
              <a:off x="5111626" y="2167657"/>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100">
                  <a:solidFill>
                    <a:srgbClr val="595959"/>
                  </a:solidFill>
                  <a:latin typeface="Calibri"/>
                  <a:ea typeface="Calibri"/>
                  <a:cs typeface="Calibri"/>
                  <a:sym typeface="Calibri"/>
                </a:rPr>
                <a:t>Tell you a bit about the app</a:t>
              </a:r>
              <a:endParaRPr sz="1100">
                <a:solidFill>
                  <a:srgbClr val="595959"/>
                </a:solidFill>
                <a:latin typeface="Calibri"/>
                <a:ea typeface="Calibri"/>
                <a:cs typeface="Calibri"/>
                <a:sym typeface="Calibri"/>
              </a:endParaRPr>
            </a:p>
          </p:txBody>
        </p:sp>
        <p:sp>
          <p:nvSpPr>
            <p:cNvPr id="85" name="Google Shape;85;p9"/>
            <p:cNvSpPr txBox="1"/>
            <p:nvPr/>
          </p:nvSpPr>
          <p:spPr>
            <a:xfrm>
              <a:off x="4427984" y="2011824"/>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9C96E8"/>
                  </a:solidFill>
                  <a:latin typeface="Calibri"/>
                  <a:ea typeface="Calibri"/>
                  <a:cs typeface="Calibri"/>
                  <a:sym typeface="Calibri"/>
                </a:rPr>
                <a:t>0</a:t>
              </a:r>
              <a:r>
                <a:rPr b="1" lang="en-US" sz="2500">
                  <a:solidFill>
                    <a:srgbClr val="9C96E8"/>
                  </a:solidFill>
                  <a:latin typeface="Calibri"/>
                  <a:ea typeface="Calibri"/>
                  <a:cs typeface="Calibri"/>
                  <a:sym typeface="Calibri"/>
                </a:rPr>
                <a:t>1</a:t>
              </a:r>
              <a:endParaRPr b="1" sz="2500">
                <a:solidFill>
                  <a:srgbClr val="9C96E8"/>
                </a:solidFill>
                <a:latin typeface="Calibri"/>
                <a:ea typeface="Calibri"/>
                <a:cs typeface="Calibri"/>
                <a:sym typeface="Calibri"/>
              </a:endParaRPr>
            </a:p>
          </p:txBody>
        </p:sp>
      </p:grpSp>
      <p:grpSp>
        <p:nvGrpSpPr>
          <p:cNvPr id="86" name="Google Shape;86;p9"/>
          <p:cNvGrpSpPr/>
          <p:nvPr/>
        </p:nvGrpSpPr>
        <p:grpSpPr>
          <a:xfrm>
            <a:off x="4427984" y="2642737"/>
            <a:ext cx="3312325" cy="572046"/>
            <a:chOff x="4427984" y="2642737"/>
            <a:chExt cx="3852242" cy="572046"/>
          </a:xfrm>
        </p:grpSpPr>
        <p:sp>
          <p:nvSpPr>
            <p:cNvPr id="87" name="Google Shape;87;p9"/>
            <p:cNvSpPr txBox="1"/>
            <p:nvPr/>
          </p:nvSpPr>
          <p:spPr>
            <a:xfrm>
              <a:off x="5111626" y="2642737"/>
              <a:ext cx="2952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C092CD"/>
                  </a:solidFill>
                  <a:latin typeface="Calibri"/>
                  <a:ea typeface="Calibri"/>
                  <a:cs typeface="Calibri"/>
                  <a:sym typeface="Calibri"/>
                </a:rPr>
                <a:t>Examples of code</a:t>
              </a:r>
              <a:endParaRPr/>
            </a:p>
          </p:txBody>
        </p:sp>
        <p:sp>
          <p:nvSpPr>
            <p:cNvPr id="88" name="Google Shape;88;p9"/>
            <p:cNvSpPr txBox="1"/>
            <p:nvPr/>
          </p:nvSpPr>
          <p:spPr>
            <a:xfrm>
              <a:off x="5111626" y="2893562"/>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100">
                  <a:solidFill>
                    <a:srgbClr val="595959"/>
                  </a:solidFill>
                  <a:latin typeface="Calibri"/>
                  <a:ea typeface="Calibri"/>
                  <a:cs typeface="Calibri"/>
                  <a:sym typeface="Calibri"/>
                </a:rPr>
                <a:t>Some snippets of code</a:t>
              </a:r>
              <a:endParaRPr sz="1100">
                <a:solidFill>
                  <a:srgbClr val="595959"/>
                </a:solidFill>
                <a:latin typeface="Calibri"/>
                <a:ea typeface="Calibri"/>
                <a:cs typeface="Calibri"/>
                <a:sym typeface="Calibri"/>
              </a:endParaRPr>
            </a:p>
          </p:txBody>
        </p:sp>
        <p:sp>
          <p:nvSpPr>
            <p:cNvPr id="89" name="Google Shape;89;p9"/>
            <p:cNvSpPr txBox="1"/>
            <p:nvPr/>
          </p:nvSpPr>
          <p:spPr>
            <a:xfrm>
              <a:off x="4427984" y="2737729"/>
              <a:ext cx="50847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9C96E8"/>
                  </a:solidFill>
                  <a:latin typeface="Calibri"/>
                  <a:ea typeface="Calibri"/>
                  <a:cs typeface="Calibri"/>
                  <a:sym typeface="Calibri"/>
                </a:rPr>
                <a:t>0</a:t>
              </a:r>
              <a:r>
                <a:rPr b="1" lang="en-US" sz="2500">
                  <a:solidFill>
                    <a:srgbClr val="9C96E8"/>
                  </a:solidFill>
                  <a:latin typeface="Calibri"/>
                  <a:ea typeface="Calibri"/>
                  <a:cs typeface="Calibri"/>
                  <a:sym typeface="Calibri"/>
                </a:rPr>
                <a:t>2</a:t>
              </a:r>
              <a:endParaRPr b="1" sz="2500">
                <a:solidFill>
                  <a:srgbClr val="9C96E8"/>
                </a:solidFill>
                <a:latin typeface="Calibri"/>
                <a:ea typeface="Calibri"/>
                <a:cs typeface="Calibri"/>
                <a:sym typeface="Calibri"/>
              </a:endParaRPr>
            </a:p>
          </p:txBody>
        </p:sp>
      </p:grpSp>
      <p:grpSp>
        <p:nvGrpSpPr>
          <p:cNvPr id="90" name="Google Shape;90;p9"/>
          <p:cNvGrpSpPr/>
          <p:nvPr/>
        </p:nvGrpSpPr>
        <p:grpSpPr>
          <a:xfrm>
            <a:off x="4427984" y="3368642"/>
            <a:ext cx="3312325" cy="697225"/>
            <a:chOff x="4427984" y="3368642"/>
            <a:chExt cx="3852242" cy="697225"/>
          </a:xfrm>
        </p:grpSpPr>
        <p:sp>
          <p:nvSpPr>
            <p:cNvPr id="91" name="Google Shape;91;p9"/>
            <p:cNvSpPr txBox="1"/>
            <p:nvPr/>
          </p:nvSpPr>
          <p:spPr>
            <a:xfrm>
              <a:off x="5111626" y="3368642"/>
              <a:ext cx="2952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C092CD"/>
                  </a:solidFill>
                  <a:latin typeface="Calibri"/>
                  <a:ea typeface="Calibri"/>
                  <a:cs typeface="Calibri"/>
                  <a:sym typeface="Calibri"/>
                </a:rPr>
                <a:t>Problems encountered</a:t>
              </a:r>
              <a:endParaRPr/>
            </a:p>
          </p:txBody>
        </p:sp>
        <p:sp>
          <p:nvSpPr>
            <p:cNvPr id="92" name="Google Shape;92;p9"/>
            <p:cNvSpPr txBox="1"/>
            <p:nvPr/>
          </p:nvSpPr>
          <p:spPr>
            <a:xfrm>
              <a:off x="5111626" y="3619467"/>
              <a:ext cx="3168600" cy="446400"/>
            </a:xfrm>
            <a:prstGeom prst="rect">
              <a:avLst/>
            </a:prstGeom>
            <a:noFill/>
            <a:ln>
              <a:noFill/>
            </a:ln>
          </p:spPr>
          <p:txBody>
            <a:bodyPr anchorCtr="0" anchor="ctr" bIns="45700" lIns="91425" spcFirstLastPara="1" rIns="91425" wrap="square" tIns="45700">
              <a:spAutoFit/>
            </a:bodyPr>
            <a:lstStyle/>
            <a:p>
              <a:pPr indent="0" lvl="0" marL="0" rtl="0" algn="l">
                <a:lnSpc>
                  <a:spcPct val="109090"/>
                </a:lnSpc>
                <a:spcBef>
                  <a:spcPts val="0"/>
                </a:spcBef>
                <a:spcAft>
                  <a:spcPts val="0"/>
                </a:spcAft>
                <a:buClr>
                  <a:schemeClr val="dk1"/>
                </a:buClr>
                <a:buFont typeface="Arial"/>
                <a:buNone/>
              </a:pPr>
              <a:r>
                <a:rPr lang="en-US" sz="1100">
                  <a:solidFill>
                    <a:srgbClr val="595959"/>
                  </a:solidFill>
                  <a:latin typeface="Calibri"/>
                  <a:ea typeface="Calibri"/>
                  <a:cs typeface="Calibri"/>
                  <a:sym typeface="Calibri"/>
                </a:rPr>
                <a:t>Issues we encountered</a:t>
              </a:r>
              <a:endParaRPr sz="1100">
                <a:solidFill>
                  <a:srgbClr val="595959"/>
                </a:solidFill>
                <a:latin typeface="Calibri"/>
                <a:ea typeface="Calibri"/>
                <a:cs typeface="Calibri"/>
                <a:sym typeface="Calibri"/>
              </a:endParaRPr>
            </a:p>
            <a:p>
              <a:pPr indent="0" lvl="0" marL="0" marR="0" rtl="0" algn="l">
                <a:lnSpc>
                  <a:spcPct val="109090"/>
                </a:lnSpc>
                <a:spcBef>
                  <a:spcPts val="0"/>
                </a:spcBef>
                <a:spcAft>
                  <a:spcPts val="0"/>
                </a:spcAft>
                <a:buNone/>
              </a:pPr>
              <a:r>
                <a:t/>
              </a:r>
              <a:endParaRPr sz="1100">
                <a:solidFill>
                  <a:srgbClr val="595959"/>
                </a:solidFill>
                <a:latin typeface="Calibri"/>
                <a:ea typeface="Calibri"/>
                <a:cs typeface="Calibri"/>
                <a:sym typeface="Calibri"/>
              </a:endParaRPr>
            </a:p>
          </p:txBody>
        </p:sp>
        <p:sp>
          <p:nvSpPr>
            <p:cNvPr id="93" name="Google Shape;93;p9"/>
            <p:cNvSpPr txBox="1"/>
            <p:nvPr/>
          </p:nvSpPr>
          <p:spPr>
            <a:xfrm>
              <a:off x="4427984" y="3463634"/>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9C96E8"/>
                  </a:solidFill>
                  <a:latin typeface="Calibri"/>
                  <a:ea typeface="Calibri"/>
                  <a:cs typeface="Calibri"/>
                  <a:sym typeface="Calibri"/>
                </a:rPr>
                <a:t>0</a:t>
              </a:r>
              <a:r>
                <a:rPr b="1" lang="en-US" sz="2500">
                  <a:solidFill>
                    <a:srgbClr val="9C96E8"/>
                  </a:solidFill>
                  <a:latin typeface="Calibri"/>
                  <a:ea typeface="Calibri"/>
                  <a:cs typeface="Calibri"/>
                  <a:sym typeface="Calibri"/>
                </a:rPr>
                <a:t>3</a:t>
              </a:r>
              <a:endParaRPr b="1" sz="2500">
                <a:solidFill>
                  <a:srgbClr val="9C96E8"/>
                </a:solidFill>
                <a:latin typeface="Calibri"/>
                <a:ea typeface="Calibri"/>
                <a:cs typeface="Calibri"/>
                <a:sym typeface="Calibri"/>
              </a:endParaRPr>
            </a:p>
          </p:txBody>
        </p:sp>
      </p:grpSp>
      <p:grpSp>
        <p:nvGrpSpPr>
          <p:cNvPr id="94" name="Google Shape;94;p9"/>
          <p:cNvGrpSpPr/>
          <p:nvPr/>
        </p:nvGrpSpPr>
        <p:grpSpPr>
          <a:xfrm>
            <a:off x="4446968" y="4068443"/>
            <a:ext cx="3312325" cy="571992"/>
            <a:chOff x="4446968" y="4068443"/>
            <a:chExt cx="3852242" cy="571992"/>
          </a:xfrm>
        </p:grpSpPr>
        <p:sp>
          <p:nvSpPr>
            <p:cNvPr id="95" name="Google Shape;95;p9"/>
            <p:cNvSpPr txBox="1"/>
            <p:nvPr/>
          </p:nvSpPr>
          <p:spPr>
            <a:xfrm>
              <a:off x="5130610" y="4068443"/>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C092CD"/>
                  </a:solidFill>
                  <a:latin typeface="Calibri"/>
                  <a:ea typeface="Calibri"/>
                  <a:cs typeface="Calibri"/>
                  <a:sym typeface="Calibri"/>
                </a:rPr>
                <a:t>Website Demo</a:t>
              </a:r>
              <a:endParaRPr/>
            </a:p>
          </p:txBody>
        </p:sp>
        <p:sp>
          <p:nvSpPr>
            <p:cNvPr id="96" name="Google Shape;96;p9"/>
            <p:cNvSpPr txBox="1"/>
            <p:nvPr/>
          </p:nvSpPr>
          <p:spPr>
            <a:xfrm>
              <a:off x="5130610" y="4319268"/>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100">
                  <a:solidFill>
                    <a:srgbClr val="595959"/>
                  </a:solidFill>
                  <a:latin typeface="Calibri"/>
                  <a:ea typeface="Calibri"/>
                  <a:cs typeface="Calibri"/>
                  <a:sym typeface="Calibri"/>
                </a:rPr>
                <a:t>We will show you the website!</a:t>
              </a:r>
              <a:endParaRPr sz="1100">
                <a:solidFill>
                  <a:srgbClr val="595959"/>
                </a:solidFill>
                <a:latin typeface="Calibri"/>
                <a:ea typeface="Calibri"/>
                <a:cs typeface="Calibri"/>
                <a:sym typeface="Calibri"/>
              </a:endParaRPr>
            </a:p>
          </p:txBody>
        </p:sp>
        <p:sp>
          <p:nvSpPr>
            <p:cNvPr id="97" name="Google Shape;97;p9"/>
            <p:cNvSpPr txBox="1"/>
            <p:nvPr/>
          </p:nvSpPr>
          <p:spPr>
            <a:xfrm>
              <a:off x="4446968" y="4163435"/>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9C96E8"/>
                  </a:solidFill>
                  <a:latin typeface="Calibri"/>
                  <a:ea typeface="Calibri"/>
                  <a:cs typeface="Calibri"/>
                  <a:sym typeface="Calibri"/>
                </a:rPr>
                <a:t>0</a:t>
              </a:r>
              <a:r>
                <a:rPr b="1" lang="en-US" sz="2500">
                  <a:solidFill>
                    <a:srgbClr val="9C96E8"/>
                  </a:solidFill>
                  <a:latin typeface="Calibri"/>
                  <a:ea typeface="Calibri"/>
                  <a:cs typeface="Calibri"/>
                  <a:sym typeface="Calibri"/>
                </a:rPr>
                <a:t>4</a:t>
              </a:r>
              <a:endParaRPr b="1" sz="2500">
                <a:solidFill>
                  <a:srgbClr val="9C96E8"/>
                </a:solidFill>
                <a:latin typeface="Calibri"/>
                <a:ea typeface="Calibri"/>
                <a:cs typeface="Calibri"/>
                <a:sym typeface="Calibri"/>
              </a:endParaRPr>
            </a:p>
          </p:txBody>
        </p:sp>
      </p:grpSp>
      <p:grpSp>
        <p:nvGrpSpPr>
          <p:cNvPr id="98" name="Google Shape;98;p9"/>
          <p:cNvGrpSpPr/>
          <p:nvPr/>
        </p:nvGrpSpPr>
        <p:grpSpPr>
          <a:xfrm>
            <a:off x="4446968" y="4794349"/>
            <a:ext cx="3312325" cy="571992"/>
            <a:chOff x="4446968" y="4794349"/>
            <a:chExt cx="3852242" cy="571992"/>
          </a:xfrm>
        </p:grpSpPr>
        <p:sp>
          <p:nvSpPr>
            <p:cNvPr id="99" name="Google Shape;99;p9"/>
            <p:cNvSpPr txBox="1"/>
            <p:nvPr/>
          </p:nvSpPr>
          <p:spPr>
            <a:xfrm>
              <a:off x="5130610" y="4794349"/>
              <a:ext cx="2952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00" name="Google Shape;100;p9"/>
            <p:cNvSpPr txBox="1"/>
            <p:nvPr/>
          </p:nvSpPr>
          <p:spPr>
            <a:xfrm>
              <a:off x="5130610" y="5045174"/>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t/>
              </a:r>
              <a:endParaRPr sz="1100">
                <a:solidFill>
                  <a:srgbClr val="595959"/>
                </a:solidFill>
                <a:latin typeface="Calibri"/>
                <a:ea typeface="Calibri"/>
                <a:cs typeface="Calibri"/>
                <a:sym typeface="Calibri"/>
              </a:endParaRPr>
            </a:p>
          </p:txBody>
        </p:sp>
        <p:sp>
          <p:nvSpPr>
            <p:cNvPr id="101" name="Google Shape;101;p9"/>
            <p:cNvSpPr txBox="1"/>
            <p:nvPr/>
          </p:nvSpPr>
          <p:spPr>
            <a:xfrm>
              <a:off x="4446968" y="4889341"/>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9C96E8"/>
                  </a:solidFill>
                  <a:latin typeface="Calibri"/>
                  <a:ea typeface="Calibri"/>
                  <a:cs typeface="Calibri"/>
                  <a:sym typeface="Calibri"/>
                </a:rPr>
                <a:t>0</a:t>
              </a:r>
              <a:r>
                <a:rPr b="1" lang="en-US" sz="2500">
                  <a:solidFill>
                    <a:srgbClr val="9C96E8"/>
                  </a:solidFill>
                  <a:latin typeface="Calibri"/>
                  <a:ea typeface="Calibri"/>
                  <a:cs typeface="Calibri"/>
                  <a:sym typeface="Calibri"/>
                </a:rPr>
                <a:t>5</a:t>
              </a:r>
              <a:endParaRPr b="1" sz="2500">
                <a:solidFill>
                  <a:srgbClr val="9C96E8"/>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idx="1" type="body"/>
          </p:nvPr>
        </p:nvSpPr>
        <p:spPr>
          <a:xfrm>
            <a:off x="395536" y="1268760"/>
            <a:ext cx="8402400" cy="4881600"/>
          </a:xfrm>
          <a:prstGeom prst="rect">
            <a:avLst/>
          </a:prstGeom>
        </p:spPr>
        <p:txBody>
          <a:bodyPr anchorCtr="0" anchor="t" bIns="45700" lIns="91425" spcFirstLastPara="1" rIns="91425" wrap="square" tIns="45700">
            <a:normAutofit/>
          </a:bodyPr>
          <a:lstStyle/>
          <a:p>
            <a:pPr indent="0" lvl="0" marL="0" rtl="0" algn="l">
              <a:spcBef>
                <a:spcPts val="320"/>
              </a:spcBef>
              <a:spcAft>
                <a:spcPts val="0"/>
              </a:spcAft>
              <a:buNone/>
            </a:pPr>
            <a:r>
              <a:rPr lang="en-US" sz="2000"/>
              <a:t>What it does:</a:t>
            </a:r>
            <a:endParaRPr sz="2000"/>
          </a:p>
          <a:p>
            <a:pPr indent="0" lvl="0" marL="0" rtl="0" algn="l">
              <a:spcBef>
                <a:spcPts val="320"/>
              </a:spcBef>
              <a:spcAft>
                <a:spcPts val="0"/>
              </a:spcAft>
              <a:buNone/>
            </a:pPr>
            <a:r>
              <a:rPr lang="en-US" sz="2000"/>
              <a:t>This app allows either a manager or employee of a store to sign up, log in and view an inventory of their products.</a:t>
            </a:r>
            <a:endParaRPr sz="2000"/>
          </a:p>
          <a:p>
            <a:pPr indent="0" lvl="0" marL="0" rtl="0" algn="l">
              <a:spcBef>
                <a:spcPts val="320"/>
              </a:spcBef>
              <a:spcAft>
                <a:spcPts val="0"/>
              </a:spcAft>
              <a:buNone/>
            </a:pPr>
            <a:r>
              <a:t/>
            </a:r>
            <a:endParaRPr sz="2000"/>
          </a:p>
          <a:p>
            <a:pPr indent="0" lvl="0" marL="0" rtl="0" algn="l">
              <a:spcBef>
                <a:spcPts val="320"/>
              </a:spcBef>
              <a:spcAft>
                <a:spcPts val="0"/>
              </a:spcAft>
              <a:buNone/>
            </a:pPr>
            <a:r>
              <a:rPr lang="en-US" sz="2000"/>
              <a:t>Functionality:</a:t>
            </a:r>
            <a:endParaRPr sz="2000"/>
          </a:p>
          <a:p>
            <a:pPr indent="-355600" lvl="0" marL="457200" rtl="0" algn="l">
              <a:spcBef>
                <a:spcPts val="320"/>
              </a:spcBef>
              <a:spcAft>
                <a:spcPts val="0"/>
              </a:spcAft>
              <a:buSzPts val="2000"/>
              <a:buChar char="●"/>
            </a:pPr>
            <a:r>
              <a:rPr lang="en-US" sz="2000"/>
              <a:t>Sign up; as a manager or employee</a:t>
            </a:r>
            <a:endParaRPr sz="2000"/>
          </a:p>
          <a:p>
            <a:pPr indent="-355600" lvl="0" marL="457200" rtl="0" algn="l">
              <a:spcBef>
                <a:spcPts val="0"/>
              </a:spcBef>
              <a:spcAft>
                <a:spcPts val="0"/>
              </a:spcAft>
              <a:buSzPts val="2000"/>
              <a:buChar char="●"/>
            </a:pPr>
            <a:r>
              <a:rPr lang="en-US" sz="2000"/>
              <a:t>Log in; as a manager or employee</a:t>
            </a:r>
            <a:endParaRPr sz="2000"/>
          </a:p>
          <a:p>
            <a:pPr indent="-355600" lvl="0" marL="457200" rtl="0" algn="l">
              <a:spcBef>
                <a:spcPts val="0"/>
              </a:spcBef>
              <a:spcAft>
                <a:spcPts val="0"/>
              </a:spcAft>
              <a:buSzPts val="2000"/>
              <a:buChar char="●"/>
            </a:pPr>
            <a:r>
              <a:rPr lang="en-US" sz="2000"/>
              <a:t>Create, update or delete products</a:t>
            </a:r>
            <a:endParaRPr sz="2000"/>
          </a:p>
          <a:p>
            <a:pPr indent="-355600" lvl="0" marL="457200" rtl="0" algn="l">
              <a:spcBef>
                <a:spcPts val="0"/>
              </a:spcBef>
              <a:spcAft>
                <a:spcPts val="0"/>
              </a:spcAft>
              <a:buSzPts val="2000"/>
              <a:buChar char="●"/>
            </a:pPr>
            <a:r>
              <a:rPr lang="en-US" sz="2000"/>
              <a:t>Edit; products name, price, quantity and category</a:t>
            </a:r>
            <a:endParaRPr sz="2000"/>
          </a:p>
          <a:p>
            <a:pPr indent="-355600" lvl="0" marL="457200" rtl="0" algn="l">
              <a:spcBef>
                <a:spcPts val="0"/>
              </a:spcBef>
              <a:spcAft>
                <a:spcPts val="0"/>
              </a:spcAft>
              <a:buSzPts val="2000"/>
              <a:buChar char="●"/>
            </a:pPr>
            <a:r>
              <a:rPr lang="en-US" sz="2000"/>
              <a:t>Filter; products by name, price, quantity, category or id</a:t>
            </a:r>
            <a:endParaRPr sz="2000"/>
          </a:p>
          <a:p>
            <a:pPr indent="-355600" lvl="0" marL="457200" rtl="0" algn="l">
              <a:spcBef>
                <a:spcPts val="0"/>
              </a:spcBef>
              <a:spcAft>
                <a:spcPts val="0"/>
              </a:spcAft>
              <a:buSzPts val="2000"/>
              <a:buChar char="●"/>
            </a:pPr>
            <a:r>
              <a:rPr lang="en-US" sz="2000"/>
              <a:t>Backend: Managers can delete users but employees can’t</a:t>
            </a:r>
            <a:endParaRPr sz="2000"/>
          </a:p>
          <a:p>
            <a:pPr indent="-355600" lvl="1" marL="914400" rtl="0" algn="l">
              <a:spcBef>
                <a:spcPts val="0"/>
              </a:spcBef>
              <a:spcAft>
                <a:spcPts val="0"/>
              </a:spcAft>
              <a:buSzPts val="2000"/>
              <a:buChar char="○"/>
            </a:pPr>
            <a:r>
              <a:rPr lang="en-US" sz="2000"/>
              <a:t>this hasn’t been implemented into the </a:t>
            </a:r>
            <a:r>
              <a:rPr lang="en-US" sz="2000"/>
              <a:t>front</a:t>
            </a:r>
            <a:r>
              <a:rPr lang="en-US" sz="2000"/>
              <a:t> end</a:t>
            </a:r>
            <a:endParaRPr sz="2000"/>
          </a:p>
          <a:p>
            <a:pPr indent="0" lvl="0" marL="457200" rtl="0" algn="l">
              <a:spcBef>
                <a:spcPts val="320"/>
              </a:spcBef>
              <a:spcAft>
                <a:spcPts val="0"/>
              </a:spcAft>
              <a:buNone/>
            </a:pPr>
            <a:r>
              <a:t/>
            </a:r>
            <a:endParaRPr sz="2000"/>
          </a:p>
          <a:p>
            <a:pPr indent="0" lvl="0" marL="457200" rtl="0" algn="l">
              <a:spcBef>
                <a:spcPts val="320"/>
              </a:spcBef>
              <a:spcAft>
                <a:spcPts val="0"/>
              </a:spcAft>
              <a:buNone/>
            </a:pPr>
            <a:r>
              <a:t/>
            </a:r>
            <a:endParaRPr/>
          </a:p>
        </p:txBody>
      </p:sp>
      <p:sp>
        <p:nvSpPr>
          <p:cNvPr id="108" name="Google Shape;108;p10"/>
          <p:cNvSpPr txBox="1"/>
          <p:nvPr>
            <p:ph type="title"/>
          </p:nvPr>
        </p:nvSpPr>
        <p:spPr>
          <a:xfrm>
            <a:off x="395536" y="183820"/>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Inventory Management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395536" y="183820"/>
            <a:ext cx="7661196"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E7497"/>
              </a:buClr>
              <a:buSzPts val="2500"/>
              <a:buFont typeface="Calibri"/>
              <a:buNone/>
            </a:pPr>
            <a:r>
              <a:rPr lang="en-US"/>
              <a:t>Example of a function:</a:t>
            </a:r>
            <a:endParaRPr/>
          </a:p>
        </p:txBody>
      </p:sp>
      <p:sp>
        <p:nvSpPr>
          <p:cNvPr id="114" name="Google Shape;114;p11"/>
          <p:cNvSpPr txBox="1"/>
          <p:nvPr>
            <p:ph idx="1" type="body"/>
          </p:nvPr>
        </p:nvSpPr>
        <p:spPr>
          <a:xfrm>
            <a:off x="4020225" y="1896400"/>
            <a:ext cx="4624500" cy="37002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spcBef>
                <a:spcPts val="500"/>
              </a:spcBef>
              <a:spcAft>
                <a:spcPts val="0"/>
              </a:spcAft>
              <a:buClr>
                <a:schemeClr val="dk1"/>
              </a:buClr>
              <a:buSzPts val="275"/>
              <a:buFont typeface="Arial"/>
              <a:buNone/>
            </a:pPr>
            <a:r>
              <a:rPr i="0" lang="en-US" sz="7494">
                <a:solidFill>
                  <a:srgbClr val="7E7497"/>
                </a:solidFill>
              </a:rPr>
              <a:t>validateUserAuth:</a:t>
            </a:r>
            <a:endParaRPr i="0" sz="7494">
              <a:solidFill>
                <a:srgbClr val="7E7497"/>
              </a:solidFill>
            </a:endParaRPr>
          </a:p>
          <a:p>
            <a:pPr indent="0" lvl="0" marL="0" rtl="0" algn="l">
              <a:spcBef>
                <a:spcPts val="500"/>
              </a:spcBef>
              <a:spcAft>
                <a:spcPts val="0"/>
              </a:spcAft>
              <a:buNone/>
            </a:pPr>
            <a:r>
              <a:rPr i="0" lang="en-US" sz="7494">
                <a:solidFill>
                  <a:srgbClr val="7E7497"/>
                </a:solidFill>
              </a:rPr>
              <a:t>Checks if the user is logged in by</a:t>
            </a:r>
            <a:endParaRPr i="0" sz="7494">
              <a:solidFill>
                <a:srgbClr val="7E7497"/>
              </a:solidFill>
            </a:endParaRPr>
          </a:p>
          <a:p>
            <a:pPr indent="0" lvl="0" marL="0" rtl="0" algn="l">
              <a:spcBef>
                <a:spcPts val="500"/>
              </a:spcBef>
              <a:spcAft>
                <a:spcPts val="0"/>
              </a:spcAft>
              <a:buNone/>
            </a:pPr>
            <a:r>
              <a:rPr i="0" lang="en-US" sz="7494">
                <a:solidFill>
                  <a:srgbClr val="7E7497"/>
                </a:solidFill>
              </a:rPr>
              <a:t>getting the token out of the jwt or authorization header, (t splits the authorization header and takes just the token part)</a:t>
            </a:r>
            <a:endParaRPr i="0" sz="7494">
              <a:solidFill>
                <a:srgbClr val="7E7497"/>
              </a:solidFill>
            </a:endParaRPr>
          </a:p>
          <a:p>
            <a:pPr indent="0" lvl="0" marL="0" rtl="0" algn="l">
              <a:spcBef>
                <a:spcPts val="500"/>
              </a:spcBef>
              <a:spcAft>
                <a:spcPts val="0"/>
              </a:spcAft>
              <a:buNone/>
            </a:pPr>
            <a:r>
              <a:rPr i="0" lang="en-US" sz="7494">
                <a:solidFill>
                  <a:srgbClr val="7E7497"/>
                </a:solidFill>
              </a:rPr>
              <a:t>then it decodes the jwt to check the identity</a:t>
            </a:r>
            <a:endParaRPr i="0" sz="7494">
              <a:solidFill>
                <a:srgbClr val="7E7497"/>
              </a:solidFill>
            </a:endParaRPr>
          </a:p>
          <a:p>
            <a:pPr indent="0" lvl="0" marL="0" rtl="0" algn="l">
              <a:spcBef>
                <a:spcPts val="500"/>
              </a:spcBef>
              <a:spcAft>
                <a:spcPts val="0"/>
              </a:spcAft>
              <a:buClr>
                <a:schemeClr val="dk1"/>
              </a:buClr>
              <a:buSzPts val="275"/>
              <a:buNone/>
            </a:pPr>
            <a:r>
              <a:rPr i="0" lang="en-US" sz="7494">
                <a:solidFill>
                  <a:srgbClr val="7E7497"/>
                </a:solidFill>
              </a:rPr>
              <a:t>If not logged in, </a:t>
            </a:r>
            <a:endParaRPr i="0" sz="7494">
              <a:solidFill>
                <a:srgbClr val="7E7497"/>
              </a:solidFill>
            </a:endParaRPr>
          </a:p>
          <a:p>
            <a:pPr indent="0" lvl="0" marL="0" rtl="0" algn="l">
              <a:spcBef>
                <a:spcPts val="500"/>
              </a:spcBef>
              <a:spcAft>
                <a:spcPts val="0"/>
              </a:spcAft>
              <a:buNone/>
            </a:pPr>
            <a:r>
              <a:rPr i="0" lang="en-US" sz="7494">
                <a:solidFill>
                  <a:srgbClr val="7E7497"/>
                </a:solidFill>
              </a:rPr>
              <a:t>return message “No authorization token provided”</a:t>
            </a:r>
            <a:endParaRPr i="0" sz="7494">
              <a:solidFill>
                <a:srgbClr val="7E7497"/>
              </a:solidFill>
            </a:endParaRPr>
          </a:p>
          <a:p>
            <a:pPr indent="0" lvl="0" marL="0" rtl="0" algn="l">
              <a:spcBef>
                <a:spcPts val="500"/>
              </a:spcBef>
              <a:spcAft>
                <a:spcPts val="0"/>
              </a:spcAft>
              <a:buClr>
                <a:schemeClr val="dk1"/>
              </a:buClr>
              <a:buSzPts val="275"/>
              <a:buFont typeface="Arial"/>
              <a:buNone/>
            </a:pPr>
            <a:r>
              <a:t/>
            </a:r>
            <a:endParaRPr i="0" sz="7494">
              <a:solidFill>
                <a:schemeClr val="dk1"/>
              </a:solidFill>
            </a:endParaRPr>
          </a:p>
          <a:p>
            <a:pPr indent="0" lvl="0" marL="0" rtl="0" algn="l">
              <a:spcBef>
                <a:spcPts val="500"/>
              </a:spcBef>
              <a:spcAft>
                <a:spcPts val="0"/>
              </a:spcAft>
              <a:buClr>
                <a:schemeClr val="dk1"/>
              </a:buClr>
              <a:buSzPct val="61111"/>
              <a:buFont typeface="Arial"/>
              <a:buNone/>
            </a:pPr>
            <a:r>
              <a:t/>
            </a:r>
            <a:endParaRPr i="0" sz="1800">
              <a:solidFill>
                <a:schemeClr val="dk1"/>
              </a:solidFill>
            </a:endParaRPr>
          </a:p>
          <a:p>
            <a:pPr indent="0" lvl="0" marL="0" rtl="0" algn="l">
              <a:spcBef>
                <a:spcPts val="0"/>
              </a:spcBef>
              <a:spcAft>
                <a:spcPts val="0"/>
              </a:spcAft>
              <a:buClr>
                <a:srgbClr val="595959"/>
              </a:buClr>
              <a:buSzPct val="88888"/>
              <a:buNone/>
            </a:pPr>
            <a:r>
              <a:t/>
            </a:r>
            <a:endParaRPr i="0" sz="1800"/>
          </a:p>
        </p:txBody>
      </p:sp>
      <p:cxnSp>
        <p:nvCxnSpPr>
          <p:cNvPr id="115" name="Google Shape;115;p11"/>
          <p:cNvCxnSpPr/>
          <p:nvPr/>
        </p:nvCxnSpPr>
        <p:spPr>
          <a:xfrm flipH="1">
            <a:off x="3829800" y="1576475"/>
            <a:ext cx="1484400" cy="13200"/>
          </a:xfrm>
          <a:prstGeom prst="straightConnector1">
            <a:avLst/>
          </a:prstGeom>
          <a:noFill/>
          <a:ln cap="flat" cmpd="sng" w="9525">
            <a:solidFill>
              <a:srgbClr val="9900FF"/>
            </a:solidFill>
            <a:prstDash val="solid"/>
            <a:round/>
            <a:headEnd len="med" w="med" type="none"/>
            <a:tailEnd len="med" w="med" type="triangle"/>
          </a:ln>
        </p:spPr>
      </p:cxnSp>
      <p:pic>
        <p:nvPicPr>
          <p:cNvPr id="116" name="Google Shape;116;p11"/>
          <p:cNvPicPr preferRelativeResize="0"/>
          <p:nvPr/>
        </p:nvPicPr>
        <p:blipFill>
          <a:blip r:embed="rId3">
            <a:alphaModFix/>
          </a:blip>
          <a:stretch>
            <a:fillRect/>
          </a:stretch>
        </p:blipFill>
        <p:spPr>
          <a:xfrm>
            <a:off x="114375" y="1216700"/>
            <a:ext cx="3715426" cy="46085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95536" y="183820"/>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 of conditional statement</a:t>
            </a:r>
            <a:endParaRPr/>
          </a:p>
        </p:txBody>
      </p:sp>
      <p:sp>
        <p:nvSpPr>
          <p:cNvPr id="123" name="Google Shape;123;p12"/>
          <p:cNvSpPr txBox="1"/>
          <p:nvPr>
            <p:ph idx="1" type="body"/>
          </p:nvPr>
        </p:nvSpPr>
        <p:spPr>
          <a:xfrm>
            <a:off x="5056625" y="3061150"/>
            <a:ext cx="3680700" cy="1983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i="0" sz="1800">
              <a:solidFill>
                <a:srgbClr val="7E7497"/>
              </a:solidFill>
              <a:latin typeface="Varela Round"/>
              <a:ea typeface="Varela Round"/>
              <a:cs typeface="Varela Round"/>
              <a:sym typeface="Varela Round"/>
            </a:endParaRPr>
          </a:p>
          <a:p>
            <a:pPr indent="0" lvl="0" marL="0" rtl="0" algn="l">
              <a:spcBef>
                <a:spcPts val="0"/>
              </a:spcBef>
              <a:spcAft>
                <a:spcPts val="0"/>
              </a:spcAft>
              <a:buClr>
                <a:schemeClr val="dk1"/>
              </a:buClr>
              <a:buSzPts val="1100"/>
              <a:buFont typeface="Arial"/>
              <a:buNone/>
            </a:pPr>
            <a:r>
              <a:rPr i="0" lang="en-US" sz="1800">
                <a:solidFill>
                  <a:srgbClr val="7E7497"/>
                </a:solidFill>
                <a:latin typeface="Varela Round"/>
                <a:ea typeface="Varela Round"/>
                <a:cs typeface="Varela Round"/>
                <a:sym typeface="Varela Round"/>
              </a:rPr>
              <a:t>If product is not found,</a:t>
            </a:r>
            <a:br>
              <a:rPr i="0" lang="en-US" sz="1800">
                <a:solidFill>
                  <a:srgbClr val="7E7497"/>
                </a:solidFill>
                <a:latin typeface="Varela Round"/>
                <a:ea typeface="Varela Round"/>
                <a:cs typeface="Varela Round"/>
                <a:sym typeface="Varela Round"/>
              </a:rPr>
            </a:br>
            <a:r>
              <a:rPr i="0" lang="en-US" sz="1800">
                <a:solidFill>
                  <a:srgbClr val="7E7497"/>
                </a:solidFill>
                <a:latin typeface="Varela Round"/>
                <a:ea typeface="Varela Round"/>
                <a:cs typeface="Varela Round"/>
                <a:sym typeface="Varela Round"/>
              </a:rPr>
              <a:t>Return error message of “Product not found to update”</a:t>
            </a:r>
            <a:endParaRPr>
              <a:solidFill>
                <a:srgbClr val="7E7497"/>
              </a:solidFill>
            </a:endParaRPr>
          </a:p>
        </p:txBody>
      </p:sp>
      <p:pic>
        <p:nvPicPr>
          <p:cNvPr id="124" name="Google Shape;124;p12"/>
          <p:cNvPicPr preferRelativeResize="0"/>
          <p:nvPr/>
        </p:nvPicPr>
        <p:blipFill>
          <a:blip r:embed="rId3">
            <a:alphaModFix/>
          </a:blip>
          <a:stretch>
            <a:fillRect/>
          </a:stretch>
        </p:blipFill>
        <p:spPr>
          <a:xfrm>
            <a:off x="395525" y="1290200"/>
            <a:ext cx="4378556" cy="4838700"/>
          </a:xfrm>
          <a:prstGeom prst="rect">
            <a:avLst/>
          </a:prstGeom>
          <a:noFill/>
          <a:ln>
            <a:noFill/>
          </a:ln>
        </p:spPr>
      </p:pic>
      <p:sp>
        <p:nvSpPr>
          <p:cNvPr id="125" name="Google Shape;125;p12"/>
          <p:cNvSpPr txBox="1"/>
          <p:nvPr/>
        </p:nvSpPr>
        <p:spPr>
          <a:xfrm>
            <a:off x="5056625" y="21654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C093CD"/>
                </a:solidFill>
                <a:latin typeface="Calibri"/>
                <a:ea typeface="Calibri"/>
                <a:cs typeface="Calibri"/>
                <a:sym typeface="Calibri"/>
              </a:rPr>
              <a:t>Peep the previous function mentioned being called here</a:t>
            </a:r>
            <a:endParaRPr sz="1200">
              <a:solidFill>
                <a:srgbClr val="C093CD"/>
              </a:solidFill>
              <a:latin typeface="Calibri"/>
              <a:ea typeface="Calibri"/>
              <a:cs typeface="Calibri"/>
              <a:sym typeface="Calibri"/>
            </a:endParaRPr>
          </a:p>
        </p:txBody>
      </p:sp>
      <p:cxnSp>
        <p:nvCxnSpPr>
          <p:cNvPr id="126" name="Google Shape;126;p12"/>
          <p:cNvCxnSpPr>
            <a:stCxn id="125" idx="1"/>
          </p:cNvCxnSpPr>
          <p:nvPr/>
        </p:nvCxnSpPr>
        <p:spPr>
          <a:xfrm rot="10800000">
            <a:off x="2653925" y="1865625"/>
            <a:ext cx="2402700" cy="576900"/>
          </a:xfrm>
          <a:prstGeom prst="straightConnector1">
            <a:avLst/>
          </a:prstGeom>
          <a:noFill/>
          <a:ln cap="flat" cmpd="sng" w="9525">
            <a:solidFill>
              <a:srgbClr val="C4B6EB"/>
            </a:solidFill>
            <a:prstDash val="solid"/>
            <a:round/>
            <a:headEnd len="med" w="med" type="none"/>
            <a:tailEnd len="med" w="med" type="triangle"/>
          </a:ln>
        </p:spPr>
      </p:cxnSp>
      <p:cxnSp>
        <p:nvCxnSpPr>
          <p:cNvPr id="127" name="Google Shape;127;p12"/>
          <p:cNvCxnSpPr/>
          <p:nvPr/>
        </p:nvCxnSpPr>
        <p:spPr>
          <a:xfrm rot="10800000">
            <a:off x="3152700" y="3219600"/>
            <a:ext cx="1876500" cy="552300"/>
          </a:xfrm>
          <a:prstGeom prst="straightConnector1">
            <a:avLst/>
          </a:prstGeom>
          <a:noFill/>
          <a:ln cap="flat" cmpd="sng" w="9525">
            <a:solidFill>
              <a:srgbClr val="9900FF"/>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395536" y="183820"/>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 of database operations:</a:t>
            </a:r>
            <a:endParaRPr/>
          </a:p>
        </p:txBody>
      </p:sp>
      <p:sp>
        <p:nvSpPr>
          <p:cNvPr id="134" name="Google Shape;134;p13"/>
          <p:cNvSpPr txBox="1"/>
          <p:nvPr>
            <p:ph idx="1" type="body"/>
          </p:nvPr>
        </p:nvSpPr>
        <p:spPr>
          <a:xfrm>
            <a:off x="395536" y="1268760"/>
            <a:ext cx="8402400" cy="4881600"/>
          </a:xfrm>
          <a:prstGeom prst="rect">
            <a:avLst/>
          </a:prstGeom>
        </p:spPr>
        <p:txBody>
          <a:bodyPr anchorCtr="0" anchor="t" bIns="45700" lIns="91425" spcFirstLastPara="1" rIns="91425" wrap="square" tIns="45700">
            <a:normAutofit/>
          </a:bodyPr>
          <a:lstStyle/>
          <a:p>
            <a:pPr indent="0" lvl="0" marL="0" rtl="0" algn="l">
              <a:spcBef>
                <a:spcPts val="320"/>
              </a:spcBef>
              <a:spcAft>
                <a:spcPts val="0"/>
              </a:spcAft>
              <a:buNone/>
            </a:pPr>
            <a:r>
              <a:rPr lang="en-US"/>
              <a:t>Create Product function in ProductCrud.js</a:t>
            </a:r>
            <a:endParaRPr/>
          </a:p>
        </p:txBody>
      </p:sp>
      <p:pic>
        <p:nvPicPr>
          <p:cNvPr id="135" name="Google Shape;135;p13"/>
          <p:cNvPicPr preferRelativeResize="0"/>
          <p:nvPr/>
        </p:nvPicPr>
        <p:blipFill>
          <a:blip r:embed="rId3">
            <a:alphaModFix/>
          </a:blip>
          <a:stretch>
            <a:fillRect/>
          </a:stretch>
        </p:blipFill>
        <p:spPr>
          <a:xfrm>
            <a:off x="479925" y="1710778"/>
            <a:ext cx="7661099" cy="3918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95536" y="183820"/>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More examples of database operations:</a:t>
            </a:r>
            <a:endParaRPr/>
          </a:p>
        </p:txBody>
      </p:sp>
      <p:sp>
        <p:nvSpPr>
          <p:cNvPr id="142" name="Google Shape;142;p14"/>
          <p:cNvSpPr txBox="1"/>
          <p:nvPr>
            <p:ph idx="1" type="body"/>
          </p:nvPr>
        </p:nvSpPr>
        <p:spPr>
          <a:xfrm>
            <a:off x="395536" y="1268760"/>
            <a:ext cx="8402400" cy="4881600"/>
          </a:xfrm>
          <a:prstGeom prst="rect">
            <a:avLst/>
          </a:prstGeom>
        </p:spPr>
        <p:txBody>
          <a:bodyPr anchorCtr="0" anchor="t" bIns="45700" lIns="91425" spcFirstLastPara="1" rIns="91425" wrap="square" tIns="45700">
            <a:normAutofit/>
          </a:bodyPr>
          <a:lstStyle/>
          <a:p>
            <a:pPr indent="0" lvl="0" marL="0" rtl="0" algn="l">
              <a:spcBef>
                <a:spcPts val="320"/>
              </a:spcBef>
              <a:spcAft>
                <a:spcPts val="0"/>
              </a:spcAft>
              <a:buNone/>
            </a:pPr>
            <a:r>
              <a:rPr lang="en-US" sz="1800"/>
              <a:t>Update product</a:t>
            </a:r>
            <a:endParaRPr sz="1800"/>
          </a:p>
        </p:txBody>
      </p:sp>
      <p:pic>
        <p:nvPicPr>
          <p:cNvPr id="143" name="Google Shape;143;p14"/>
          <p:cNvPicPr preferRelativeResize="0"/>
          <p:nvPr/>
        </p:nvPicPr>
        <p:blipFill>
          <a:blip r:embed="rId3">
            <a:alphaModFix/>
          </a:blip>
          <a:stretch>
            <a:fillRect/>
          </a:stretch>
        </p:blipFill>
        <p:spPr>
          <a:xfrm>
            <a:off x="395525" y="1800725"/>
            <a:ext cx="5791200" cy="885825"/>
          </a:xfrm>
          <a:prstGeom prst="rect">
            <a:avLst/>
          </a:prstGeom>
          <a:noFill/>
          <a:ln>
            <a:noFill/>
          </a:ln>
        </p:spPr>
      </p:pic>
      <p:pic>
        <p:nvPicPr>
          <p:cNvPr id="144" name="Google Shape;144;p14"/>
          <p:cNvPicPr preferRelativeResize="0"/>
          <p:nvPr/>
        </p:nvPicPr>
        <p:blipFill>
          <a:blip r:embed="rId4">
            <a:alphaModFix/>
          </a:blip>
          <a:stretch>
            <a:fillRect/>
          </a:stretch>
        </p:blipFill>
        <p:spPr>
          <a:xfrm>
            <a:off x="3006725" y="4309850"/>
            <a:ext cx="5791200" cy="885825"/>
          </a:xfrm>
          <a:prstGeom prst="rect">
            <a:avLst/>
          </a:prstGeom>
          <a:noFill/>
          <a:ln>
            <a:noFill/>
          </a:ln>
        </p:spPr>
      </p:pic>
      <p:sp>
        <p:nvSpPr>
          <p:cNvPr id="145" name="Google Shape;145;p14"/>
          <p:cNvSpPr txBox="1"/>
          <p:nvPr/>
        </p:nvSpPr>
        <p:spPr>
          <a:xfrm>
            <a:off x="5250725" y="3718025"/>
            <a:ext cx="3547200" cy="5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US" sz="1800">
                <a:solidFill>
                  <a:srgbClr val="595959"/>
                </a:solidFill>
                <a:latin typeface="Calibri"/>
                <a:ea typeface="Calibri"/>
                <a:cs typeface="Calibri"/>
                <a:sym typeface="Calibri"/>
              </a:rPr>
              <a:t>Delete product</a:t>
            </a:r>
            <a:endParaRPr i="1" sz="1800">
              <a:solidFill>
                <a:srgbClr val="59595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95536" y="183820"/>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 of network request:</a:t>
            </a:r>
            <a:endParaRPr/>
          </a:p>
        </p:txBody>
      </p:sp>
      <p:sp>
        <p:nvSpPr>
          <p:cNvPr id="152" name="Google Shape;152;p15"/>
          <p:cNvSpPr txBox="1"/>
          <p:nvPr>
            <p:ph idx="1" type="body"/>
          </p:nvPr>
        </p:nvSpPr>
        <p:spPr>
          <a:xfrm>
            <a:off x="4795350" y="4422225"/>
            <a:ext cx="4002600" cy="1728000"/>
          </a:xfrm>
          <a:prstGeom prst="rect">
            <a:avLst/>
          </a:prstGeom>
        </p:spPr>
        <p:txBody>
          <a:bodyPr anchorCtr="0" anchor="t" bIns="45700" lIns="91425" spcFirstLastPara="1" rIns="91425" wrap="square" tIns="45700">
            <a:normAutofit/>
          </a:bodyPr>
          <a:lstStyle/>
          <a:p>
            <a:pPr indent="0" lvl="0" marL="0" rtl="0" algn="l">
              <a:spcBef>
                <a:spcPts val="320"/>
              </a:spcBef>
              <a:spcAft>
                <a:spcPts val="0"/>
              </a:spcAft>
              <a:buNone/>
            </a:pPr>
            <a:r>
              <a:rPr lang="en-US"/>
              <a:t>Creating Products on the front-end.</a:t>
            </a:r>
            <a:endParaRPr/>
          </a:p>
        </p:txBody>
      </p:sp>
      <p:pic>
        <p:nvPicPr>
          <p:cNvPr id="153" name="Google Shape;153;p15"/>
          <p:cNvPicPr preferRelativeResize="0"/>
          <p:nvPr/>
        </p:nvPicPr>
        <p:blipFill>
          <a:blip r:embed="rId3">
            <a:alphaModFix/>
          </a:blip>
          <a:stretch>
            <a:fillRect/>
          </a:stretch>
        </p:blipFill>
        <p:spPr>
          <a:xfrm>
            <a:off x="152400" y="1133027"/>
            <a:ext cx="5908875" cy="313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idx="1" type="body"/>
          </p:nvPr>
        </p:nvSpPr>
        <p:spPr>
          <a:xfrm>
            <a:off x="395536" y="1268760"/>
            <a:ext cx="8402400" cy="4881600"/>
          </a:xfrm>
          <a:prstGeom prst="rect">
            <a:avLst/>
          </a:prstGeom>
        </p:spPr>
        <p:txBody>
          <a:bodyPr anchorCtr="0" anchor="t" bIns="45700" lIns="91425" spcFirstLastPara="1" rIns="91425" wrap="square" tIns="45700">
            <a:normAutofit/>
          </a:bodyPr>
          <a:lstStyle/>
          <a:p>
            <a:pPr indent="-330200" lvl="0" marL="457200" rtl="0" algn="l">
              <a:spcBef>
                <a:spcPts val="320"/>
              </a:spcBef>
              <a:spcAft>
                <a:spcPts val="0"/>
              </a:spcAft>
              <a:buSzPts val="1600"/>
              <a:buChar char="●"/>
            </a:pPr>
            <a:r>
              <a:rPr lang="en-US"/>
              <a:t>Price validator</a:t>
            </a:r>
            <a:endParaRPr/>
          </a:p>
          <a:p>
            <a:pPr indent="-330200" lvl="1" marL="914400" rtl="0" algn="l">
              <a:spcBef>
                <a:spcPts val="0"/>
              </a:spcBef>
              <a:spcAft>
                <a:spcPts val="0"/>
              </a:spcAft>
              <a:buSzPts val="1600"/>
              <a:buChar char="○"/>
            </a:pPr>
            <a:r>
              <a:rPr lang="en-US"/>
              <a:t>tried to format the Price number into a monetary value</a:t>
            </a:r>
            <a:endParaRPr/>
          </a:p>
          <a:p>
            <a:pPr indent="-330200" lvl="1" marL="914400" rtl="0" algn="l">
              <a:spcBef>
                <a:spcPts val="0"/>
              </a:spcBef>
              <a:spcAft>
                <a:spcPts val="0"/>
              </a:spcAft>
              <a:buSzPts val="1600"/>
              <a:buChar char="○"/>
            </a:pPr>
            <a:r>
              <a:rPr lang="en-US"/>
              <a:t>the validator I found </a:t>
            </a:r>
            <a:r>
              <a:rPr lang="en-US"/>
              <a:t>online</a:t>
            </a:r>
            <a:r>
              <a:rPr lang="en-US"/>
              <a:t> didn’t work</a:t>
            </a:r>
            <a:endParaRPr/>
          </a:p>
          <a:p>
            <a:pPr indent="-330200" lvl="1" marL="914400" rtl="0" algn="l">
              <a:spcBef>
                <a:spcPts val="0"/>
              </a:spcBef>
              <a:spcAft>
                <a:spcPts val="0"/>
              </a:spcAft>
              <a:buSzPts val="1600"/>
              <a:buChar char="○"/>
            </a:pPr>
            <a:r>
              <a:rPr lang="en-US"/>
              <a:t>decided to render in the front-end instead.</a:t>
            </a:r>
            <a:endParaRPr/>
          </a:p>
          <a:p>
            <a:pPr indent="-330200" lvl="0" marL="457200" rtl="0" algn="l">
              <a:spcBef>
                <a:spcPts val="0"/>
              </a:spcBef>
              <a:spcAft>
                <a:spcPts val="0"/>
              </a:spcAft>
              <a:buSzPts val="1600"/>
              <a:buChar char="●"/>
            </a:pPr>
            <a:r>
              <a:rPr lang="en-US"/>
              <a:t>Git merges</a:t>
            </a:r>
            <a:endParaRPr/>
          </a:p>
          <a:p>
            <a:pPr indent="-330200" lvl="1" marL="914400" rtl="0" algn="l">
              <a:spcBef>
                <a:spcPts val="0"/>
              </a:spcBef>
              <a:spcAft>
                <a:spcPts val="0"/>
              </a:spcAft>
              <a:buSzPts val="1600"/>
              <a:buChar char="○"/>
            </a:pPr>
            <a:r>
              <a:rPr lang="en-US"/>
              <a:t>had conflicts merging, </a:t>
            </a:r>
            <a:endParaRPr/>
          </a:p>
          <a:p>
            <a:pPr indent="-330200" lvl="1" marL="914400" rtl="0" algn="l">
              <a:spcBef>
                <a:spcPts val="0"/>
              </a:spcBef>
              <a:spcAft>
                <a:spcPts val="0"/>
              </a:spcAft>
              <a:buSzPts val="1600"/>
              <a:buChar char="○"/>
            </a:pPr>
            <a:r>
              <a:rPr lang="en-US"/>
              <a:t>put restrictions in place that meant a pull-request had to be required before merging to main</a:t>
            </a:r>
            <a:endParaRPr/>
          </a:p>
          <a:p>
            <a:pPr indent="-330200" lvl="0" marL="457200" rtl="0" algn="l">
              <a:spcBef>
                <a:spcPts val="0"/>
              </a:spcBef>
              <a:spcAft>
                <a:spcPts val="0"/>
              </a:spcAft>
              <a:buSzPts val="1600"/>
              <a:buChar char="●"/>
            </a:pPr>
            <a:r>
              <a:rPr lang="en-US"/>
              <a:t>the dreaded misplaced comma</a:t>
            </a:r>
            <a:endParaRPr/>
          </a:p>
          <a:p>
            <a:pPr indent="-330200" lvl="1" marL="914400" rtl="0" algn="l">
              <a:spcBef>
                <a:spcPts val="0"/>
              </a:spcBef>
              <a:spcAft>
                <a:spcPts val="0"/>
              </a:spcAft>
              <a:buSzPts val="1600"/>
              <a:buChar char="○"/>
            </a:pPr>
            <a:r>
              <a:rPr lang="en-US"/>
              <a:t>forgot a comma in one of the database </a:t>
            </a:r>
            <a:r>
              <a:rPr lang="en-US"/>
              <a:t>operations</a:t>
            </a:r>
            <a:endParaRPr/>
          </a:p>
          <a:p>
            <a:pPr indent="-330200" lvl="1" marL="914400" rtl="0" algn="l">
              <a:spcBef>
                <a:spcPts val="0"/>
              </a:spcBef>
              <a:spcAft>
                <a:spcPts val="0"/>
              </a:spcAft>
              <a:buSzPts val="1600"/>
              <a:buChar char="○"/>
            </a:pPr>
            <a:r>
              <a:rPr lang="en-US"/>
              <a:t>code wouldn’t work until rectified</a:t>
            </a:r>
            <a:endParaRPr/>
          </a:p>
          <a:p>
            <a:pPr indent="-330200" lvl="0" marL="457200" rtl="0" algn="l">
              <a:spcBef>
                <a:spcPts val="0"/>
              </a:spcBef>
              <a:spcAft>
                <a:spcPts val="0"/>
              </a:spcAft>
              <a:buSzPts val="1600"/>
              <a:buChar char="●"/>
            </a:pPr>
            <a:r>
              <a:rPr lang="en-US"/>
              <a:t>JWT/Auth issues</a:t>
            </a:r>
            <a:endParaRPr/>
          </a:p>
          <a:p>
            <a:pPr indent="-330200" lvl="1" marL="914400" rtl="0" algn="l">
              <a:spcBef>
                <a:spcPts val="0"/>
              </a:spcBef>
              <a:spcAft>
                <a:spcPts val="0"/>
              </a:spcAft>
              <a:buSzPts val="1600"/>
              <a:buChar char="○"/>
            </a:pPr>
            <a:r>
              <a:rPr lang="en-US"/>
              <a:t>edit &amp; delete wouldn’t work</a:t>
            </a:r>
            <a:endParaRPr/>
          </a:p>
          <a:p>
            <a:pPr indent="-330200" lvl="1" marL="914400" rtl="0" algn="l">
              <a:spcBef>
                <a:spcPts val="0"/>
              </a:spcBef>
              <a:spcAft>
                <a:spcPts val="0"/>
              </a:spcAft>
              <a:buSzPts val="1600"/>
              <a:buChar char="○"/>
            </a:pPr>
            <a:r>
              <a:rPr lang="en-US"/>
              <a:t>so made it so it accepted both JWT OR Authorization Bearer</a:t>
            </a:r>
            <a:endParaRPr/>
          </a:p>
        </p:txBody>
      </p:sp>
      <p:sp>
        <p:nvSpPr>
          <p:cNvPr id="160" name="Google Shape;160;p16"/>
          <p:cNvSpPr txBox="1"/>
          <p:nvPr>
            <p:ph type="title"/>
          </p:nvPr>
        </p:nvSpPr>
        <p:spPr>
          <a:xfrm>
            <a:off x="395536" y="183820"/>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Problems encountered: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