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C046F5-5C3C-4C0A-8FC6-B4AC7DA02F0E}">
          <p14:sldIdLst>
            <p14:sldId id="256"/>
            <p14:sldId id="257"/>
            <p14:sldId id="258"/>
            <p14:sldId id="259"/>
            <p14:sldId id="260"/>
            <p14:sldId id="264"/>
            <p14:sldId id="265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411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18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593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01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331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73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98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642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123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78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accent6"/>
                </a:solidFill>
              </a:defRPr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accent6"/>
                </a:solidFill>
              </a:defRPr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accent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accent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CPE 301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Jiajian</a:t>
            </a:r>
            <a:r>
              <a:rPr lang="en-US" dirty="0"/>
              <a:t> Chen</a:t>
            </a:r>
          </a:p>
          <a:p>
            <a:r>
              <a:rPr lang="en-US" dirty="0"/>
              <a:t>Email:chenj21@unlv.nevada.edu</a:t>
            </a:r>
          </a:p>
        </p:txBody>
      </p:sp>
    </p:spTree>
    <p:extLst>
      <p:ext uri="{BB962C8B-B14F-4D97-AF65-F5344CB8AC3E}">
        <p14:creationId xmlns:p14="http://schemas.microsoft.com/office/powerpoint/2010/main" val="3521223071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ACCOMPLISHMENT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4907280"/>
          </a:xfrm>
        </p:spPr>
        <p:txBody>
          <a:bodyPr/>
          <a:lstStyle/>
          <a:p>
            <a:r>
              <a:rPr lang="en-US" b="1" u="sng" dirty="0"/>
              <a:t>AIM:</a:t>
            </a:r>
          </a:p>
          <a:p>
            <a:pPr marL="0" indent="0"/>
            <a:r>
              <a:rPr lang="en-US" dirty="0"/>
              <a:t>The goal of this project is to display the heartbeat signal in its entirety using the </a:t>
            </a:r>
            <a:r>
              <a:rPr lang="en-US" dirty="0" err="1"/>
              <a:t>Pulsesensor</a:t>
            </a:r>
            <a:r>
              <a:rPr lang="en-US" dirty="0"/>
              <a:t>. </a:t>
            </a:r>
          </a:p>
          <a:p>
            <a:pPr marL="0" indent="0"/>
            <a:r>
              <a:rPr lang="en-US" dirty="0"/>
              <a:t>Step 1: Collect and display data from </a:t>
            </a:r>
            <a:r>
              <a:rPr lang="en-US" dirty="0" err="1"/>
              <a:t>Pulsesensor</a:t>
            </a:r>
            <a:r>
              <a:rPr lang="en-US" dirty="0"/>
              <a:t> on to the UART terminal. </a:t>
            </a:r>
          </a:p>
          <a:p>
            <a:pPr marL="0" indent="0"/>
            <a:r>
              <a:rPr lang="en-US" dirty="0"/>
              <a:t>Step 2: Use a BT/BLE (HC06/HC10) module to transmit the data from AVR to host using BT/BLE communication and display the live data on the host. </a:t>
            </a:r>
          </a:p>
          <a:p>
            <a:pPr marL="0" indent="0"/>
            <a:r>
              <a:rPr lang="en-US" dirty="0"/>
              <a:t>Step 3: apply smoothing/filtering algorithms to raw data in post-processing. </a:t>
            </a:r>
          </a:p>
          <a:p>
            <a:pPr marL="0" indent="0"/>
            <a:r>
              <a:rPr lang="en-US" b="1" u="sng" dirty="0"/>
              <a:t>ACCOMPLISHMENT</a:t>
            </a:r>
          </a:p>
          <a:p>
            <a:pPr marL="457200" indent="-457200">
              <a:buAutoNum type="arabicPeriod"/>
            </a:pPr>
            <a:r>
              <a:rPr lang="en-US" dirty="0"/>
              <a:t>All completed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49331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schematics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3F021E-751A-4A4F-9563-8B0815FCC4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377950"/>
            <a:ext cx="59436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63488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u="sng" dirty="0"/>
              <a:t>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AVR ATMEGA328p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HC-06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Pulse sensor</a:t>
            </a:r>
          </a:p>
          <a:p>
            <a:pPr marL="457200" indent="-457200">
              <a:buFont typeface="Arial"/>
              <a:buChar char="•"/>
            </a:pPr>
            <a:r>
              <a:rPr lang="en-US" b="1" u="sng" dirty="0"/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Atmega328p – Pulse sensor using ADC interrupt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Atmega328p – HC-06 using USART interrupt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Atmega328p </a:t>
            </a:r>
            <a:r>
              <a:rPr lang="en-US" altLang="zh-CN" dirty="0">
                <a:solidFill>
                  <a:srgbClr val="6B6149"/>
                </a:solidFill>
              </a:rPr>
              <a:t>– PC using TIMER1 interrupt to display the BPM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1781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Initialization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B69A80-5897-4115-A755-6134FA678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78" y="1437777"/>
            <a:ext cx="4286175" cy="43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4565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7FA96-727C-4552-80F0-E5AC1F95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DEVELOPMENT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9B654-0105-453D-A6A4-24F0EF936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altLang="zh-CN" dirty="0"/>
              <a:t>Data Collection</a:t>
            </a:r>
          </a:p>
          <a:p>
            <a:pPr>
              <a:buFont typeface="Arial"/>
              <a:buChar char="•"/>
            </a:pP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C549FE-0344-46E6-B923-6C28BF22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86" y="2778155"/>
            <a:ext cx="5191125" cy="685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F2ADCD-9A55-4853-B211-67CD6B707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00" y="1235105"/>
            <a:ext cx="63531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47380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10B45-1603-4148-9B6B-64B34B48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DEVELOPMENT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E9524-E046-4194-AF53-D57A6F86A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/>
              <a:buChar char="•"/>
            </a:pPr>
            <a:r>
              <a:rPr lang="en-US" altLang="zh-CN" dirty="0">
                <a:solidFill>
                  <a:srgbClr val="6B6149"/>
                </a:solidFill>
              </a:rPr>
              <a:t>Networking/Visualization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D2ECDA-1206-4D48-BDE4-13C29EB9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5" y="1341361"/>
            <a:ext cx="6791325" cy="1085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676625-53C2-4350-B402-3FBD10678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5" y="2390775"/>
            <a:ext cx="49244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42490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SNAPSHOT/VIDEO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https://www.youtube.com/watch?v=EuiVsJtVaSY</a:t>
            </a:r>
          </a:p>
        </p:txBody>
      </p:sp>
    </p:spTree>
    <p:extLst>
      <p:ext uri="{BB962C8B-B14F-4D97-AF65-F5344CB8AC3E}">
        <p14:creationId xmlns:p14="http://schemas.microsoft.com/office/powerpoint/2010/main" val="3219099556"/>
      </p:ext>
    </p:extLst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Name: </a:t>
            </a:r>
            <a:r>
              <a:rPr lang="en-US" dirty="0" err="1"/>
              <a:t>Jiajian</a:t>
            </a:r>
            <a:r>
              <a:rPr lang="en-US" dirty="0"/>
              <a:t> Chen</a:t>
            </a:r>
          </a:p>
          <a:p>
            <a:r>
              <a:rPr lang="en-US" dirty="0"/>
              <a:t>Task Completed: ALL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Contribution % towards the project: 100%</a:t>
            </a:r>
          </a:p>
          <a:p>
            <a:r>
              <a:rPr lang="en-US" dirty="0"/>
              <a:t>Coding (%): 100%</a:t>
            </a:r>
          </a:p>
          <a:p>
            <a:r>
              <a:rPr lang="en-US" dirty="0"/>
              <a:t>Implementation (%): 100%</a:t>
            </a:r>
          </a:p>
          <a:p>
            <a:r>
              <a:rPr lang="en-US" dirty="0"/>
              <a:t>Testing/Demo (%): 100%</a:t>
            </a:r>
          </a:p>
          <a:p>
            <a:r>
              <a:rPr lang="en-US" dirty="0"/>
              <a:t>Documentation (%): 100%</a:t>
            </a:r>
          </a:p>
          <a:p>
            <a:r>
              <a:rPr lang="en-US" dirty="0"/>
              <a:t>Presentation (%): 100%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4161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TM10220963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Simple_training.potx</Template>
  <TotalTime>62</TotalTime>
  <Words>211</Words>
  <Application>Microsoft Office PowerPoint</Application>
  <PresentationFormat>全屏显示(4:3)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ＭＳ Ｐゴシック</vt:lpstr>
      <vt:lpstr>Arial</vt:lpstr>
      <vt:lpstr>TM10220963</vt:lpstr>
      <vt:lpstr>CPE 301 Project Presentation</vt:lpstr>
      <vt:lpstr>AIM &amp; ACCOMPLISHMENT</vt:lpstr>
      <vt:lpstr>SCHEMATICS</vt:lpstr>
      <vt:lpstr>DESIGN STAGES</vt:lpstr>
      <vt:lpstr>CODE DEVELOPMENT</vt:lpstr>
      <vt:lpstr>CODE DEVELOPMENT</vt:lpstr>
      <vt:lpstr>CODE DEVELOPMENT</vt:lpstr>
      <vt:lpstr>DEMO SNAPSHOT/VIDEO</vt:lpstr>
      <vt:lpstr>Group Projects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Venkatesan Muthukumar</dc:creator>
  <cp:lastModifiedBy>陈嘉健</cp:lastModifiedBy>
  <cp:revision>8</cp:revision>
  <dcterms:created xsi:type="dcterms:W3CDTF">2015-05-11T03:56:13Z</dcterms:created>
  <dcterms:modified xsi:type="dcterms:W3CDTF">2018-05-11T09:54:01Z</dcterms:modified>
</cp:coreProperties>
</file>