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2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7" r:id="rId29"/>
    <p:sldId id="288" r:id="rId30"/>
    <p:sldId id="291" r:id="rId31"/>
    <p:sldId id="293" r:id="rId32"/>
    <p:sldId id="294" r:id="rId33"/>
    <p:sldId id="295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tbot@hotmail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77328"/>
          </a:xfrm>
        </p:spPr>
        <p:txBody>
          <a:bodyPr/>
          <a:lstStyle/>
          <a:p>
            <a:pPr algn="ctr"/>
            <a:r>
              <a:rPr lang="en-IN" sz="4800" b="1" dirty="0" smtClean="0"/>
              <a:t>Major Topics in Artificial Intelligence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1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3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214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86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23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57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47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15553"/>
          </a:xfrm>
        </p:spPr>
        <p:txBody>
          <a:bodyPr/>
          <a:lstStyle/>
          <a:p>
            <a:pPr algn="ctr"/>
            <a:r>
              <a:rPr lang="en-IN" sz="4000" b="1" dirty="0" smtClean="0"/>
              <a:t>Components of AI</a:t>
            </a:r>
            <a:endParaRPr lang="en-US" sz="4000" b="1" dirty="0"/>
          </a:p>
        </p:txBody>
      </p:sp>
      <p:pic>
        <p:nvPicPr>
          <p:cNvPr id="4" name="Picture 3" descr="AI 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081287" cy="44809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4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43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30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dirty="0"/>
              <a:t>Natural</a:t>
            </a:r>
            <a:r>
              <a:rPr sz="4800" b="1" spc="250" dirty="0"/>
              <a:t> </a:t>
            </a:r>
            <a:r>
              <a:rPr sz="4800" b="1" dirty="0"/>
              <a:t>Language</a:t>
            </a:r>
            <a:r>
              <a:rPr sz="4800" b="1" spc="400" dirty="0"/>
              <a:t> </a:t>
            </a:r>
            <a:r>
              <a:rPr sz="4800" b="1" spc="-10" dirty="0"/>
              <a:t>Processing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560" y="421708"/>
            <a:ext cx="311975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60" dirty="0">
                <a:solidFill>
                  <a:srgbClr val="D10505"/>
                </a:solidFill>
              </a:rPr>
              <a:t>What</a:t>
            </a:r>
            <a:r>
              <a:rPr sz="4350" spc="-225" dirty="0">
                <a:solidFill>
                  <a:srgbClr val="D10505"/>
                </a:solidFill>
              </a:rPr>
              <a:t> </a:t>
            </a:r>
            <a:r>
              <a:rPr sz="4350" spc="-140" dirty="0">
                <a:solidFill>
                  <a:srgbClr val="D10505"/>
                </a:solidFill>
              </a:rPr>
              <a:t>is</a:t>
            </a:r>
            <a:r>
              <a:rPr sz="4350" spc="-160" dirty="0">
                <a:solidFill>
                  <a:srgbClr val="D10505"/>
                </a:solidFill>
              </a:rPr>
              <a:t> </a:t>
            </a:r>
            <a:r>
              <a:rPr sz="4350" spc="-25" dirty="0">
                <a:solidFill>
                  <a:srgbClr val="D10505"/>
                </a:solidFill>
              </a:rPr>
              <a:t>NLP</a:t>
            </a:r>
            <a:endParaRPr sz="43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106" rIns="0" bIns="0" rtlCol="0">
            <a:spAutoFit/>
          </a:bodyPr>
          <a:lstStyle/>
          <a:p>
            <a:pPr marL="412115" indent="-384175">
              <a:lnSpc>
                <a:spcPct val="100000"/>
              </a:lnSpc>
              <a:spcBef>
                <a:spcPts val="100"/>
              </a:spcBef>
            </a:pPr>
            <a:r>
              <a:rPr sz="2950" b="0" spc="-300" dirty="0">
                <a:solidFill>
                  <a:srgbClr val="87A3BF"/>
                </a:solidFill>
                <a:latin typeface="Arial"/>
                <a:cs typeface="Arial"/>
              </a:rPr>
              <a:t>D</a:t>
            </a:r>
            <a:r>
              <a:rPr sz="2950" b="0" spc="445" dirty="0">
                <a:solidFill>
                  <a:srgbClr val="87A3BF"/>
                </a:solidFill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Natural</a:t>
            </a:r>
            <a:r>
              <a:rPr sz="3100" b="0" spc="26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Language</a:t>
            </a:r>
            <a:r>
              <a:rPr sz="3100" b="0" spc="21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processing</a:t>
            </a:r>
            <a:r>
              <a:rPr sz="3100" b="0" spc="325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(NLP)</a:t>
            </a:r>
            <a:r>
              <a:rPr sz="3100" b="0" spc="28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is</a:t>
            </a:r>
            <a:r>
              <a:rPr sz="3100" b="0" spc="50" dirty="0">
                <a:latin typeface="Arial"/>
                <a:cs typeface="Arial"/>
              </a:rPr>
              <a:t> </a:t>
            </a:r>
            <a:r>
              <a:rPr sz="3100" b="0" spc="15" dirty="0">
                <a:latin typeface="Arial"/>
                <a:cs typeface="Arial"/>
              </a:rPr>
              <a:t>a</a:t>
            </a:r>
            <a:endParaRPr sz="3100">
              <a:latin typeface="Arial"/>
              <a:cs typeface="Arial"/>
            </a:endParaRPr>
          </a:p>
          <a:p>
            <a:pPr marL="408305" marR="5080" indent="3175">
              <a:lnSpc>
                <a:spcPct val="103899"/>
              </a:lnSpc>
              <a:spcBef>
                <a:spcPts val="25"/>
              </a:spcBef>
            </a:pPr>
            <a:r>
              <a:rPr sz="3100" b="0" dirty="0">
                <a:latin typeface="Arial"/>
                <a:cs typeface="Arial"/>
              </a:rPr>
              <a:t>field</a:t>
            </a:r>
            <a:r>
              <a:rPr sz="3100" b="0" spc="10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of</a:t>
            </a:r>
            <a:r>
              <a:rPr sz="3100" b="0" spc="14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computer</a:t>
            </a:r>
            <a:r>
              <a:rPr sz="3100" b="0" spc="375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science</a:t>
            </a:r>
            <a:r>
              <a:rPr sz="3100" b="0" spc="170" dirty="0">
                <a:latin typeface="Arial"/>
                <a:cs typeface="Arial"/>
              </a:rPr>
              <a:t> </a:t>
            </a:r>
            <a:r>
              <a:rPr sz="3100" b="0" spc="65" dirty="0">
                <a:latin typeface="Arial"/>
                <a:cs typeface="Arial"/>
              </a:rPr>
              <a:t>and</a:t>
            </a:r>
            <a:r>
              <a:rPr sz="3100" b="0" spc="20" dirty="0">
                <a:latin typeface="Arial"/>
                <a:cs typeface="Arial"/>
              </a:rPr>
              <a:t> </a:t>
            </a:r>
            <a:r>
              <a:rPr sz="3100" b="0" spc="-10" dirty="0">
                <a:latin typeface="Arial"/>
                <a:cs typeface="Arial"/>
              </a:rPr>
              <a:t>linguistics </a:t>
            </a:r>
            <a:r>
              <a:rPr sz="3100" b="0" dirty="0">
                <a:latin typeface="Arial"/>
                <a:cs typeface="Arial"/>
              </a:rPr>
              <a:t>concerned</a:t>
            </a:r>
            <a:r>
              <a:rPr sz="3100" b="0" spc="285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with</a:t>
            </a:r>
            <a:r>
              <a:rPr sz="3100" b="0" spc="100" dirty="0">
                <a:latin typeface="Arial"/>
                <a:cs typeface="Arial"/>
              </a:rPr>
              <a:t> </a:t>
            </a:r>
            <a:r>
              <a:rPr sz="3100" b="0" spc="65" dirty="0">
                <a:latin typeface="Arial"/>
                <a:cs typeface="Arial"/>
              </a:rPr>
              <a:t>the</a:t>
            </a:r>
            <a:r>
              <a:rPr sz="3100" b="0" spc="2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interactions</a:t>
            </a:r>
            <a:r>
              <a:rPr sz="3100" b="0" spc="425" dirty="0">
                <a:latin typeface="Arial"/>
                <a:cs typeface="Arial"/>
              </a:rPr>
              <a:t> </a:t>
            </a:r>
            <a:r>
              <a:rPr sz="3100" b="0" spc="-10" dirty="0">
                <a:latin typeface="Arial"/>
                <a:cs typeface="Arial"/>
              </a:rPr>
              <a:t>between </a:t>
            </a:r>
            <a:r>
              <a:rPr sz="3100" b="0" dirty="0">
                <a:latin typeface="Arial"/>
                <a:cs typeface="Arial"/>
              </a:rPr>
              <a:t>computers</a:t>
            </a:r>
            <a:r>
              <a:rPr sz="3100" b="0" spc="290" dirty="0">
                <a:latin typeface="Arial"/>
                <a:cs typeface="Arial"/>
              </a:rPr>
              <a:t> </a:t>
            </a:r>
            <a:r>
              <a:rPr sz="3100" b="0" spc="65" dirty="0">
                <a:latin typeface="Arial"/>
                <a:cs typeface="Arial"/>
              </a:rPr>
              <a:t>and</a:t>
            </a:r>
            <a:r>
              <a:rPr sz="3100" b="0" spc="20" dirty="0">
                <a:latin typeface="Arial"/>
                <a:cs typeface="Arial"/>
              </a:rPr>
              <a:t> </a:t>
            </a:r>
            <a:r>
              <a:rPr sz="3100" b="0" dirty="0">
                <a:latin typeface="Arial"/>
                <a:cs typeface="Arial"/>
              </a:rPr>
              <a:t>human</a:t>
            </a:r>
            <a:r>
              <a:rPr sz="3100" b="0" spc="280" dirty="0">
                <a:latin typeface="Arial"/>
                <a:cs typeface="Arial"/>
              </a:rPr>
              <a:t> </a:t>
            </a:r>
            <a:r>
              <a:rPr sz="3100" b="0" spc="-10" dirty="0">
                <a:latin typeface="Arial"/>
                <a:cs typeface="Arial"/>
              </a:rPr>
              <a:t>(natural) languages.</a:t>
            </a:r>
            <a:endParaRPr sz="3100">
              <a:latin typeface="Arial"/>
              <a:cs typeface="Arial"/>
            </a:endParaRPr>
          </a:p>
          <a:p>
            <a:pPr marL="28575">
              <a:lnSpc>
                <a:spcPts val="3620"/>
              </a:lnSpc>
              <a:spcBef>
                <a:spcPts val="875"/>
              </a:spcBef>
            </a:pPr>
            <a:r>
              <a:rPr sz="2950" b="0" spc="-300" dirty="0">
                <a:solidFill>
                  <a:srgbClr val="87A3BF"/>
                </a:solidFill>
                <a:latin typeface="Arial"/>
                <a:cs typeface="Arial"/>
              </a:rPr>
              <a:t>D</a:t>
            </a:r>
            <a:r>
              <a:rPr sz="2950" b="0" spc="280" dirty="0">
                <a:solidFill>
                  <a:srgbClr val="87A3BF"/>
                </a:solidFill>
                <a:latin typeface="Arial"/>
                <a:cs typeface="Arial"/>
              </a:rPr>
              <a:t> </a:t>
            </a:r>
            <a:r>
              <a:rPr sz="3100" b="0" spc="40" dirty="0">
                <a:latin typeface="Arial"/>
                <a:cs typeface="Arial"/>
              </a:rPr>
              <a:t>Goal</a:t>
            </a:r>
            <a:endParaRPr sz="3100">
              <a:latin typeface="Arial"/>
              <a:cs typeface="Arial"/>
            </a:endParaRPr>
          </a:p>
          <a:p>
            <a:pPr marL="810895" indent="-330835">
              <a:lnSpc>
                <a:spcPts val="4200"/>
              </a:lnSpc>
              <a:buClr>
                <a:srgbClr val="BF958E"/>
              </a:buClr>
              <a:buSzPct val="138888"/>
              <a:buChar char="□"/>
              <a:tabLst>
                <a:tab pos="812165" algn="l"/>
              </a:tabLst>
            </a:pPr>
            <a:r>
              <a:rPr sz="2700" b="0" dirty="0">
                <a:latin typeface="Arial"/>
                <a:cs typeface="Arial"/>
              </a:rPr>
              <a:t>Natural</a:t>
            </a:r>
            <a:r>
              <a:rPr sz="2700" b="0" spc="345" dirty="0">
                <a:latin typeface="Arial"/>
                <a:cs typeface="Arial"/>
              </a:rPr>
              <a:t> </a:t>
            </a:r>
            <a:r>
              <a:rPr sz="2700" b="0" dirty="0">
                <a:latin typeface="Arial"/>
                <a:cs typeface="Arial"/>
              </a:rPr>
              <a:t>Language</a:t>
            </a:r>
            <a:r>
              <a:rPr sz="2700" b="0" spc="375" dirty="0">
                <a:latin typeface="Arial"/>
                <a:cs typeface="Arial"/>
              </a:rPr>
              <a:t> </a:t>
            </a:r>
            <a:r>
              <a:rPr sz="2700" b="0" spc="-10" dirty="0">
                <a:latin typeface="Arial"/>
                <a:cs typeface="Arial"/>
              </a:rPr>
              <a:t>Understanding</a:t>
            </a:r>
            <a:endParaRPr sz="2700">
              <a:latin typeface="Arial"/>
              <a:cs typeface="Arial"/>
            </a:endParaRPr>
          </a:p>
          <a:p>
            <a:pPr marL="810895" indent="-330835">
              <a:lnSpc>
                <a:spcPts val="4300"/>
              </a:lnSpc>
              <a:buClr>
                <a:srgbClr val="BF958E"/>
              </a:buClr>
              <a:buSzPct val="138888"/>
              <a:buChar char="□"/>
              <a:tabLst>
                <a:tab pos="812165" algn="l"/>
              </a:tabLst>
            </a:pPr>
            <a:r>
              <a:rPr sz="2700" b="0" dirty="0">
                <a:latin typeface="Arial"/>
                <a:cs typeface="Arial"/>
              </a:rPr>
              <a:t>Natural</a:t>
            </a:r>
            <a:r>
              <a:rPr sz="2700" b="0" spc="350" dirty="0">
                <a:latin typeface="Arial"/>
                <a:cs typeface="Arial"/>
              </a:rPr>
              <a:t> </a:t>
            </a:r>
            <a:r>
              <a:rPr sz="2700" b="0" dirty="0">
                <a:latin typeface="Arial"/>
                <a:cs typeface="Arial"/>
              </a:rPr>
              <a:t>Language</a:t>
            </a:r>
            <a:r>
              <a:rPr sz="2700" b="0" spc="300" dirty="0">
                <a:latin typeface="Arial"/>
                <a:cs typeface="Arial"/>
              </a:rPr>
              <a:t> </a:t>
            </a:r>
            <a:r>
              <a:rPr sz="2700" b="0" spc="-10" dirty="0">
                <a:latin typeface="Arial"/>
                <a:cs typeface="Arial"/>
              </a:rPr>
              <a:t>Generation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5295" y="440783"/>
            <a:ext cx="529717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65" dirty="0">
                <a:solidFill>
                  <a:srgbClr val="D10505"/>
                </a:solidFill>
                <a:latin typeface="Arial"/>
                <a:cs typeface="Arial"/>
              </a:rPr>
              <a:t>Example</a:t>
            </a:r>
            <a:r>
              <a:rPr sz="4200" spc="70" dirty="0">
                <a:solidFill>
                  <a:srgbClr val="D10505"/>
                </a:solidFill>
                <a:latin typeface="Arial"/>
                <a:cs typeface="Arial"/>
              </a:rPr>
              <a:t> </a:t>
            </a:r>
            <a:r>
              <a:rPr sz="4200" spc="-10" dirty="0">
                <a:solidFill>
                  <a:srgbClr val="D10505"/>
                </a:solidFill>
                <a:latin typeface="Arial"/>
                <a:cs typeface="Arial"/>
              </a:rPr>
              <a:t>Applications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487" y="1447799"/>
            <a:ext cx="4972685" cy="4828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6559" indent="-404495">
              <a:lnSpc>
                <a:spcPct val="100000"/>
              </a:lnSpc>
              <a:spcBef>
                <a:spcPts val="105"/>
              </a:spcBef>
              <a:buClr>
                <a:srgbClr val="829EBC"/>
              </a:buClr>
              <a:buSzPct val="163934"/>
              <a:buChar char="□"/>
              <a:tabLst>
                <a:tab pos="417195" algn="l"/>
              </a:tabLst>
            </a:pPr>
            <a:r>
              <a:rPr sz="3050" b="0" dirty="0">
                <a:solidFill>
                  <a:srgbClr val="010101"/>
                </a:solidFill>
                <a:latin typeface="Arial"/>
                <a:cs typeface="Arial"/>
              </a:rPr>
              <a:t>Automatic</a:t>
            </a:r>
            <a:r>
              <a:rPr sz="3050" b="0" spc="6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b="0" spc="-10" dirty="0">
                <a:solidFill>
                  <a:srgbClr val="010101"/>
                </a:solidFill>
                <a:latin typeface="Arial"/>
                <a:cs typeface="Arial"/>
              </a:rPr>
              <a:t>summarization</a:t>
            </a:r>
            <a:endParaRPr sz="3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87" y="2211712"/>
            <a:ext cx="5581015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020" indent="-400685">
              <a:lnSpc>
                <a:spcPts val="3470"/>
              </a:lnSpc>
              <a:buClr>
                <a:srgbClr val="829EBC"/>
              </a:buClr>
              <a:buSzPct val="159016"/>
              <a:buChar char="□"/>
              <a:tabLst>
                <a:tab pos="414655" algn="l"/>
              </a:tabLst>
            </a:pPr>
            <a:r>
              <a:rPr sz="3050" dirty="0">
                <a:solidFill>
                  <a:srgbClr val="010101"/>
                </a:solidFill>
                <a:latin typeface="Arial"/>
                <a:cs typeface="Arial"/>
              </a:rPr>
              <a:t>Machine</a:t>
            </a:r>
            <a:r>
              <a:rPr sz="3050" spc="4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spc="-10" dirty="0">
                <a:solidFill>
                  <a:srgbClr val="010101"/>
                </a:solidFill>
                <a:latin typeface="Arial"/>
                <a:cs typeface="Arial"/>
              </a:rPr>
              <a:t>Translation</a:t>
            </a:r>
            <a:endParaRPr sz="3050">
              <a:latin typeface="Arial"/>
              <a:cs typeface="Arial"/>
            </a:endParaRPr>
          </a:p>
          <a:p>
            <a:pPr marL="415925" indent="-403860">
              <a:lnSpc>
                <a:spcPts val="5345"/>
              </a:lnSpc>
              <a:buClr>
                <a:srgbClr val="829EBC"/>
              </a:buClr>
              <a:buSzPct val="163934"/>
              <a:buChar char="□"/>
              <a:tabLst>
                <a:tab pos="416559" algn="l"/>
              </a:tabLst>
            </a:pPr>
            <a:r>
              <a:rPr sz="3050">
                <a:solidFill>
                  <a:srgbClr val="010101"/>
                </a:solidFill>
                <a:latin typeface="Arial"/>
                <a:cs typeface="Arial"/>
              </a:rPr>
              <a:t>Information</a:t>
            </a:r>
            <a:r>
              <a:rPr sz="3050" spc="605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spc="-10" smtClean="0">
                <a:solidFill>
                  <a:srgbClr val="010101"/>
                </a:solidFill>
                <a:latin typeface="Arial"/>
                <a:cs typeface="Arial"/>
              </a:rPr>
              <a:t>Retrieval</a:t>
            </a:r>
            <a:endParaRPr lang="en-IN" sz="3050" spc="-10" dirty="0" smtClean="0">
              <a:solidFill>
                <a:srgbClr val="010101"/>
              </a:solidFill>
              <a:latin typeface="Arial"/>
              <a:cs typeface="Arial"/>
            </a:endParaRPr>
          </a:p>
          <a:p>
            <a:pPr marL="415925" indent="-403860">
              <a:lnSpc>
                <a:spcPts val="5345"/>
              </a:lnSpc>
              <a:buClr>
                <a:srgbClr val="829EBC"/>
              </a:buClr>
              <a:buSzPct val="163934"/>
              <a:buChar char="□"/>
              <a:tabLst>
                <a:tab pos="416559" algn="l"/>
              </a:tabLst>
            </a:pPr>
            <a:r>
              <a:rPr sz="3050" spc="55" smtClean="0">
                <a:solidFill>
                  <a:srgbClr val="010101"/>
                </a:solidFill>
                <a:latin typeface="Arial"/>
                <a:cs typeface="Arial"/>
              </a:rPr>
              <a:t>Question</a:t>
            </a:r>
            <a:r>
              <a:rPr sz="3050" spc="145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dirty="0">
                <a:solidFill>
                  <a:srgbClr val="010101"/>
                </a:solidFill>
                <a:latin typeface="Arial"/>
                <a:cs typeface="Arial"/>
              </a:rPr>
              <a:t>Answering</a:t>
            </a:r>
            <a:r>
              <a:rPr sz="3050" spc="2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spc="-10" dirty="0">
                <a:solidFill>
                  <a:srgbClr val="010101"/>
                </a:solidFill>
                <a:latin typeface="Arial"/>
                <a:cs typeface="Arial"/>
              </a:rPr>
              <a:t>system</a:t>
            </a:r>
            <a:endParaRPr sz="3050">
              <a:latin typeface="Arial"/>
              <a:cs typeface="Arial"/>
            </a:endParaRPr>
          </a:p>
          <a:p>
            <a:pPr marL="411480" indent="-399415">
              <a:lnSpc>
                <a:spcPts val="5525"/>
              </a:lnSpc>
              <a:buClr>
                <a:srgbClr val="829EBC"/>
              </a:buClr>
              <a:buSzPct val="163934"/>
              <a:buChar char="□"/>
              <a:tabLst>
                <a:tab pos="412115" algn="l"/>
              </a:tabLst>
            </a:pPr>
            <a:r>
              <a:rPr sz="3050" dirty="0">
                <a:solidFill>
                  <a:srgbClr val="010101"/>
                </a:solidFill>
                <a:latin typeface="Arial"/>
                <a:cs typeface="Arial"/>
              </a:rPr>
              <a:t>Foreign</a:t>
            </a:r>
            <a:r>
              <a:rPr sz="3050" spc="45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dirty="0">
                <a:solidFill>
                  <a:srgbClr val="010101"/>
                </a:solidFill>
                <a:latin typeface="Arial"/>
                <a:cs typeface="Arial"/>
              </a:rPr>
              <a:t>language</a:t>
            </a:r>
            <a:r>
              <a:rPr sz="3050" spc="4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dirty="0">
                <a:solidFill>
                  <a:srgbClr val="010101"/>
                </a:solidFill>
                <a:latin typeface="Arial"/>
                <a:cs typeface="Arial"/>
              </a:rPr>
              <a:t>written</a:t>
            </a:r>
            <a:r>
              <a:rPr sz="3050" spc="4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050" spc="65" dirty="0">
                <a:solidFill>
                  <a:srgbClr val="010101"/>
                </a:solidFill>
                <a:latin typeface="Arial"/>
                <a:cs typeface="Arial"/>
              </a:rPr>
              <a:t>aid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5"/>
              </a:spcBef>
            </a:pPr>
            <a:r>
              <a:rPr sz="3600" spc="-270" dirty="0">
                <a:solidFill>
                  <a:srgbClr val="D10505"/>
                </a:solidFill>
              </a:rPr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24" y="1585996"/>
            <a:ext cx="7787640" cy="239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20"/>
              </a:lnSpc>
              <a:spcBef>
                <a:spcPts val="100"/>
              </a:spcBef>
            </a:pPr>
            <a:r>
              <a:rPr sz="2950" spc="-300" dirty="0">
                <a:solidFill>
                  <a:srgbClr val="87A5BF"/>
                </a:solidFill>
                <a:latin typeface="Arial"/>
                <a:cs typeface="Arial"/>
              </a:rPr>
              <a:t>D</a:t>
            </a:r>
            <a:r>
              <a:rPr sz="2950" spc="425" dirty="0">
                <a:solidFill>
                  <a:srgbClr val="87A5B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Natural</a:t>
            </a:r>
            <a:r>
              <a:rPr sz="310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Languages</a:t>
            </a:r>
            <a:r>
              <a:rPr sz="3100" spc="3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r>
              <a:rPr sz="31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very</a:t>
            </a:r>
            <a:r>
              <a:rPr sz="310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10101"/>
                </a:solidFill>
                <a:latin typeface="Arial"/>
                <a:cs typeface="Arial"/>
              </a:rPr>
              <a:t>complex</a:t>
            </a:r>
            <a:endParaRPr sz="3100">
              <a:latin typeface="Arial"/>
              <a:cs typeface="Arial"/>
            </a:endParaRPr>
          </a:p>
          <a:p>
            <a:pPr marL="795655" indent="-331470">
              <a:lnSpc>
                <a:spcPts val="4200"/>
              </a:lnSpc>
              <a:buClr>
                <a:srgbClr val="C8A1A1"/>
              </a:buClr>
              <a:buSzPct val="138888"/>
              <a:buChar char="□"/>
              <a:tabLst>
                <a:tab pos="796290" algn="l"/>
              </a:tabLst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Many</a:t>
            </a:r>
            <a:r>
              <a:rPr sz="2700" spc="2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words</a:t>
            </a:r>
            <a:r>
              <a:rPr sz="270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have</a:t>
            </a:r>
            <a:r>
              <a:rPr sz="270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various</a:t>
            </a:r>
            <a:r>
              <a:rPr sz="2700" spc="3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meaning</a:t>
            </a:r>
            <a:endParaRPr sz="2700">
              <a:latin typeface="Arial"/>
              <a:cs typeface="Arial"/>
            </a:endParaRPr>
          </a:p>
          <a:p>
            <a:pPr marL="795655" indent="-330835">
              <a:lnSpc>
                <a:spcPts val="4235"/>
              </a:lnSpc>
              <a:buClr>
                <a:srgbClr val="B59597"/>
              </a:buClr>
              <a:buSzPct val="138888"/>
              <a:buChar char="□"/>
              <a:tabLst>
                <a:tab pos="795655" algn="l"/>
              </a:tabLst>
            </a:pPr>
            <a:r>
              <a:rPr sz="2700" spc="5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70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number</a:t>
            </a:r>
            <a:r>
              <a:rPr sz="2700" spc="3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270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relevant</a:t>
            </a:r>
            <a:r>
              <a:rPr sz="2700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dependencies</a:t>
            </a:r>
            <a:r>
              <a:rPr sz="2700" spc="4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35" dirty="0">
                <a:solidFill>
                  <a:srgbClr val="010101"/>
                </a:solidFill>
                <a:latin typeface="Arial"/>
                <a:cs typeface="Arial"/>
              </a:rPr>
              <a:t>is</a:t>
            </a:r>
            <a:endParaRPr sz="2700">
              <a:latin typeface="Arial"/>
              <a:cs typeface="Arial"/>
            </a:endParaRPr>
          </a:p>
          <a:p>
            <a:pPr marL="798830">
              <a:lnSpc>
                <a:spcPts val="3175"/>
              </a:lnSpc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much</a:t>
            </a:r>
            <a:r>
              <a:rPr sz="27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55" dirty="0">
                <a:solidFill>
                  <a:srgbClr val="010101"/>
                </a:solidFill>
                <a:latin typeface="Arial"/>
                <a:cs typeface="Arial"/>
              </a:rPr>
              <a:t>too</a:t>
            </a:r>
            <a:r>
              <a:rPr sz="270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large</a:t>
            </a:r>
            <a:r>
              <a:rPr sz="270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8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7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those</a:t>
            </a:r>
            <a:r>
              <a:rPr sz="270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dependencies</a:t>
            </a:r>
            <a:r>
              <a:rPr sz="2700" spc="4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25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endParaRPr sz="2700">
              <a:latin typeface="Arial"/>
              <a:cs typeface="Arial"/>
            </a:endParaRPr>
          </a:p>
          <a:p>
            <a:pPr marL="797560">
              <a:lnSpc>
                <a:spcPct val="100000"/>
              </a:lnSpc>
              <a:spcBef>
                <a:spcPts val="155"/>
              </a:spcBef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too</a:t>
            </a:r>
            <a:r>
              <a:rPr sz="270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complex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5"/>
              </a:spcBef>
            </a:pPr>
            <a:r>
              <a:rPr sz="4200" b="0" dirty="0">
                <a:solidFill>
                  <a:srgbClr val="D10505"/>
                </a:solidFill>
                <a:latin typeface="Arial"/>
                <a:cs typeface="Arial"/>
              </a:rPr>
              <a:t>Major</a:t>
            </a:r>
            <a:r>
              <a:rPr sz="4200" b="0" spc="335" dirty="0">
                <a:solidFill>
                  <a:srgbClr val="D10505"/>
                </a:solidFill>
                <a:latin typeface="Arial"/>
                <a:cs typeface="Arial"/>
              </a:rPr>
              <a:t> </a:t>
            </a:r>
            <a:r>
              <a:rPr sz="4200" b="0" spc="-10" dirty="0">
                <a:solidFill>
                  <a:srgbClr val="D10505"/>
                </a:solidFill>
                <a:latin typeface="Arial"/>
                <a:cs typeface="Arial"/>
              </a:rPr>
              <a:t>Approaches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938" y="1621901"/>
            <a:ext cx="8021955" cy="459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indent="-399415">
              <a:lnSpc>
                <a:spcPts val="3875"/>
              </a:lnSpc>
              <a:buClr>
                <a:srgbClr val="829EBA"/>
              </a:buClr>
              <a:buSzPct val="159677"/>
              <a:buChar char="□"/>
              <a:tabLst>
                <a:tab pos="412115" algn="l"/>
              </a:tabLst>
            </a:pP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Rule</a:t>
            </a:r>
            <a:r>
              <a:rPr sz="310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based</a:t>
            </a:r>
            <a:r>
              <a:rPr sz="31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30" dirty="0">
                <a:solidFill>
                  <a:srgbClr val="010101"/>
                </a:solidFill>
                <a:latin typeface="Arial"/>
                <a:cs typeface="Arial"/>
              </a:rPr>
              <a:t>NLP</a:t>
            </a:r>
            <a:endParaRPr sz="3100">
              <a:latin typeface="Arial"/>
              <a:cs typeface="Arial"/>
            </a:endParaRPr>
          </a:p>
          <a:p>
            <a:pPr marL="808990" lvl="1" indent="-320040">
              <a:lnSpc>
                <a:spcPts val="3979"/>
              </a:lnSpc>
              <a:buClr>
                <a:srgbClr val="B59393"/>
              </a:buClr>
              <a:buSzPct val="138888"/>
              <a:buChar char="□"/>
              <a:tabLst>
                <a:tab pos="809625" algn="l"/>
              </a:tabLst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Handcrafted</a:t>
            </a:r>
            <a:r>
              <a:rPr sz="2700" spc="3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linguistic</a:t>
            </a:r>
            <a:r>
              <a:rPr sz="2700" spc="4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rules</a:t>
            </a:r>
            <a:endParaRPr sz="2700">
              <a:latin typeface="Arial"/>
              <a:cs typeface="Arial"/>
            </a:endParaRPr>
          </a:p>
          <a:p>
            <a:pPr marL="826769" lvl="1" indent="-337820">
              <a:lnSpc>
                <a:spcPts val="3710"/>
              </a:lnSpc>
              <a:buClr>
                <a:srgbClr val="A57E82"/>
              </a:buClr>
              <a:buSzPct val="138888"/>
              <a:buChar char="□"/>
              <a:tabLst>
                <a:tab pos="827405" algn="l"/>
              </a:tabLst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Very</a:t>
            </a:r>
            <a:r>
              <a:rPr sz="2700" spc="3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labour-intensive</a:t>
            </a:r>
            <a:r>
              <a:rPr sz="27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70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difficult</a:t>
            </a:r>
            <a:r>
              <a:rPr sz="2700" spc="1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8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270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scale</a:t>
            </a:r>
            <a:r>
              <a:rPr sz="270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60" dirty="0">
                <a:solidFill>
                  <a:srgbClr val="010101"/>
                </a:solidFill>
                <a:latin typeface="Arial"/>
                <a:cs typeface="Arial"/>
              </a:rPr>
              <a:t>up</a:t>
            </a:r>
            <a:endParaRPr sz="2700">
              <a:latin typeface="Arial"/>
              <a:cs typeface="Arial"/>
            </a:endParaRPr>
          </a:p>
          <a:p>
            <a:pPr marL="411480" indent="-399415">
              <a:lnSpc>
                <a:spcPts val="5065"/>
              </a:lnSpc>
              <a:buClr>
                <a:srgbClr val="829EBA"/>
              </a:buClr>
              <a:buSzPct val="159677"/>
              <a:buChar char="□"/>
              <a:tabLst>
                <a:tab pos="412115" algn="l"/>
              </a:tabLst>
            </a:pP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Example</a:t>
            </a:r>
            <a:r>
              <a:rPr sz="310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60" dirty="0">
                <a:solidFill>
                  <a:srgbClr val="010101"/>
                </a:solidFill>
                <a:latin typeface="Arial"/>
                <a:cs typeface="Arial"/>
              </a:rPr>
              <a:t>based</a:t>
            </a:r>
            <a:r>
              <a:rPr sz="3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010101"/>
                </a:solidFill>
                <a:latin typeface="Arial"/>
                <a:cs typeface="Arial"/>
              </a:rPr>
              <a:t>NLP</a:t>
            </a:r>
            <a:endParaRPr sz="3100">
              <a:latin typeface="Arial"/>
              <a:cs typeface="Arial"/>
            </a:endParaRPr>
          </a:p>
          <a:p>
            <a:pPr marL="812165" lvl="1" indent="-323215">
              <a:lnSpc>
                <a:spcPts val="4185"/>
              </a:lnSpc>
              <a:buClr>
                <a:srgbClr val="A57E82"/>
              </a:buClr>
              <a:buSzPct val="138888"/>
              <a:buChar char="□"/>
              <a:tabLst>
                <a:tab pos="812800" algn="l"/>
              </a:tabLst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Search</a:t>
            </a:r>
            <a:r>
              <a:rPr sz="2700" spc="2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2700" spc="2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similar</a:t>
            </a:r>
            <a:r>
              <a:rPr sz="2700" spc="3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examples</a:t>
            </a:r>
            <a:r>
              <a:rPr sz="2700" spc="3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from</a:t>
            </a:r>
            <a:r>
              <a:rPr sz="270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training</a:t>
            </a:r>
            <a:endParaRPr sz="2700">
              <a:latin typeface="Arial"/>
              <a:cs typeface="Arial"/>
            </a:endParaRPr>
          </a:p>
          <a:p>
            <a:pPr marL="807720">
              <a:lnSpc>
                <a:spcPts val="3210"/>
              </a:lnSpc>
            </a:pPr>
            <a:r>
              <a:rPr sz="2700" spc="40" dirty="0">
                <a:solidFill>
                  <a:srgbClr val="010101"/>
                </a:solidFill>
                <a:latin typeface="Arial"/>
                <a:cs typeface="Arial"/>
              </a:rPr>
              <a:t>data</a:t>
            </a:r>
            <a:endParaRPr sz="2700">
              <a:latin typeface="Arial"/>
              <a:cs typeface="Arial"/>
            </a:endParaRPr>
          </a:p>
          <a:p>
            <a:pPr marL="27940">
              <a:lnSpc>
                <a:spcPts val="3620"/>
              </a:lnSpc>
              <a:spcBef>
                <a:spcPts val="810"/>
              </a:spcBef>
            </a:pPr>
            <a:r>
              <a:rPr sz="3000" spc="-350" dirty="0">
                <a:solidFill>
                  <a:srgbClr val="829EBA"/>
                </a:solidFill>
                <a:latin typeface="Arial"/>
                <a:cs typeface="Arial"/>
              </a:rPr>
              <a:t>D</a:t>
            </a:r>
            <a:r>
              <a:rPr sz="3000" spc="470" dirty="0">
                <a:solidFill>
                  <a:srgbClr val="829EBA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Statistical</a:t>
            </a:r>
            <a:r>
              <a:rPr sz="310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60" dirty="0">
                <a:solidFill>
                  <a:srgbClr val="010101"/>
                </a:solidFill>
                <a:latin typeface="Arial"/>
                <a:cs typeface="Arial"/>
              </a:rPr>
              <a:t>based</a:t>
            </a:r>
            <a:r>
              <a:rPr sz="310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010101"/>
                </a:solidFill>
                <a:latin typeface="Arial"/>
                <a:cs typeface="Arial"/>
              </a:rPr>
              <a:t>NLP</a:t>
            </a:r>
            <a:endParaRPr sz="3100">
              <a:latin typeface="Arial"/>
              <a:cs typeface="Arial"/>
            </a:endParaRPr>
          </a:p>
          <a:p>
            <a:pPr marL="812165" lvl="1" indent="-323215">
              <a:lnSpc>
                <a:spcPts val="4370"/>
              </a:lnSpc>
              <a:buClr>
                <a:srgbClr val="C38980"/>
              </a:buClr>
              <a:buSzPct val="138888"/>
              <a:buChar char="□"/>
              <a:tabLst>
                <a:tab pos="812800" algn="l"/>
              </a:tabLst>
            </a:pP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Learn</a:t>
            </a:r>
            <a:r>
              <a:rPr sz="270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from</a:t>
            </a:r>
            <a:r>
              <a:rPr sz="270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training</a:t>
            </a:r>
            <a:r>
              <a:rPr sz="270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75" dirty="0">
                <a:solidFill>
                  <a:srgbClr val="010101"/>
                </a:solidFill>
                <a:latin typeface="Arial"/>
                <a:cs typeface="Arial"/>
              </a:rPr>
              <a:t>data</a:t>
            </a:r>
            <a:r>
              <a:rPr sz="27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5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7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generate</a:t>
            </a:r>
            <a:r>
              <a:rPr sz="2700" spc="3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natural</a:t>
            </a:r>
            <a:endParaRPr sz="2700">
              <a:latin typeface="Arial"/>
              <a:cs typeface="Arial"/>
            </a:endParaRPr>
          </a:p>
          <a:p>
            <a:pPr marL="814705">
              <a:lnSpc>
                <a:spcPts val="3210"/>
              </a:lnSpc>
            </a:pP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language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6096" y="4972998"/>
            <a:ext cx="430299" cy="2154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8063" y="5691094"/>
            <a:ext cx="591661" cy="8617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9590" y="2405807"/>
            <a:ext cx="0" cy="2621280"/>
          </a:xfrm>
          <a:custGeom>
            <a:avLst/>
            <a:gdLst/>
            <a:ahLst/>
            <a:cxnLst/>
            <a:rect l="l" t="t" r="r" b="b"/>
            <a:pathLst>
              <a:path h="2621279">
                <a:moveTo>
                  <a:pt x="0" y="2621049"/>
                </a:moveTo>
                <a:lnTo>
                  <a:pt x="0" y="0"/>
                </a:lnTo>
              </a:path>
            </a:pathLst>
          </a:custGeom>
          <a:ln w="8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1467" y="2405807"/>
            <a:ext cx="0" cy="2621280"/>
          </a:xfrm>
          <a:custGeom>
            <a:avLst/>
            <a:gdLst/>
            <a:ahLst/>
            <a:cxnLst/>
            <a:rect l="l" t="t" r="r" b="b"/>
            <a:pathLst>
              <a:path h="2621279">
                <a:moveTo>
                  <a:pt x="0" y="2621049"/>
                </a:moveTo>
                <a:lnTo>
                  <a:pt x="0" y="0"/>
                </a:lnTo>
              </a:path>
            </a:pathLst>
          </a:custGeom>
          <a:ln w="8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5580" y="2405807"/>
            <a:ext cx="0" cy="2621280"/>
          </a:xfrm>
          <a:custGeom>
            <a:avLst/>
            <a:gdLst/>
            <a:ahLst/>
            <a:cxnLst/>
            <a:rect l="l" t="t" r="r" b="b"/>
            <a:pathLst>
              <a:path h="2621279">
                <a:moveTo>
                  <a:pt x="0" y="2621049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4326" y="1705662"/>
            <a:ext cx="950594" cy="0"/>
          </a:xfrm>
          <a:custGeom>
            <a:avLst/>
            <a:gdLst/>
            <a:ahLst/>
            <a:cxnLst/>
            <a:rect l="l" t="t" r="r" b="b"/>
            <a:pathLst>
              <a:path w="950595">
                <a:moveTo>
                  <a:pt x="0" y="0"/>
                </a:moveTo>
                <a:lnTo>
                  <a:pt x="950245" y="0"/>
                </a:lnTo>
              </a:path>
            </a:pathLst>
          </a:custGeom>
          <a:ln w="17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6237" y="2414782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58" y="0"/>
                </a:lnTo>
              </a:path>
            </a:pathLst>
          </a:custGeom>
          <a:ln w="17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2310" y="2405806"/>
            <a:ext cx="1631950" cy="18415"/>
          </a:xfrm>
          <a:custGeom>
            <a:avLst/>
            <a:gdLst/>
            <a:ahLst/>
            <a:cxnLst/>
            <a:rect l="l" t="t" r="r" b="b"/>
            <a:pathLst>
              <a:path w="1631950" h="18414">
                <a:moveTo>
                  <a:pt x="0" y="0"/>
                </a:moveTo>
                <a:lnTo>
                  <a:pt x="1631689" y="0"/>
                </a:lnTo>
                <a:lnTo>
                  <a:pt x="1631689" y="17952"/>
                </a:lnTo>
                <a:lnTo>
                  <a:pt x="0" y="179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6617" y="2414782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>
                <a:moveTo>
                  <a:pt x="0" y="0"/>
                </a:moveTo>
                <a:lnTo>
                  <a:pt x="1290897" y="0"/>
                </a:lnTo>
              </a:path>
            </a:pathLst>
          </a:custGeom>
          <a:ln w="17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661" y="4999928"/>
            <a:ext cx="5128260" cy="0"/>
          </a:xfrm>
          <a:custGeom>
            <a:avLst/>
            <a:gdLst/>
            <a:ahLst/>
            <a:cxnLst/>
            <a:rect l="l" t="t" r="r" b="b"/>
            <a:pathLst>
              <a:path w="5128260">
                <a:moveTo>
                  <a:pt x="0" y="0"/>
                </a:moveTo>
                <a:lnTo>
                  <a:pt x="5127734" y="0"/>
                </a:lnTo>
              </a:path>
            </a:pathLst>
          </a:custGeom>
          <a:ln w="8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6617" y="4999928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480" y="0"/>
                </a:lnTo>
              </a:path>
            </a:pathLst>
          </a:custGeom>
          <a:ln w="8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50950" cy="779780"/>
          </a:xfrm>
          <a:custGeom>
            <a:avLst/>
            <a:gdLst/>
            <a:ahLst/>
            <a:cxnLst/>
            <a:rect l="l" t="t" r="r" b="b"/>
            <a:pathLst>
              <a:path w="1250950" h="779780">
                <a:moveTo>
                  <a:pt x="0" y="779316"/>
                </a:moveTo>
                <a:lnTo>
                  <a:pt x="0" y="0"/>
                </a:lnTo>
                <a:lnTo>
                  <a:pt x="1250594" y="0"/>
                </a:lnTo>
                <a:lnTo>
                  <a:pt x="1250594" y="779316"/>
                </a:lnTo>
                <a:lnTo>
                  <a:pt x="0" y="779316"/>
                </a:lnTo>
                <a:close/>
              </a:path>
            </a:pathLst>
          </a:custGeom>
          <a:solidFill>
            <a:srgbClr val="5E1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2641" y="0"/>
            <a:ext cx="528955" cy="779780"/>
          </a:xfrm>
          <a:custGeom>
            <a:avLst/>
            <a:gdLst/>
            <a:ahLst/>
            <a:cxnLst/>
            <a:rect l="l" t="t" r="r" b="b"/>
            <a:pathLst>
              <a:path w="528955" h="779780">
                <a:moveTo>
                  <a:pt x="0" y="0"/>
                </a:moveTo>
                <a:lnTo>
                  <a:pt x="528909" y="0"/>
                </a:lnTo>
                <a:lnTo>
                  <a:pt x="528909" y="779316"/>
                </a:lnTo>
                <a:lnTo>
                  <a:pt x="0" y="779316"/>
                </a:lnTo>
                <a:lnTo>
                  <a:pt x="0" y="0"/>
                </a:lnTo>
                <a:close/>
              </a:path>
            </a:pathLst>
          </a:custGeom>
          <a:solidFill>
            <a:srgbClr val="6B2F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-25029" y="-47297"/>
            <a:ext cx="221551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spc="1190" dirty="0">
                <a:solidFill>
                  <a:srgbClr val="F6F2F2"/>
                </a:solidFill>
              </a:rPr>
              <a:t>b</a:t>
            </a:r>
            <a:r>
              <a:rPr sz="4650" spc="1190" dirty="0">
                <a:solidFill>
                  <a:srgbClr val="F9E4CC"/>
                </a:solidFill>
              </a:rPr>
              <a:t>i</a:t>
            </a:r>
            <a:r>
              <a:rPr sz="4650" spc="1190" dirty="0">
                <a:solidFill>
                  <a:srgbClr val="F6F2F2"/>
                </a:solidFill>
              </a:rPr>
              <a:t>ng</a:t>
            </a:r>
            <a:r>
              <a:rPr sz="4650" spc="1190" dirty="0">
                <a:solidFill>
                  <a:srgbClr val="6E6B6E"/>
                </a:solidFill>
              </a:rPr>
              <a:t>.</a:t>
            </a:r>
            <a:endParaRPr sz="4650"/>
          </a:p>
        </p:txBody>
      </p:sp>
      <p:sp>
        <p:nvSpPr>
          <p:cNvPr id="16" name="object 16"/>
          <p:cNvSpPr txBox="1"/>
          <p:nvPr/>
        </p:nvSpPr>
        <p:spPr>
          <a:xfrm>
            <a:off x="2930655" y="319231"/>
            <a:ext cx="113855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solidFill>
                  <a:srgbClr val="565256"/>
                </a:solidFill>
                <a:latin typeface="Arial"/>
                <a:cs typeface="Arial"/>
              </a:rPr>
              <a:t>Transla</a:t>
            </a:r>
            <a:r>
              <a:rPr sz="2050" spc="-50" dirty="0">
                <a:solidFill>
                  <a:srgbClr val="6E6B6E"/>
                </a:solidFill>
                <a:latin typeface="Arial"/>
                <a:cs typeface="Arial"/>
              </a:rPr>
              <a:t>to</a:t>
            </a:r>
            <a:r>
              <a:rPr sz="2050" spc="-50" dirty="0">
                <a:solidFill>
                  <a:srgbClr val="565256"/>
                </a:solidFill>
                <a:latin typeface="Arial"/>
                <a:cs typeface="Arial"/>
              </a:rPr>
              <a:t>r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299" y="326337"/>
            <a:ext cx="278765" cy="98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00" spc="-105" dirty="0">
                <a:solidFill>
                  <a:srgbClr val="898787"/>
                </a:solidFill>
                <a:latin typeface="Times New Roman"/>
                <a:cs typeface="Times New Roman"/>
              </a:rPr>
              <a:t>-</a:t>
            </a:r>
            <a:endParaRPr sz="6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318" y="1170100"/>
            <a:ext cx="16465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565256"/>
                </a:solidFill>
                <a:latin typeface="Arial"/>
                <a:cs typeface="Arial"/>
              </a:rPr>
              <a:t>H</a:t>
            </a:r>
            <a:r>
              <a:rPr sz="1500" spc="-45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1500" spc="-45" dirty="0">
                <a:solidFill>
                  <a:srgbClr val="565256"/>
                </a:solidFill>
                <a:latin typeface="Arial"/>
                <a:cs typeface="Arial"/>
              </a:rPr>
              <a:t>me</a:t>
            </a:r>
            <a:r>
              <a:rPr sz="1500" spc="-16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BFC3C3"/>
                </a:solidFill>
                <a:latin typeface="Arial"/>
                <a:cs typeface="Arial"/>
              </a:rPr>
              <a:t>I</a:t>
            </a:r>
            <a:r>
              <a:rPr sz="1500" spc="75" dirty="0">
                <a:solidFill>
                  <a:srgbClr val="BFC3C3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67990"/>
                </a:solidFill>
                <a:latin typeface="Arial"/>
                <a:cs typeface="Arial"/>
              </a:rPr>
              <a:t>Tools</a:t>
            </a:r>
            <a:r>
              <a:rPr sz="1500" spc="-125" dirty="0">
                <a:solidFill>
                  <a:srgbClr val="56799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BFC3C3"/>
                </a:solidFill>
                <a:latin typeface="Arial"/>
                <a:cs typeface="Arial"/>
              </a:rPr>
              <a:t>I</a:t>
            </a:r>
            <a:r>
              <a:rPr sz="1500" spc="-105" dirty="0">
                <a:solidFill>
                  <a:srgbClr val="BFC3C3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67990"/>
                </a:solidFill>
                <a:latin typeface="Arial"/>
                <a:cs typeface="Arial"/>
              </a:rPr>
              <a:t>Help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9907" y="1164863"/>
            <a:ext cx="2148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6E6B6E"/>
                </a:solidFill>
                <a:latin typeface="Arial"/>
                <a:cs typeface="Arial"/>
              </a:rPr>
              <a:t>Free</a:t>
            </a:r>
            <a:r>
              <a:rPr sz="1400" spc="-12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6E6B6E"/>
                </a:solidFill>
                <a:latin typeface="Arial"/>
                <a:cs typeface="Arial"/>
              </a:rPr>
              <a:t>online</a:t>
            </a:r>
            <a:r>
              <a:rPr sz="1400" spc="-4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6E6B6E"/>
                </a:solidFill>
                <a:latin typeface="Arial"/>
                <a:cs typeface="Arial"/>
              </a:rPr>
              <a:t>trans</a:t>
            </a:r>
            <a:r>
              <a:rPr sz="1400" spc="-50" dirty="0">
                <a:solidFill>
                  <a:srgbClr val="898787"/>
                </a:solidFill>
                <a:latin typeface="Arial"/>
                <a:cs typeface="Arial"/>
              </a:rPr>
              <a:t>l</a:t>
            </a:r>
            <a:r>
              <a:rPr sz="1400" spc="-50" dirty="0">
                <a:solidFill>
                  <a:srgbClr val="6E6B6E"/>
                </a:solidFill>
                <a:latin typeface="Arial"/>
                <a:cs typeface="Arial"/>
              </a:rPr>
              <a:t>at</a:t>
            </a:r>
            <a:r>
              <a:rPr sz="1400" spc="-50" dirty="0">
                <a:solidFill>
                  <a:srgbClr val="898787"/>
                </a:solidFill>
                <a:latin typeface="Arial"/>
                <a:cs typeface="Arial"/>
              </a:rPr>
              <a:t>i</a:t>
            </a:r>
            <a:r>
              <a:rPr sz="1400" spc="-50" dirty="0">
                <a:solidFill>
                  <a:srgbClr val="6E6B6E"/>
                </a:solidFill>
                <a:latin typeface="Arial"/>
                <a:cs typeface="Arial"/>
              </a:rPr>
              <a:t>on</a:t>
            </a:r>
            <a:r>
              <a:rPr sz="1400" spc="-17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E6B6E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898787"/>
                </a:solidFill>
                <a:latin typeface="Arial"/>
                <a:cs typeface="Arial"/>
              </a:rPr>
              <a:t>rvi</a:t>
            </a:r>
            <a:r>
              <a:rPr sz="1400" spc="-10" dirty="0">
                <a:solidFill>
                  <a:srgbClr val="6E6B6E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949" y="1717647"/>
            <a:ext cx="9480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08080C"/>
                </a:solidFill>
                <a:latin typeface="Arial"/>
                <a:cs typeface="Arial"/>
              </a:rPr>
              <a:t>L</a:t>
            </a:r>
            <a:r>
              <a:rPr sz="1500" spc="-20" dirty="0">
                <a:solidFill>
                  <a:srgbClr val="211F23"/>
                </a:solidFill>
                <a:latin typeface="Arial"/>
                <a:cs typeface="Arial"/>
              </a:rPr>
              <a:t>anguages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0242" y="1743080"/>
            <a:ext cx="121729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65" dirty="0">
                <a:solidFill>
                  <a:srgbClr val="6E6B6E"/>
                </a:solidFill>
                <a:latin typeface="Arial"/>
                <a:cs typeface="Arial"/>
              </a:rPr>
              <a:t>Chi</a:t>
            </a:r>
            <a:r>
              <a:rPr sz="1300" spc="-65" dirty="0">
                <a:solidFill>
                  <a:srgbClr val="565256"/>
                </a:solidFill>
                <a:latin typeface="Arial"/>
                <a:cs typeface="Arial"/>
              </a:rPr>
              <a:t>n</a:t>
            </a:r>
            <a:r>
              <a:rPr sz="1300" spc="-65" dirty="0">
                <a:solidFill>
                  <a:srgbClr val="3D3841"/>
                </a:solidFill>
                <a:latin typeface="Arial"/>
                <a:cs typeface="Arial"/>
              </a:rPr>
              <a:t>e</a:t>
            </a:r>
            <a:r>
              <a:rPr sz="1300" spc="-65" dirty="0">
                <a:solidFill>
                  <a:srgbClr val="565256"/>
                </a:solidFill>
                <a:latin typeface="Arial"/>
                <a:cs typeface="Arial"/>
              </a:rPr>
              <a:t>se</a:t>
            </a:r>
            <a:r>
              <a:rPr sz="1300" spc="-65" dirty="0">
                <a:solidFill>
                  <a:srgbClr val="6E6B6E"/>
                </a:solidFill>
                <a:latin typeface="Arial"/>
                <a:cs typeface="Arial"/>
              </a:rPr>
              <a:t>Si</a:t>
            </a:r>
            <a:r>
              <a:rPr sz="1300" spc="-65" dirty="0">
                <a:solidFill>
                  <a:srgbClr val="565256"/>
                </a:solidFill>
                <a:latin typeface="Arial"/>
                <a:cs typeface="Arial"/>
              </a:rPr>
              <a:t>m</a:t>
            </a:r>
            <a:r>
              <a:rPr sz="1300" spc="-65" dirty="0">
                <a:solidFill>
                  <a:srgbClr val="3D3841"/>
                </a:solidFill>
                <a:latin typeface="Arial"/>
                <a:cs typeface="Arial"/>
              </a:rPr>
              <a:t>p</a:t>
            </a:r>
            <a:r>
              <a:rPr sz="1300" spc="-65" dirty="0">
                <a:solidFill>
                  <a:srgbClr val="211F23"/>
                </a:solidFill>
                <a:latin typeface="Arial"/>
                <a:cs typeface="Arial"/>
              </a:rPr>
              <a:t>l</a:t>
            </a:r>
            <a:r>
              <a:rPr sz="1300" spc="-65" dirty="0">
                <a:solidFill>
                  <a:srgbClr val="3D3841"/>
                </a:solidFill>
                <a:latin typeface="Arial"/>
                <a:cs typeface="Arial"/>
              </a:rPr>
              <a:t>i</a:t>
            </a:r>
            <a:r>
              <a:rPr sz="1300" spc="-65" dirty="0">
                <a:solidFill>
                  <a:srgbClr val="565256"/>
                </a:solidFill>
                <a:latin typeface="Arial"/>
                <a:cs typeface="Arial"/>
              </a:rPr>
              <a:t>fied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806" y="2135789"/>
            <a:ext cx="2199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heavy" spc="-30" dirty="0">
                <a:solidFill>
                  <a:srgbClr val="08080C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En</a:t>
            </a:r>
            <a:r>
              <a:rPr sz="1500" u="heavy" spc="-30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ter</a:t>
            </a:r>
            <a:r>
              <a:rPr sz="1500" u="heavy" spc="-70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 </a:t>
            </a:r>
            <a:r>
              <a:rPr sz="1500" u="heavy" spc="-20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text</a:t>
            </a:r>
            <a:r>
              <a:rPr sz="1500" u="heavy" spc="-60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 </a:t>
            </a:r>
            <a:r>
              <a:rPr sz="1500" u="heavy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or</a:t>
            </a:r>
            <a:r>
              <a:rPr sz="1500" u="heavy" spc="-55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 </a:t>
            </a:r>
            <a:r>
              <a:rPr sz="1500" u="heavy" spc="-65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webpage</a:t>
            </a:r>
            <a:r>
              <a:rPr sz="1500" u="heavy" spc="40" dirty="0">
                <a:solidFill>
                  <a:srgbClr val="211F23"/>
                </a:solidFill>
                <a:uFill>
                  <a:solidFill>
                    <a:srgbClr val="08080C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290" dirty="0">
                <a:solidFill>
                  <a:srgbClr val="08080C"/>
                </a:solidFill>
                <a:uFill>
                  <a:solidFill>
                    <a:srgbClr val="08080C"/>
                  </a:solidFill>
                </a:uFill>
                <a:latin typeface="Times New Roman"/>
                <a:cs typeface="Times New Roman"/>
              </a:rPr>
              <a:t>URL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516" y="2332517"/>
            <a:ext cx="18859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2614" algn="l"/>
              </a:tabLst>
            </a:pPr>
            <a:r>
              <a:rPr sz="2100" dirty="0">
                <a:solidFill>
                  <a:srgbClr val="6E6B6E"/>
                </a:solidFill>
                <a:latin typeface="Arial"/>
                <a:cs typeface="Arial"/>
              </a:rPr>
              <a:t>s</a:t>
            </a:r>
            <a:r>
              <a:rPr sz="2100" dirty="0">
                <a:solidFill>
                  <a:srgbClr val="565256"/>
                </a:solidFill>
                <a:latin typeface="Arial"/>
                <a:cs typeface="Arial"/>
              </a:rPr>
              <a:t>l1'.</a:t>
            </a:r>
            <a:r>
              <a:rPr sz="2100" dirty="0">
                <a:solidFill>
                  <a:srgbClr val="6E6B6E"/>
                </a:solidFill>
                <a:latin typeface="Arial"/>
                <a:cs typeface="Arial"/>
              </a:rPr>
              <a:t>-r,</a:t>
            </a:r>
            <a:r>
              <a:rPr sz="2100" spc="49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1750" u="heavy" spc="245" dirty="0">
                <a:solidFill>
                  <a:srgbClr val="565256"/>
                </a:solidFill>
                <a:uFill>
                  <a:solidFill>
                    <a:srgbClr val="565256"/>
                  </a:solidFill>
                </a:uFill>
                <a:latin typeface="Arial"/>
                <a:cs typeface="Arial"/>
              </a:rPr>
              <a:t>f</a:t>
            </a:r>
            <a:r>
              <a:rPr sz="1750" u="heavy" spc="345" dirty="0">
                <a:solidFill>
                  <a:srgbClr val="565256"/>
                </a:solidFill>
                <a:uFill>
                  <a:solidFill>
                    <a:srgbClr val="565256"/>
                  </a:solidFill>
                </a:uFill>
                <a:latin typeface="Arial"/>
                <a:cs typeface="Arial"/>
              </a:rPr>
              <a:t> </a:t>
            </a:r>
            <a:r>
              <a:rPr sz="1750" u="heavy" spc="200" dirty="0">
                <a:solidFill>
                  <a:srgbClr val="6E6B6E"/>
                </a:solidFill>
                <a:uFill>
                  <a:solidFill>
                    <a:srgbClr val="565256"/>
                  </a:solidFill>
                </a:uFill>
                <a:latin typeface="Arial"/>
                <a:cs typeface="Arial"/>
              </a:rPr>
              <a:t>i.t</a:t>
            </a:r>
            <a:r>
              <a:rPr sz="1750" u="heavy" dirty="0">
                <a:solidFill>
                  <a:srgbClr val="6E6B6E"/>
                </a:solidFill>
                <a:uFill>
                  <a:solidFill>
                    <a:srgbClr val="565256"/>
                  </a:solidFill>
                </a:uFill>
                <a:latin typeface="Arial"/>
                <a:cs typeface="Arial"/>
              </a:rPr>
              <a:t>	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8674" y="1752057"/>
            <a:ext cx="8293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</a:tabLst>
            </a:pPr>
            <a:r>
              <a:rPr sz="1300" spc="155" dirty="0">
                <a:solidFill>
                  <a:srgbClr val="3F99C1"/>
                </a:solidFill>
                <a:latin typeface="Arial"/>
                <a:cs typeface="Arial"/>
              </a:rPr>
              <a:t>..</a:t>
            </a:r>
            <a:r>
              <a:rPr sz="1300" dirty="0">
                <a:solidFill>
                  <a:srgbClr val="3F99C1"/>
                </a:solidFill>
                <a:latin typeface="Arial"/>
                <a:cs typeface="Arial"/>
              </a:rPr>
              <a:t>	</a:t>
            </a:r>
            <a:r>
              <a:rPr sz="1300" spc="-8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1300" spc="-8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1300" spc="-80" dirty="0">
                <a:solidFill>
                  <a:srgbClr val="565256"/>
                </a:solidFill>
                <a:latin typeface="Arial"/>
                <a:cs typeface="Arial"/>
              </a:rPr>
              <a:t>gl</a:t>
            </a:r>
            <a:r>
              <a:rPr sz="1300" spc="-80" dirty="0">
                <a:solidFill>
                  <a:srgbClr val="6E6B6E"/>
                </a:solidFill>
                <a:latin typeface="Arial"/>
                <a:cs typeface="Arial"/>
              </a:rPr>
              <a:t>ish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32002" y="1683239"/>
            <a:ext cx="1052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2019" algn="l"/>
              </a:tabLst>
            </a:pPr>
            <a:r>
              <a:rPr sz="1400" u="heavy" spc="-10" dirty="0">
                <a:solidFill>
                  <a:srgbClr val="211F23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T</a:t>
            </a:r>
            <a:r>
              <a:rPr sz="1400" u="heavy" spc="-10" dirty="0">
                <a:solidFill>
                  <a:srgbClr val="3D3841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r</a:t>
            </a:r>
            <a:r>
              <a:rPr sz="1400" u="heavy" spc="-10" dirty="0">
                <a:solidFill>
                  <a:srgbClr val="211F23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a</a:t>
            </a:r>
            <a:r>
              <a:rPr sz="1400" u="heavy" spc="-10" dirty="0">
                <a:solidFill>
                  <a:srgbClr val="3D3841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n</a:t>
            </a:r>
            <a:r>
              <a:rPr sz="1400" u="heavy" spc="-10" dirty="0">
                <a:solidFill>
                  <a:srgbClr val="211F23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s</a:t>
            </a:r>
            <a:r>
              <a:rPr sz="1400" u="heavy" spc="-10" dirty="0">
                <a:solidFill>
                  <a:srgbClr val="3D3841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l</a:t>
            </a:r>
            <a:r>
              <a:rPr sz="1400" u="heavy" spc="-10" dirty="0">
                <a:solidFill>
                  <a:srgbClr val="211F23"/>
                </a:solidFill>
                <a:uFill>
                  <a:solidFill>
                    <a:srgbClr val="211F23"/>
                  </a:solidFill>
                </a:uFill>
                <a:latin typeface="Arial"/>
                <a:cs typeface="Arial"/>
              </a:rPr>
              <a:t>ate</a:t>
            </a:r>
            <a:r>
              <a:rPr sz="1400" dirty="0">
                <a:solidFill>
                  <a:srgbClr val="211F23"/>
                </a:solidFill>
                <a:latin typeface="Arial"/>
                <a:cs typeface="Arial"/>
              </a:rPr>
              <a:t>	</a:t>
            </a:r>
            <a:r>
              <a:rPr sz="1700" u="heavy" spc="5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26795" y="2412555"/>
            <a:ext cx="1346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211F23"/>
                </a:solidFill>
                <a:latin typeface="Arial"/>
                <a:cs typeface="Arial"/>
              </a:rPr>
              <a:t>Ba</a:t>
            </a:r>
            <a:r>
              <a:rPr sz="1400" spc="-45" dirty="0">
                <a:solidFill>
                  <a:srgbClr val="565256"/>
                </a:solidFill>
                <a:latin typeface="Arial"/>
                <a:cs typeface="Arial"/>
              </a:rPr>
              <a:t>i</a:t>
            </a:r>
            <a:r>
              <a:rPr sz="1400" spc="-45" dirty="0">
                <a:solidFill>
                  <a:srgbClr val="3D3841"/>
                </a:solidFill>
                <a:latin typeface="Arial"/>
                <a:cs typeface="Arial"/>
              </a:rPr>
              <a:t>d</a:t>
            </a:r>
            <a:r>
              <a:rPr sz="1400" spc="-45" dirty="0">
                <a:solidFill>
                  <a:srgbClr val="565256"/>
                </a:solidFill>
                <a:latin typeface="Arial"/>
                <a:cs typeface="Arial"/>
              </a:rPr>
              <a:t>u</a:t>
            </a:r>
            <a:r>
              <a:rPr sz="1400" spc="-45" dirty="0">
                <a:solidFill>
                  <a:srgbClr val="6E6B6E"/>
                </a:solidFill>
                <a:latin typeface="Arial"/>
                <a:cs typeface="Arial"/>
              </a:rPr>
              <a:t>,</a:t>
            </a:r>
            <a:r>
              <a:rPr sz="1400" spc="-11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565256"/>
                </a:solidFill>
                <a:latin typeface="Arial"/>
                <a:cs typeface="Arial"/>
              </a:rPr>
              <a:t>y</a:t>
            </a:r>
            <a:r>
              <a:rPr sz="1400" spc="-35" dirty="0">
                <a:solidFill>
                  <a:srgbClr val="3D3841"/>
                </a:solidFill>
                <a:latin typeface="Arial"/>
                <a:cs typeface="Arial"/>
              </a:rPr>
              <a:t>ou</a:t>
            </a:r>
            <a:r>
              <a:rPr sz="1400" spc="-35" dirty="0">
                <a:solidFill>
                  <a:srgbClr val="565256"/>
                </a:solidFill>
                <a:latin typeface="Arial"/>
                <a:cs typeface="Arial"/>
              </a:rPr>
              <a:t>'ll</a:t>
            </a:r>
            <a:r>
              <a:rPr sz="1400" spc="-13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D3841"/>
                </a:solidFill>
                <a:latin typeface="Arial"/>
                <a:cs typeface="Arial"/>
              </a:rPr>
              <a:t>k</a:t>
            </a:r>
            <a:r>
              <a:rPr sz="1400" spc="-20" dirty="0">
                <a:solidFill>
                  <a:srgbClr val="565256"/>
                </a:solidFill>
                <a:latin typeface="Arial"/>
                <a:cs typeface="Arial"/>
              </a:rPr>
              <a:t>n</a:t>
            </a:r>
            <a:r>
              <a:rPr sz="1400" spc="-20" dirty="0">
                <a:solidFill>
                  <a:srgbClr val="3D3841"/>
                </a:solidFill>
                <a:latin typeface="Arial"/>
                <a:cs typeface="Arial"/>
              </a:rPr>
              <a:t>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08802" y="5010415"/>
            <a:ext cx="161480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2570" algn="l"/>
              </a:tabLst>
            </a:pPr>
            <a:r>
              <a:rPr sz="1300" spc="-95" dirty="0">
                <a:solidFill>
                  <a:srgbClr val="565256"/>
                </a:solidFill>
                <a:latin typeface="Arial"/>
                <a:cs typeface="Arial"/>
              </a:rPr>
              <a:t>R</a:t>
            </a:r>
            <a:r>
              <a:rPr sz="1300" spc="-95" dirty="0">
                <a:solidFill>
                  <a:srgbClr val="3D3841"/>
                </a:solidFill>
                <a:latin typeface="Arial"/>
                <a:cs typeface="Arial"/>
              </a:rPr>
              <a:t>ate</a:t>
            </a:r>
            <a:r>
              <a:rPr sz="1300" spc="-21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1300" spc="-75" dirty="0">
                <a:solidFill>
                  <a:srgbClr val="565256"/>
                </a:solidFill>
                <a:latin typeface="Arial"/>
                <a:cs typeface="Arial"/>
              </a:rPr>
              <a:t>t</a:t>
            </a:r>
            <a:r>
              <a:rPr sz="1300" spc="-75" dirty="0">
                <a:solidFill>
                  <a:srgbClr val="6E6B6E"/>
                </a:solidFill>
                <a:latin typeface="Arial"/>
                <a:cs typeface="Arial"/>
              </a:rPr>
              <a:t>hi</a:t>
            </a:r>
            <a:r>
              <a:rPr sz="1300" spc="-75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1300" spc="-12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1300" spc="-10" dirty="0">
                <a:solidFill>
                  <a:srgbClr val="565256"/>
                </a:solidFill>
                <a:latin typeface="Arial"/>
                <a:cs typeface="Arial"/>
              </a:rPr>
              <a:t>ra</a:t>
            </a:r>
            <a:r>
              <a:rPr sz="1300" spc="-1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1300" spc="-10" dirty="0">
                <a:solidFill>
                  <a:srgbClr val="565256"/>
                </a:solidFill>
                <a:latin typeface="Arial"/>
                <a:cs typeface="Arial"/>
              </a:rPr>
              <a:t>sla</a:t>
            </a:r>
            <a:r>
              <a:rPr sz="1300" spc="-10" dirty="0">
                <a:solidFill>
                  <a:srgbClr val="6E6B6E"/>
                </a:solidFill>
                <a:latin typeface="Arial"/>
                <a:cs typeface="Arial"/>
              </a:rPr>
              <a:t>ti</a:t>
            </a:r>
            <a:r>
              <a:rPr sz="1300" spc="-10" dirty="0">
                <a:solidFill>
                  <a:srgbClr val="565256"/>
                </a:solidFill>
                <a:latin typeface="Arial"/>
                <a:cs typeface="Arial"/>
              </a:rPr>
              <a:t>on</a:t>
            </a:r>
            <a:r>
              <a:rPr sz="1300" spc="-10" dirty="0">
                <a:solidFill>
                  <a:srgbClr val="898787"/>
                </a:solidFill>
                <a:latin typeface="Arial"/>
                <a:cs typeface="Arial"/>
              </a:rPr>
              <a:t>:</a:t>
            </a:r>
            <a:r>
              <a:rPr sz="1300" dirty="0">
                <a:solidFill>
                  <a:srgbClr val="898787"/>
                </a:solidFill>
                <a:latin typeface="Arial"/>
                <a:cs typeface="Arial"/>
              </a:rPr>
              <a:t>	</a:t>
            </a:r>
            <a:r>
              <a:rPr sz="1150" spc="-85" dirty="0">
                <a:solidFill>
                  <a:srgbClr val="BFC3C3"/>
                </a:solidFill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3541" y="5657674"/>
            <a:ext cx="416432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5400"/>
              </a:lnSpc>
              <a:spcBef>
                <a:spcPts val="100"/>
              </a:spcBef>
            </a:pP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b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t</a:t>
            </a:r>
            <a:r>
              <a:rPr sz="950" spc="7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898787"/>
                </a:solidFill>
                <a:latin typeface="Arial"/>
                <a:cs typeface="Arial"/>
              </a:rPr>
              <a:t>i</a:t>
            </a:r>
            <a:r>
              <a:rPr sz="950" spc="55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3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spc="-1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aut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m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d</a:t>
            </a:r>
            <a:r>
              <a:rPr sz="950" spc="3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bud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dy</a:t>
            </a:r>
            <a:r>
              <a:rPr sz="950" spc="6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h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t</a:t>
            </a:r>
            <a:r>
              <a:rPr sz="950" spc="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p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ovid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6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ra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l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io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7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fo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r</a:t>
            </a:r>
            <a:r>
              <a:rPr sz="950" spc="8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W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indo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w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7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3D3841"/>
                </a:solidFill>
                <a:latin typeface="Arial"/>
                <a:cs typeface="Arial"/>
              </a:rPr>
              <a:t>L</a:t>
            </a:r>
            <a:r>
              <a:rPr sz="950" spc="-20" dirty="0">
                <a:solidFill>
                  <a:srgbClr val="898787"/>
                </a:solidFill>
                <a:latin typeface="Arial"/>
                <a:cs typeface="Arial"/>
              </a:rPr>
              <a:t>iv</a:t>
            </a:r>
            <a:r>
              <a:rPr sz="950" spc="-20" dirty="0">
                <a:solidFill>
                  <a:srgbClr val="3D3841"/>
                </a:solidFill>
                <a:latin typeface="Arial"/>
                <a:cs typeface="Arial"/>
              </a:rPr>
              <a:t>e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Messen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g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r.</a:t>
            </a:r>
            <a:r>
              <a:rPr sz="950" spc="2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It</a:t>
            </a:r>
            <a:r>
              <a:rPr sz="950" spc="8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w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7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fi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211F23"/>
                </a:solidFill>
                <a:latin typeface="Arial"/>
                <a:cs typeface="Arial"/>
              </a:rPr>
              <a:t>t</a:t>
            </a:r>
            <a:r>
              <a:rPr sz="950" spc="5" dirty="0">
                <a:solidFill>
                  <a:srgbClr val="211F23"/>
                </a:solidFill>
                <a:latin typeface="Arial"/>
                <a:cs typeface="Arial"/>
              </a:rPr>
              <a:t> </a:t>
            </a:r>
            <a:r>
              <a:rPr sz="950" u="heavy" dirty="0">
                <a:solidFill>
                  <a:srgbClr val="A5A8AA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l</a:t>
            </a:r>
            <a:r>
              <a:rPr sz="950" u="heavy" dirty="0">
                <a:solidFill>
                  <a:srgbClr val="6E6B6E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a</a:t>
            </a:r>
            <a:r>
              <a:rPr sz="950" u="heavy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u</a:t>
            </a:r>
            <a:r>
              <a:rPr sz="950" u="heavy" dirty="0">
                <a:solidFill>
                  <a:srgbClr val="6E6B6E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n</a:t>
            </a:r>
            <a:r>
              <a:rPr sz="950" u="heavy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ched</a:t>
            </a:r>
            <a:r>
              <a:rPr sz="950" u="heavy" spc="40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 </a:t>
            </a:r>
            <a:r>
              <a:rPr sz="950" u="heavy" spc="55" dirty="0">
                <a:solidFill>
                  <a:srgbClr val="A5A8AA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i</a:t>
            </a:r>
            <a:r>
              <a:rPr sz="950" u="heavy" spc="55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n</a:t>
            </a:r>
            <a:r>
              <a:rPr sz="950" u="heavy" spc="30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 </a:t>
            </a:r>
            <a:r>
              <a:rPr sz="950" u="heavy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20</a:t>
            </a:r>
            <a:r>
              <a:rPr sz="950" u="heavy" dirty="0">
                <a:solidFill>
                  <a:srgbClr val="A5A8AA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0</a:t>
            </a:r>
            <a:r>
              <a:rPr sz="950" u="heavy" dirty="0">
                <a:solidFill>
                  <a:srgbClr val="898787"/>
                </a:solidFill>
                <a:uFill>
                  <a:solidFill>
                    <a:srgbClr val="898787"/>
                  </a:solidFill>
                </a:uFill>
                <a:latin typeface="Arial"/>
                <a:cs typeface="Arial"/>
              </a:rPr>
              <a:t>8</a:t>
            </a:r>
            <a:r>
              <a:rPr sz="950" spc="-15" dirty="0">
                <a:solidFill>
                  <a:srgbClr val="898787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as</a:t>
            </a:r>
            <a:r>
              <a:rPr sz="950" spc="16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a</a:t>
            </a:r>
            <a:r>
              <a:rPr sz="950" spc="10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p</a:t>
            </a:r>
            <a:r>
              <a:rPr sz="950" dirty="0">
                <a:solidFill>
                  <a:srgbClr val="211F23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ty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pe</a:t>
            </a:r>
            <a:r>
              <a:rPr sz="950" spc="3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d</a:t>
            </a:r>
            <a:r>
              <a:rPr sz="950" spc="3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h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13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-10" dirty="0">
                <a:solidFill>
                  <a:srgbClr val="898787"/>
                </a:solidFill>
                <a:latin typeface="Arial"/>
                <a:cs typeface="Arial"/>
              </a:rPr>
              <a:t>i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nce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b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c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m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spc="4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i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mm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se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ly</a:t>
            </a:r>
            <a:r>
              <a:rPr sz="950" spc="10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po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p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u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la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r.</a:t>
            </a:r>
            <a:r>
              <a:rPr sz="950" spc="5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Y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u</a:t>
            </a:r>
            <a:r>
              <a:rPr sz="950" spc="-1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c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an</a:t>
            </a:r>
            <a:r>
              <a:rPr sz="950" spc="4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h</a:t>
            </a:r>
            <a:r>
              <a:rPr sz="950" spc="-10" dirty="0">
                <a:solidFill>
                  <a:srgbClr val="3D3841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ve</a:t>
            </a:r>
            <a:r>
              <a:rPr sz="950" spc="3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spc="-1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3D3841"/>
                </a:solidFill>
                <a:latin typeface="Arial"/>
                <a:cs typeface="Arial"/>
              </a:rPr>
              <a:t>-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on</a:t>
            </a:r>
            <a:r>
              <a:rPr sz="950" spc="-10" dirty="0">
                <a:solidFill>
                  <a:srgbClr val="211F23"/>
                </a:solidFill>
                <a:latin typeface="Arial"/>
                <a:cs typeface="Arial"/>
              </a:rPr>
              <a:t>-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spc="7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co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898787"/>
                </a:solidFill>
                <a:latin typeface="Arial"/>
                <a:cs typeface="Arial"/>
              </a:rPr>
              <a:t>v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r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sa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ti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s</a:t>
            </a:r>
            <a:r>
              <a:rPr sz="950" spc="90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6E6B6E"/>
                </a:solidFill>
                <a:latin typeface="Arial"/>
                <a:cs typeface="Arial"/>
              </a:rPr>
              <a:t>wit</a:t>
            </a:r>
            <a:r>
              <a:rPr sz="950" spc="-20" dirty="0">
                <a:solidFill>
                  <a:srgbClr val="3D3841"/>
                </a:solidFill>
                <a:latin typeface="Arial"/>
                <a:cs typeface="Arial"/>
              </a:rPr>
              <a:t>h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b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t</a:t>
            </a:r>
            <a:r>
              <a:rPr sz="950" spc="9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r</a:t>
            </a:r>
            <a:r>
              <a:rPr sz="950" spc="-6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i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vit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e fr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i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d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6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w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ho</a:t>
            </a:r>
            <a:r>
              <a:rPr sz="950" spc="-2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p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k</a:t>
            </a:r>
            <a:r>
              <a:rPr sz="950" spc="10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diffe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r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3D3841"/>
                </a:solidFill>
                <a:latin typeface="Arial"/>
                <a:cs typeface="Arial"/>
              </a:rPr>
              <a:t>t</a:t>
            </a:r>
            <a:r>
              <a:rPr sz="950" spc="65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l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an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g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u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ag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6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wit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</a:rPr>
              <a:t>h</a:t>
            </a:r>
            <a:r>
              <a:rPr sz="950" spc="-90" dirty="0">
                <a:solidFill>
                  <a:srgbClr val="3D384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bo</a:t>
            </a:r>
            <a:r>
              <a:rPr sz="950" dirty="0">
                <a:solidFill>
                  <a:srgbClr val="211F23"/>
                </a:solidFill>
                <a:latin typeface="Arial"/>
                <a:cs typeface="Arial"/>
              </a:rPr>
              <a:t>t</a:t>
            </a:r>
            <a:r>
              <a:rPr sz="950" spc="114" dirty="0">
                <a:solidFill>
                  <a:srgbClr val="211F23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ra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l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ating</a:t>
            </a:r>
            <a:r>
              <a:rPr sz="950" spc="-5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565256"/>
                </a:solidFill>
                <a:latin typeface="Arial"/>
                <a:cs typeface="Arial"/>
              </a:rPr>
              <a:t>fo</a:t>
            </a:r>
            <a:r>
              <a:rPr sz="950" spc="-25" dirty="0">
                <a:solidFill>
                  <a:srgbClr val="6E6B6E"/>
                </a:solidFill>
                <a:latin typeface="Arial"/>
                <a:cs typeface="Arial"/>
              </a:rPr>
              <a:t>r </a:t>
            </a:r>
            <a:r>
              <a:rPr sz="950" spc="-20" dirty="0">
                <a:solidFill>
                  <a:srgbClr val="6E6B6E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565256"/>
                </a:solidFill>
                <a:latin typeface="Arial"/>
                <a:cs typeface="Arial"/>
              </a:rPr>
              <a:t>o</a:t>
            </a:r>
            <a:r>
              <a:rPr sz="950" spc="-20" dirty="0">
                <a:solidFill>
                  <a:srgbClr val="6E6B6E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BFC3C3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211F23"/>
                </a:solidFill>
                <a:latin typeface="Arial"/>
                <a:cs typeface="Arial"/>
              </a:rPr>
              <a:t>i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mply</a:t>
            </a:r>
            <a:r>
              <a:rPr sz="950" spc="21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a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d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d</a:t>
            </a:r>
            <a:r>
              <a:rPr sz="950" spc="11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  <a:hlinkClick r:id="rId4"/>
              </a:rPr>
              <a:t>m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  <a:hlinkClick r:id="rId4"/>
              </a:rPr>
              <a:t>t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  <a:hlinkClick r:id="rId4"/>
              </a:rPr>
              <a:t>bo</a:t>
            </a:r>
            <a:r>
              <a:rPr sz="950" dirty="0">
                <a:solidFill>
                  <a:srgbClr val="3D3841"/>
                </a:solidFill>
                <a:latin typeface="Arial"/>
                <a:cs typeface="Arial"/>
                <a:hlinkClick r:id="rId4"/>
              </a:rPr>
              <a:t>t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  <a:hlinkClick r:id="rId4"/>
              </a:rPr>
              <a:t>@h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  <a:hlinkClick r:id="rId4"/>
              </a:rPr>
              <a:t>ot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  <a:hlinkClick r:id="rId4"/>
              </a:rPr>
              <a:t>mai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  <a:hlinkClick r:id="rId4"/>
              </a:rPr>
              <a:t>l.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  <a:hlinkClick r:id="rId4"/>
              </a:rPr>
              <a:t>c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  <a:hlinkClick r:id="rId4"/>
              </a:rPr>
              <a:t>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  <a:hlinkClick r:id="rId4"/>
              </a:rPr>
              <a:t>m</a:t>
            </a:r>
            <a:r>
              <a:rPr sz="950" spc="10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to</a:t>
            </a:r>
            <a:r>
              <a:rPr sz="950" spc="145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898787"/>
                </a:solidFill>
                <a:latin typeface="Arial"/>
                <a:cs typeface="Arial"/>
              </a:rPr>
              <a:t>y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o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u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r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Mes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n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g</a:t>
            </a:r>
            <a:r>
              <a:rPr sz="950" dirty="0">
                <a:solidFill>
                  <a:srgbClr val="565256"/>
                </a:solidFill>
                <a:latin typeface="Arial"/>
                <a:cs typeface="Arial"/>
              </a:rPr>
              <a:t>e</a:t>
            </a:r>
            <a:r>
              <a:rPr sz="950" dirty="0">
                <a:solidFill>
                  <a:srgbClr val="6E6B6E"/>
                </a:solidFill>
                <a:latin typeface="Arial"/>
                <a:cs typeface="Arial"/>
              </a:rPr>
              <a:t>r</a:t>
            </a:r>
            <a:r>
              <a:rPr sz="950" spc="130" dirty="0">
                <a:solidFill>
                  <a:srgbClr val="6E6B6E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c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o</a:t>
            </a:r>
            <a:r>
              <a:rPr sz="950" spc="-10" dirty="0">
                <a:solidFill>
                  <a:srgbClr val="3D3841"/>
                </a:solidFill>
                <a:latin typeface="Arial"/>
                <a:cs typeface="Arial"/>
              </a:rPr>
              <a:t>n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t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a</a:t>
            </a:r>
            <a:r>
              <a:rPr sz="950" spc="-10" dirty="0">
                <a:solidFill>
                  <a:srgbClr val="6E6B6E"/>
                </a:solidFill>
                <a:latin typeface="Arial"/>
                <a:cs typeface="Arial"/>
              </a:rPr>
              <a:t>ct</a:t>
            </a:r>
            <a:r>
              <a:rPr sz="950" spc="-10" dirty="0">
                <a:solidFill>
                  <a:srgbClr val="565256"/>
                </a:solidFill>
                <a:latin typeface="Arial"/>
                <a:cs typeface="Arial"/>
              </a:rPr>
              <a:t>s</a:t>
            </a:r>
            <a:r>
              <a:rPr sz="950" spc="-10" dirty="0">
                <a:solidFill>
                  <a:srgbClr val="BFC3C3"/>
                </a:solidFill>
                <a:latin typeface="Arial"/>
                <a:cs typeface="Arial"/>
              </a:rPr>
              <a:t>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5"/>
              </a:spcBef>
            </a:pPr>
            <a:r>
              <a:rPr sz="4350" spc="-195" dirty="0"/>
              <a:t>Information</a:t>
            </a:r>
            <a:r>
              <a:rPr sz="4350" spc="10" dirty="0"/>
              <a:t> </a:t>
            </a:r>
            <a:r>
              <a:rPr sz="4350" spc="-114" dirty="0"/>
              <a:t>Retrieval</a:t>
            </a:r>
            <a:endParaRPr sz="43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258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ts val="3729"/>
              </a:lnSpc>
              <a:spcBef>
                <a:spcPts val="105"/>
              </a:spcBef>
            </a:pPr>
            <a:r>
              <a:rPr sz="2950" b="0" spc="-300" dirty="0">
                <a:solidFill>
                  <a:srgbClr val="839CB8"/>
                </a:solidFill>
                <a:latin typeface="Arial"/>
                <a:cs typeface="Arial"/>
              </a:rPr>
              <a:t>D</a:t>
            </a:r>
            <a:r>
              <a:rPr sz="2950" b="0" spc="155" dirty="0">
                <a:solidFill>
                  <a:srgbClr val="839CB8"/>
                </a:solidFill>
                <a:latin typeface="Arial"/>
                <a:cs typeface="Arial"/>
              </a:rPr>
              <a:t> </a:t>
            </a:r>
            <a:r>
              <a:rPr sz="3200" spc="-125" dirty="0"/>
              <a:t>Language</a:t>
            </a:r>
            <a:r>
              <a:rPr sz="3200" spc="10" dirty="0"/>
              <a:t> </a:t>
            </a:r>
            <a:r>
              <a:rPr sz="3200" spc="-75" dirty="0"/>
              <a:t>Model</a:t>
            </a:r>
            <a:r>
              <a:rPr sz="3200" spc="-5" dirty="0"/>
              <a:t> </a:t>
            </a:r>
            <a:r>
              <a:rPr sz="3200" spc="-10" dirty="0"/>
              <a:t>Retrieval</a:t>
            </a:r>
            <a:endParaRPr sz="3200">
              <a:latin typeface="Arial"/>
              <a:cs typeface="Arial"/>
            </a:endParaRPr>
          </a:p>
          <a:p>
            <a:pPr marL="814069" marR="1150620" indent="-324485">
              <a:lnSpc>
                <a:spcPct val="95600"/>
              </a:lnSpc>
              <a:spcBef>
                <a:spcPts val="85"/>
              </a:spcBef>
              <a:buClr>
                <a:srgbClr val="B89597"/>
              </a:buClr>
              <a:buSzPct val="133928"/>
              <a:buFont typeface="Arial"/>
              <a:buChar char="□"/>
              <a:tabLst>
                <a:tab pos="816610" algn="l"/>
              </a:tabLst>
            </a:pPr>
            <a:r>
              <a:rPr sz="2800" spc="-110" dirty="0"/>
              <a:t>Similar</a:t>
            </a:r>
            <a:r>
              <a:rPr sz="2800" spc="5" dirty="0"/>
              <a:t> </a:t>
            </a:r>
            <a:r>
              <a:rPr sz="2800" dirty="0"/>
              <a:t>as</a:t>
            </a:r>
            <a:r>
              <a:rPr sz="2800" spc="-130" dirty="0"/>
              <a:t> </a:t>
            </a:r>
            <a:r>
              <a:rPr sz="2800" spc="-135" dirty="0"/>
              <a:t>Statistical</a:t>
            </a:r>
            <a:r>
              <a:rPr sz="2800" spc="-45" dirty="0"/>
              <a:t> </a:t>
            </a:r>
            <a:r>
              <a:rPr sz="2800" spc="-70" dirty="0"/>
              <a:t>based</a:t>
            </a:r>
            <a:r>
              <a:rPr sz="2800" spc="-114" dirty="0"/>
              <a:t> </a:t>
            </a:r>
            <a:r>
              <a:rPr sz="2800" spc="-65" dirty="0"/>
              <a:t>Machine </a:t>
            </a:r>
            <a:r>
              <a:rPr sz="2800" spc="-135" dirty="0"/>
              <a:t>translation</a:t>
            </a:r>
            <a:r>
              <a:rPr sz="2800" spc="-5" dirty="0"/>
              <a:t> </a:t>
            </a:r>
            <a:r>
              <a:rPr sz="2800" spc="-10" dirty="0"/>
              <a:t>approach</a:t>
            </a:r>
            <a:endParaRPr sz="2800"/>
          </a:p>
          <a:p>
            <a:pPr marL="414655" marR="5080" indent="-402590">
              <a:lnSpc>
                <a:spcPct val="90900"/>
              </a:lnSpc>
              <a:spcBef>
                <a:spcPts val="2770"/>
              </a:spcBef>
              <a:buClr>
                <a:srgbClr val="839CB8"/>
              </a:buClr>
              <a:buSzPct val="156250"/>
              <a:buFont typeface="Arial"/>
              <a:buChar char="□"/>
              <a:tabLst>
                <a:tab pos="414020" algn="l"/>
              </a:tabLst>
            </a:pPr>
            <a:r>
              <a:rPr sz="3200" spc="-55" smtClean="0"/>
              <a:t>NLP</a:t>
            </a:r>
            <a:r>
              <a:rPr sz="3200" spc="-170" smtClean="0"/>
              <a:t> </a:t>
            </a:r>
            <a:r>
              <a:rPr sz="3200" spc="-155" dirty="0"/>
              <a:t>technologies</a:t>
            </a:r>
            <a:r>
              <a:rPr sz="3200" spc="20" dirty="0"/>
              <a:t> </a:t>
            </a:r>
            <a:r>
              <a:rPr sz="3200" spc="-40" dirty="0"/>
              <a:t>are</a:t>
            </a:r>
            <a:r>
              <a:rPr sz="3200" spc="-150" dirty="0"/>
              <a:t> </a:t>
            </a:r>
            <a:r>
              <a:rPr sz="3200" spc="-175" dirty="0"/>
              <a:t>not</a:t>
            </a:r>
            <a:r>
              <a:rPr sz="3200" spc="-50" dirty="0"/>
              <a:t> </a:t>
            </a:r>
            <a:r>
              <a:rPr sz="3200" spc="-150" dirty="0"/>
              <a:t>widely</a:t>
            </a:r>
            <a:r>
              <a:rPr sz="3200" spc="-55" dirty="0"/>
              <a:t> </a:t>
            </a:r>
            <a:r>
              <a:rPr sz="3200" spc="-140" dirty="0"/>
              <a:t>used</a:t>
            </a:r>
            <a:r>
              <a:rPr sz="3200" spc="-85" dirty="0"/>
              <a:t> </a:t>
            </a:r>
            <a:r>
              <a:rPr sz="3200" spc="-25" dirty="0"/>
              <a:t>in </a:t>
            </a:r>
            <a:r>
              <a:rPr sz="3200" spc="-95" dirty="0"/>
              <a:t>web</a:t>
            </a:r>
            <a:r>
              <a:rPr sz="3200" spc="-114" dirty="0"/>
              <a:t> </a:t>
            </a:r>
            <a:r>
              <a:rPr sz="3200" spc="-10" dirty="0"/>
              <a:t>search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z="4250" b="0" dirty="0">
                <a:latin typeface="Arial"/>
                <a:cs typeface="Arial"/>
              </a:rPr>
              <a:t>Foreign</a:t>
            </a:r>
            <a:r>
              <a:rPr sz="4250" b="0" spc="405" dirty="0">
                <a:latin typeface="Arial"/>
                <a:cs typeface="Arial"/>
              </a:rPr>
              <a:t> </a:t>
            </a:r>
            <a:r>
              <a:rPr sz="4250" b="0" dirty="0">
                <a:latin typeface="Arial"/>
                <a:cs typeface="Arial"/>
              </a:rPr>
              <a:t>Language</a:t>
            </a:r>
            <a:r>
              <a:rPr sz="4250" b="0" spc="535" dirty="0">
                <a:latin typeface="Arial"/>
                <a:cs typeface="Arial"/>
              </a:rPr>
              <a:t> </a:t>
            </a:r>
            <a:r>
              <a:rPr sz="4250" b="0" dirty="0">
                <a:latin typeface="Arial"/>
                <a:cs typeface="Arial"/>
              </a:rPr>
              <a:t>Writing</a:t>
            </a:r>
            <a:r>
              <a:rPr sz="4250" b="0" spc="434" dirty="0">
                <a:latin typeface="Arial"/>
                <a:cs typeface="Arial"/>
              </a:rPr>
              <a:t> </a:t>
            </a:r>
            <a:r>
              <a:rPr sz="4250" b="0" spc="45" dirty="0">
                <a:latin typeface="Arial"/>
                <a:cs typeface="Arial"/>
              </a:rPr>
              <a:t>aid</a:t>
            </a:r>
            <a:endParaRPr sz="4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938" y="1585996"/>
            <a:ext cx="8063865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ts val="3265"/>
              </a:lnSpc>
              <a:spcBef>
                <a:spcPts val="100"/>
              </a:spcBef>
            </a:pPr>
            <a:r>
              <a:rPr sz="2950" spc="-300" dirty="0">
                <a:solidFill>
                  <a:srgbClr val="87A5BF"/>
                </a:solidFill>
                <a:latin typeface="Arial"/>
                <a:cs typeface="Arial"/>
              </a:rPr>
              <a:t>D</a:t>
            </a:r>
            <a:r>
              <a:rPr sz="2950" spc="445" dirty="0">
                <a:solidFill>
                  <a:srgbClr val="87A5B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Microsoft</a:t>
            </a:r>
            <a:r>
              <a:rPr sz="3100" spc="2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Grammar</a:t>
            </a:r>
            <a:r>
              <a:rPr sz="3100" spc="3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10101"/>
                </a:solidFill>
                <a:latin typeface="Arial"/>
                <a:cs typeface="Arial"/>
              </a:rPr>
              <a:t>checker</a:t>
            </a:r>
            <a:endParaRPr sz="3100">
              <a:latin typeface="Arial"/>
              <a:cs typeface="Arial"/>
            </a:endParaRPr>
          </a:p>
          <a:p>
            <a:pPr marL="411480" indent="-399415">
              <a:lnSpc>
                <a:spcPts val="5200"/>
              </a:lnSpc>
              <a:buClr>
                <a:srgbClr val="87A5BF"/>
              </a:buClr>
              <a:buSzPct val="159677"/>
              <a:buChar char="□"/>
              <a:tabLst>
                <a:tab pos="412115" algn="l"/>
              </a:tabLst>
            </a:pP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English</a:t>
            </a:r>
            <a:r>
              <a:rPr sz="3100" spc="25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Second</a:t>
            </a:r>
            <a:r>
              <a:rPr sz="3100" spc="2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Language</a:t>
            </a:r>
            <a:r>
              <a:rPr sz="3100" spc="2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010101"/>
                </a:solidFill>
                <a:latin typeface="Arial"/>
                <a:cs typeface="Arial"/>
              </a:rPr>
              <a:t>(ESL)</a:t>
            </a:r>
            <a:r>
              <a:rPr sz="310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010101"/>
                </a:solidFill>
                <a:latin typeface="Arial"/>
                <a:cs typeface="Arial"/>
              </a:rPr>
              <a:t>Assistant</a:t>
            </a:r>
            <a:endParaRPr sz="3100">
              <a:latin typeface="Arial"/>
              <a:cs typeface="Arial"/>
            </a:endParaRPr>
          </a:p>
          <a:p>
            <a:pPr marL="480695">
              <a:lnSpc>
                <a:spcPts val="4215"/>
              </a:lnSpc>
            </a:pPr>
            <a:r>
              <a:rPr sz="3750" spc="-775" dirty="0">
                <a:solidFill>
                  <a:srgbClr val="AF8E90"/>
                </a:solidFill>
                <a:latin typeface="Arial"/>
                <a:cs typeface="Arial"/>
              </a:rPr>
              <a:t>□</a:t>
            </a:r>
            <a:r>
              <a:rPr sz="3750" spc="200" dirty="0">
                <a:solidFill>
                  <a:srgbClr val="AF8E9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Example</a:t>
            </a:r>
            <a:r>
              <a:rPr sz="2700" spc="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50" dirty="0">
                <a:solidFill>
                  <a:srgbClr val="010101"/>
                </a:solidFill>
                <a:latin typeface="Arial"/>
                <a:cs typeface="Arial"/>
              </a:rPr>
              <a:t>based</a:t>
            </a:r>
            <a:r>
              <a:rPr sz="270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10101"/>
                </a:solidFill>
                <a:latin typeface="Arial"/>
                <a:cs typeface="Arial"/>
              </a:rPr>
              <a:t>approach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3780">
              <a:lnSpc>
                <a:spcPct val="100000"/>
              </a:lnSpc>
              <a:spcBef>
                <a:spcPts val="105"/>
              </a:spcBef>
            </a:pPr>
            <a:r>
              <a:rPr sz="5400" spc="-270" dirty="0"/>
              <a:t>Information</a:t>
            </a:r>
            <a:r>
              <a:rPr sz="5400" spc="520" dirty="0"/>
              <a:t> </a:t>
            </a:r>
            <a:r>
              <a:rPr sz="5400" spc="-270" dirty="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657" y="1502219"/>
            <a:ext cx="7919720" cy="461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396875" algn="l"/>
              </a:tabLst>
            </a:pPr>
            <a:r>
              <a:rPr sz="2650" spc="-395" dirty="0">
                <a:solidFill>
                  <a:srgbClr val="809CB3"/>
                </a:solidFill>
                <a:latin typeface="Arial"/>
                <a:cs typeface="Arial"/>
              </a:rPr>
              <a:t>D</a:t>
            </a:r>
            <a:r>
              <a:rPr sz="2650" dirty="0">
                <a:solidFill>
                  <a:srgbClr val="809CB3"/>
                </a:solidFill>
                <a:latin typeface="Arial"/>
                <a:cs typeface="Arial"/>
              </a:rPr>
              <a:t>	</a:t>
            </a:r>
            <a:r>
              <a:rPr sz="2700" spc="-10" dirty="0">
                <a:solidFill>
                  <a:srgbClr val="050505"/>
                </a:solidFill>
                <a:latin typeface="Arial"/>
                <a:cs typeface="Arial"/>
              </a:rPr>
              <a:t>Email2DB</a:t>
            </a:r>
            <a:endParaRPr sz="2700">
              <a:latin typeface="Arial"/>
              <a:cs typeface="Arial"/>
            </a:endParaRPr>
          </a:p>
          <a:p>
            <a:pPr marL="790575" marR="195580" indent="-324485">
              <a:lnSpc>
                <a:spcPct val="79100"/>
              </a:lnSpc>
              <a:spcBef>
                <a:spcPts val="440"/>
              </a:spcBef>
            </a:pPr>
            <a:r>
              <a:rPr sz="3250" spc="-630" dirty="0">
                <a:solidFill>
                  <a:srgbClr val="B59393"/>
                </a:solidFill>
                <a:latin typeface="Arial"/>
                <a:cs typeface="Arial"/>
              </a:rPr>
              <a:t>□</a:t>
            </a:r>
            <a:r>
              <a:rPr sz="3250" spc="530" dirty="0">
                <a:solidFill>
                  <a:srgbClr val="B59393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230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stock</a:t>
            </a:r>
            <a:r>
              <a:rPr sz="23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information</a:t>
            </a:r>
            <a:r>
              <a:rPr sz="2300" spc="2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from</a:t>
            </a:r>
            <a:r>
              <a:rPr sz="2300" spc="1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emails</a:t>
            </a:r>
            <a:r>
              <a:rPr sz="230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230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stored</a:t>
            </a:r>
            <a:r>
              <a:rPr sz="23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23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050505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830"/>
              </a:lnSpc>
              <a:spcBef>
                <a:spcPts val="95"/>
              </a:spcBef>
              <a:tabLst>
                <a:tab pos="397510" algn="l"/>
              </a:tabLst>
            </a:pPr>
            <a:r>
              <a:rPr sz="2650" spc="-395" dirty="0">
                <a:solidFill>
                  <a:srgbClr val="809CB3"/>
                </a:solidFill>
                <a:latin typeface="Arial"/>
                <a:cs typeface="Arial"/>
              </a:rPr>
              <a:t>D</a:t>
            </a:r>
            <a:r>
              <a:rPr sz="2650" dirty="0">
                <a:solidFill>
                  <a:srgbClr val="809CB3"/>
                </a:solidFill>
                <a:latin typeface="Arial"/>
                <a:cs typeface="Arial"/>
              </a:rPr>
              <a:t>	</a:t>
            </a:r>
            <a:r>
              <a:rPr sz="2700" spc="-10" dirty="0">
                <a:solidFill>
                  <a:srgbClr val="050505"/>
                </a:solidFill>
                <a:latin typeface="Arial"/>
                <a:cs typeface="Arial"/>
              </a:rPr>
              <a:t>AddressDoctor</a:t>
            </a:r>
            <a:endParaRPr sz="2700">
              <a:latin typeface="Arial"/>
              <a:cs typeface="Arial"/>
            </a:endParaRPr>
          </a:p>
          <a:p>
            <a:pPr marL="798830" marR="130810" indent="-332740">
              <a:lnSpc>
                <a:spcPct val="79100"/>
              </a:lnSpc>
              <a:spcBef>
                <a:spcPts val="400"/>
              </a:spcBef>
              <a:buClr>
                <a:srgbClr val="B59393"/>
              </a:buClr>
              <a:buSzPct val="141304"/>
              <a:buChar char="□"/>
              <a:tabLst>
                <a:tab pos="801370" algn="l"/>
              </a:tabLst>
            </a:pP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Analyze</a:t>
            </a:r>
            <a:r>
              <a:rPr sz="2300" spc="2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unstructured</a:t>
            </a:r>
            <a:r>
              <a:rPr sz="2300" spc="4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2300" spc="1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partly</a:t>
            </a:r>
            <a:r>
              <a:rPr sz="2300" spc="3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structured</a:t>
            </a:r>
            <a:r>
              <a:rPr sz="2300" spc="2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50505"/>
                </a:solidFill>
                <a:latin typeface="Arial"/>
                <a:cs typeface="Arial"/>
              </a:rPr>
              <a:t>addresses </a:t>
            </a:r>
            <a:r>
              <a:rPr sz="2300" spc="6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230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divide</a:t>
            </a:r>
            <a:r>
              <a:rPr sz="2300" spc="1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them</a:t>
            </a:r>
            <a:r>
              <a:rPr sz="230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into</a:t>
            </a:r>
            <a:r>
              <a:rPr sz="23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individual</a:t>
            </a:r>
            <a:r>
              <a:rPr sz="2300" spc="409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50505"/>
                </a:solidFill>
                <a:latin typeface="Arial"/>
                <a:cs typeface="Arial"/>
              </a:rPr>
              <a:t>elements</a:t>
            </a:r>
            <a:endParaRPr sz="2300">
              <a:latin typeface="Arial"/>
              <a:cs typeface="Arial"/>
            </a:endParaRPr>
          </a:p>
          <a:p>
            <a:pPr marL="788670" marR="407670" indent="-322580">
              <a:lnSpc>
                <a:spcPct val="79100"/>
              </a:lnSpc>
              <a:spcBef>
                <a:spcPts val="5"/>
              </a:spcBef>
              <a:buClr>
                <a:srgbClr val="B59393"/>
              </a:buClr>
              <a:buSzPct val="141304"/>
              <a:buChar char="□"/>
              <a:tabLst>
                <a:tab pos="795655" algn="l"/>
              </a:tabLst>
            </a:pP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Recognize</a:t>
            </a:r>
            <a:r>
              <a:rPr sz="2300" spc="3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countries</a:t>
            </a:r>
            <a:r>
              <a:rPr sz="2300" spc="3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(by</a:t>
            </a:r>
            <a:r>
              <a:rPr sz="2300" spc="2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Name,</a:t>
            </a:r>
            <a:r>
              <a:rPr sz="2300" spc="1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050505"/>
                </a:solidFill>
                <a:latin typeface="Arial"/>
                <a:cs typeface="Arial"/>
              </a:rPr>
              <a:t>ISO</a:t>
            </a:r>
            <a:r>
              <a:rPr sz="23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codes,</a:t>
            </a:r>
            <a:r>
              <a:rPr sz="2300" spc="25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50505"/>
                </a:solidFill>
                <a:latin typeface="Arial"/>
                <a:cs typeface="Arial"/>
              </a:rPr>
              <a:t>major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cities,</a:t>
            </a:r>
            <a:r>
              <a:rPr sz="2300" spc="25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050505"/>
                </a:solidFill>
                <a:latin typeface="Arial"/>
                <a:cs typeface="Arial"/>
              </a:rPr>
              <a:t>etc.)</a:t>
            </a:r>
            <a:endParaRPr sz="2300">
              <a:latin typeface="Arial"/>
              <a:cs typeface="Arial"/>
            </a:endParaRPr>
          </a:p>
          <a:p>
            <a:pPr marL="790575" marR="5080" indent="-324485">
              <a:lnSpc>
                <a:spcPct val="76700"/>
              </a:lnSpc>
              <a:spcBef>
                <a:spcPts val="95"/>
              </a:spcBef>
              <a:buClr>
                <a:srgbClr val="B59393"/>
              </a:buClr>
              <a:buSzPct val="141304"/>
              <a:buChar char="□"/>
              <a:tabLst>
                <a:tab pos="795020" algn="l"/>
              </a:tabLst>
            </a:pP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Format</a:t>
            </a:r>
            <a:r>
              <a:rPr sz="2300" spc="2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addresses</a:t>
            </a:r>
            <a:r>
              <a:rPr sz="2300" spc="3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according</a:t>
            </a:r>
            <a:r>
              <a:rPr sz="2300" spc="2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23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23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postal</a:t>
            </a:r>
            <a:r>
              <a:rPr sz="2300" spc="1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rules</a:t>
            </a:r>
            <a:r>
              <a:rPr sz="2300" spc="1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2300" spc="229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050505"/>
                </a:solidFill>
                <a:latin typeface="Arial"/>
                <a:cs typeface="Arial"/>
              </a:rPr>
              <a:t>all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licensed</a:t>
            </a:r>
            <a:r>
              <a:rPr sz="2300" spc="3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50505"/>
                </a:solidFill>
                <a:latin typeface="Arial"/>
                <a:cs typeface="Arial"/>
              </a:rPr>
              <a:t>countries</a:t>
            </a:r>
            <a:endParaRPr sz="2300">
              <a:latin typeface="Arial"/>
              <a:cs typeface="Arial"/>
            </a:endParaRPr>
          </a:p>
          <a:p>
            <a:pPr marL="791210" marR="261620" indent="-325120">
              <a:lnSpc>
                <a:spcPct val="79100"/>
              </a:lnSpc>
              <a:spcBef>
                <a:spcPts val="5"/>
              </a:spcBef>
              <a:buClr>
                <a:srgbClr val="B59393"/>
              </a:buClr>
              <a:buSzPct val="141304"/>
              <a:buChar char="□"/>
              <a:tabLst>
                <a:tab pos="796290" algn="l"/>
              </a:tabLst>
            </a:pP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Standardize</a:t>
            </a:r>
            <a:r>
              <a:rPr sz="2300" spc="48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address</a:t>
            </a:r>
            <a:r>
              <a:rPr sz="2300" spc="25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elements</a:t>
            </a:r>
            <a:r>
              <a:rPr sz="2300" spc="2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(i.e.</a:t>
            </a:r>
            <a:r>
              <a:rPr sz="23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avenue</a:t>
            </a:r>
            <a:r>
              <a:rPr sz="2300" spc="3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050505"/>
                </a:solidFill>
                <a:latin typeface="Times New Roman"/>
                <a:cs typeface="Times New Roman"/>
              </a:rPr>
              <a:t>-</a:t>
            </a:r>
            <a:r>
              <a:rPr sz="2200" spc="95" dirty="0">
                <a:solidFill>
                  <a:srgbClr val="050505"/>
                </a:solidFill>
                <a:latin typeface="Times New Roman"/>
                <a:cs typeface="Times New Roman"/>
              </a:rPr>
              <a:t>&gt;</a:t>
            </a:r>
            <a:r>
              <a:rPr sz="2200" spc="265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2300" spc="30" dirty="0">
                <a:solidFill>
                  <a:srgbClr val="050505"/>
                </a:solidFill>
                <a:latin typeface="Arial"/>
                <a:cs typeface="Arial"/>
              </a:rPr>
              <a:t>ave,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street</a:t>
            </a:r>
            <a:r>
              <a:rPr sz="2300" spc="1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0505"/>
                </a:solidFill>
                <a:latin typeface="Times New Roman"/>
                <a:cs typeface="Times New Roman"/>
              </a:rPr>
              <a:t>-&gt;</a:t>
            </a:r>
            <a:r>
              <a:rPr sz="2200" spc="44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st</a:t>
            </a:r>
            <a:r>
              <a:rPr sz="23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2300" spc="1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50505"/>
                </a:solidFill>
                <a:latin typeface="Arial"/>
                <a:cs typeface="Arial"/>
              </a:rPr>
              <a:t>vice</a:t>
            </a:r>
            <a:r>
              <a:rPr sz="230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50505"/>
                </a:solidFill>
                <a:latin typeface="Arial"/>
                <a:cs typeface="Arial"/>
              </a:rPr>
              <a:t>versa)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89255" algn="l"/>
              </a:tabLst>
            </a:pPr>
            <a:r>
              <a:rPr sz="2650" spc="-395" dirty="0">
                <a:solidFill>
                  <a:srgbClr val="708CA0"/>
                </a:solidFill>
                <a:latin typeface="Arial"/>
                <a:cs typeface="Arial"/>
              </a:rPr>
              <a:t>D</a:t>
            </a:r>
            <a:r>
              <a:rPr sz="2650" dirty="0">
                <a:solidFill>
                  <a:srgbClr val="708CA0"/>
                </a:solidFill>
                <a:latin typeface="Arial"/>
                <a:cs typeface="Arial"/>
              </a:rPr>
              <a:t>	</a:t>
            </a:r>
            <a:r>
              <a:rPr sz="2700" dirty="0">
                <a:solidFill>
                  <a:srgbClr val="050505"/>
                </a:solidFill>
                <a:latin typeface="Arial"/>
                <a:cs typeface="Arial"/>
              </a:rPr>
              <a:t>Mainly</a:t>
            </a:r>
            <a:r>
              <a:rPr sz="2700" spc="2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50505"/>
                </a:solidFill>
                <a:latin typeface="Arial"/>
                <a:cs typeface="Arial"/>
              </a:rPr>
              <a:t>rule</a:t>
            </a:r>
            <a:r>
              <a:rPr sz="27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700" spc="50" dirty="0">
                <a:solidFill>
                  <a:srgbClr val="050505"/>
                </a:solidFill>
                <a:latin typeface="Arial"/>
                <a:cs typeface="Arial"/>
              </a:rPr>
              <a:t>based</a:t>
            </a:r>
            <a:r>
              <a:rPr sz="270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50505"/>
                </a:solidFill>
                <a:latin typeface="Arial"/>
                <a:cs typeface="Arial"/>
              </a:rPr>
              <a:t>approach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71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1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86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4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6031</TotalTime>
  <Words>266</Words>
  <Application>Microsoft Office PowerPoint</Application>
  <PresentationFormat>On-screen Show (4:3)</PresentationFormat>
  <Paragraphs>63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Major Topics in Artificial Intelligence</vt:lpstr>
      <vt:lpstr>Components of AI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Natural Language Processing</vt:lpstr>
      <vt:lpstr>What is NLP</vt:lpstr>
      <vt:lpstr>Automatic summarization</vt:lpstr>
      <vt:lpstr>Problems</vt:lpstr>
      <vt:lpstr>Major Approaches</vt:lpstr>
      <vt:lpstr>bing.</vt:lpstr>
      <vt:lpstr>Information Retrieval</vt:lpstr>
      <vt:lpstr>Foreign Language Writing aid</vt:lpstr>
      <vt:lpstr>Information extraction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Artificial Intelligence</dc:title>
  <cp:lastModifiedBy>Ajees A P</cp:lastModifiedBy>
  <cp:revision>11</cp:revision>
  <dcterms:created xsi:type="dcterms:W3CDTF">2022-08-03T12:01:02Z</dcterms:created>
  <dcterms:modified xsi:type="dcterms:W3CDTF">2023-08-09T09:54:56Z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2022-08-03T00:00:00Z</vt:filetime>
  </property>
  <property fmtid="{D5CDD505-2E9C-101B-9397-08002B2CF9AE}" pid="3" name="LastSaved">
    <vt:filetime>2022-08-03T00:00:00Z</vt:filetime>
  </property>
</Properties>
</file>