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00c150e6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00c150e6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fa10c04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fa10c04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0b583e9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0b583e9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fd62b19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fd62b19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0b583e9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0b583e9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cd8048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cd8048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00c150e6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00c150e6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00c150e6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00c150e6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fa10c04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fa10c04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0b583e9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0b583e9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00c150e6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00c150e6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00c150e60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00c150e60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fd62b194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fd62b194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fd62b194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fd62b194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24000" y="1613825"/>
            <a:ext cx="802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Components of Artificial intelligence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742125" y="36022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GREESHMA 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&amp; 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Reasoning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936400" y="1566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Reasoning refers to the process by which AI systems make decisions, draw conclusions, and solve problems based on the information and rules they have been programmed with.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allows machines to simulate human-like thinking and problem-solving. 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988900" y="661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Type of Reasoning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736975" y="1507175"/>
            <a:ext cx="815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Deductive Reasoning</a:t>
            </a: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 systems use deductive reasoning to derive specific conclusions from general knowledge or rules. For instance, an AI expert system might use deductive reasoning to diagnose a medical condition based on a set of symptoms and medical rules.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Inductive Reasoning-</a:t>
            </a: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 systems can employ inductive reasoning to make generalizations from specific data. Machine learning, a subset of AI, often relies on inductive reasoning to recognize patterns and make predictions based on training data.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Problem Solving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904900" y="1465200"/>
            <a:ext cx="70305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solving involves developing algorithms and approaches to find solutions to complex, often dynamic problems.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 of Problem solving technique are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Search Algorithms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Heuristic Methods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Constraint Satisfaction Problem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Search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35175" y="1864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They are used to navigate through possible states or solutions to find an optimal or satisfactory result.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Common search algorithms include depth-first search, breadth-first search, A* search algorithm.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Search algorithms are widely used in areas like game-playing AI  route planning, and puzzle-solving.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Heuristic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619725" y="1695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Heuristic methods incorporate domain-specific knowledge or rules to guide the search process more efficiently. They can make informed decisions about which paths or solutions to explore.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A* search, for example, uses a heuristic function to estimate the cost of reaching a goal from a given state.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819150" y="1728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a comprehensive AI system, the components of perception, learning, problem-solving, language understanding, and reasoning work together synergistically to achieve intelligent behavior and perform various tasks. 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interaction and cooperation of these components are essential for creating intelligent and adaptable AI systems.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94400" y="1717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Artificial intelligence is the simulation of human intelligence processes by machines, especially computer systems.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components of AI  enable machines to perform tasks that would typically require human cognitive abilities.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50" y="473050"/>
            <a:ext cx="7061976" cy="41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988900" y="1650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 learning refers to the process by which machines acquire knowledge, skills, and the ability to make decisions based on data and experience. 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69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Type of Learning</a:t>
            </a:r>
            <a:endParaRPr b="1">
              <a:highlight>
                <a:schemeClr val="dk1"/>
              </a:highlight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915425" y="1391725"/>
            <a:ext cx="78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GB" sz="8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Supervised Learning: In supervised learning, the AI system is trained on labeled data, where it learns to make predictions or classify inputs based on the provided examples.</a:t>
            </a:r>
            <a:endParaRPr b="1" sz="8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GB" sz="8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Unsupervised Learning: Unsupervised learning involves discovering patterns, structures, or relationships in data without explicit supervision. Clustering and </a:t>
            </a:r>
            <a:r>
              <a:rPr b="1" lang="en-GB" sz="8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dimensionality reduction are common unsupervised learning tasks.</a:t>
            </a:r>
            <a:endParaRPr b="1" sz="8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GB" sz="8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Reinforcement Learning: In reinforcement learning, AI agents learn by interacting with an environment and receiving feedback in the form of rewards or penalties. They develop strategies to maximize their cumulative rewards.</a:t>
            </a:r>
            <a:endParaRPr b="1" sz="8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Perception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947950" y="1507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Ability of AI systems to gather and interpret information from the world around them. 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component involves various processes through which machines acquire data from the environment, understand it, and use it for decision-making. 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Perception is a vital component of AI systems, especially in areas such as computer vision, natural language processing, autonomous vehicles, and robotics. 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056750" y="696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Key concept in Perception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1209350" y="1538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endParaRPr b="1" sz="254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b="1" sz="254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b="1" sz="254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 b="1" sz="254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other components</a:t>
            </a:r>
            <a:endParaRPr b="1" sz="254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Language understanding</a:t>
            </a:r>
            <a:endParaRPr b="1"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738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Language understanding is a subfield of artificial intelligence (AI) and natural language processing (NLP) that focuses on enabling computers to comprehend and interpret human language. 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involves the ability to analyze and extract meaning from text or speech, making it a crucial component of various AI applications, including chatbots, virtual assistants, machine translation, sentiment analysis, and more. 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392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are the key aspects of language understanding:</a:t>
            </a:r>
            <a:endParaRPr b="1" sz="22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and Speech Processing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Syntax and Grammar Analysis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Sentimental Analysis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Semantics understanding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Contextual understanding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Ambiguity Handling</a:t>
            </a:r>
            <a:endParaRPr b="1"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