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6" r:id="rId8"/>
    <p:sldId id="265" r:id="rId9"/>
    <p:sldId id="264" r:id="rId10"/>
    <p:sldId id="263" r:id="rId11"/>
    <p:sldId id="262" r:id="rId12"/>
    <p:sldId id="261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E4BA3-CC26-49F5-A0B0-E9BC2B01994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8648D-93A5-47FD-B943-967B6FDE8F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1B1E-D60C-4744-93A3-3364F7183101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463-2B35-49D9-BB5F-11864EEEE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1B1E-D60C-4744-93A3-3364F7183101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463-2B35-49D9-BB5F-11864EEEE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1B1E-D60C-4744-93A3-3364F7183101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463-2B35-49D9-BB5F-11864EEEE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1B1E-D60C-4744-93A3-3364F7183101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463-2B35-49D9-BB5F-11864EEEE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1B1E-D60C-4744-93A3-3364F7183101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463-2B35-49D9-BB5F-11864EEEE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1B1E-D60C-4744-93A3-3364F7183101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463-2B35-49D9-BB5F-11864EEEE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1B1E-D60C-4744-93A3-3364F7183101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463-2B35-49D9-BB5F-11864EEEE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1B1E-D60C-4744-93A3-3364F7183101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463-2B35-49D9-BB5F-11864EEEE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1B1E-D60C-4744-93A3-3364F7183101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463-2B35-49D9-BB5F-11864EEEE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1B1E-D60C-4744-93A3-3364F7183101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463-2B35-49D9-BB5F-11864EEEE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1B1E-D60C-4744-93A3-3364F7183101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463-2B35-49D9-BB5F-11864EEEE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1B1E-D60C-4744-93A3-3364F7183101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5463-2B35-49D9-BB5F-11864EEEE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30425"/>
            <a:ext cx="8786842" cy="1470025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HILL CLIMBING  ALGORITHM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Solved Example</a:t>
            </a:r>
            <a:endParaRPr lang="en-US" dirty="0"/>
          </a:p>
        </p:txBody>
      </p:sp>
      <p:pic>
        <p:nvPicPr>
          <p:cNvPr id="6" name="Content Placeholder 5" descr="Hill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6984"/>
            <a:ext cx="8229600" cy="431239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Solved Example</a:t>
            </a:r>
            <a:endParaRPr lang="en-US" dirty="0"/>
          </a:p>
        </p:txBody>
      </p:sp>
      <p:pic>
        <p:nvPicPr>
          <p:cNvPr id="6" name="Content Placeholder 5" descr="Hill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2449"/>
            <a:ext cx="8229600" cy="420146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Solved Example</a:t>
            </a:r>
            <a:endParaRPr lang="en-US" dirty="0"/>
          </a:p>
        </p:txBody>
      </p:sp>
      <p:pic>
        <p:nvPicPr>
          <p:cNvPr id="6" name="Content Placeholder 5" descr="Hill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3917"/>
            <a:ext cx="8229600" cy="429852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Solved Example</a:t>
            </a:r>
            <a:endParaRPr lang="en-US" dirty="0"/>
          </a:p>
        </p:txBody>
      </p:sp>
      <p:pic>
        <p:nvPicPr>
          <p:cNvPr id="4" name="Content Placeholder 3" descr="Hill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0791"/>
            <a:ext cx="8229600" cy="392478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Solved Example</a:t>
            </a:r>
            <a:endParaRPr lang="en-US" dirty="0"/>
          </a:p>
        </p:txBody>
      </p:sp>
      <p:pic>
        <p:nvPicPr>
          <p:cNvPr id="4" name="Content Placeholder 3" descr="Hill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3078"/>
            <a:ext cx="8229600" cy="3860206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Solved Example</a:t>
            </a:r>
            <a:endParaRPr lang="en-US" dirty="0"/>
          </a:p>
        </p:txBody>
      </p:sp>
      <p:pic>
        <p:nvPicPr>
          <p:cNvPr id="4" name="Content Placeholder 3" descr="Hill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11173"/>
            <a:ext cx="8229600" cy="370401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Hill 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643050"/>
            <a:ext cx="8229600" cy="475775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Hill climbing algorithm is a local search algorithm which continuously moves in the direction of </a:t>
            </a:r>
            <a:r>
              <a:rPr lang="en-US" dirty="0" smtClean="0"/>
              <a:t>best </a:t>
            </a:r>
            <a:r>
              <a:rPr lang="en-US" dirty="0" smtClean="0"/>
              <a:t>solution to the problem. </a:t>
            </a:r>
          </a:p>
          <a:p>
            <a:pPr algn="just"/>
            <a:r>
              <a:rPr lang="en-US" dirty="0" smtClean="0"/>
              <a:t>Hill climbing algorithm is a technique which is used for optimizing the mathematical problems.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 smtClean="0"/>
              <a:t>is also called greedy local search as it only looks to its good immediate neighbor state and not beyond that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One of the widely discussed examples of Hill climbing algorithm is Traveling-salesman </a:t>
            </a:r>
            <a:r>
              <a:rPr lang="en-US" dirty="0" smtClean="0"/>
              <a:t>Problem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Hill Climbing</a:t>
            </a:r>
            <a:endParaRPr lang="en-US" dirty="0"/>
          </a:p>
        </p:txBody>
      </p:sp>
      <p:pic>
        <p:nvPicPr>
          <p:cNvPr id="4" name="Content Placeholder 3" descr="Hill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0625"/>
            <a:ext cx="8229600" cy="412511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Hill Climbing</a:t>
            </a:r>
            <a:endParaRPr lang="en-US" dirty="0"/>
          </a:p>
        </p:txBody>
      </p:sp>
      <p:pic>
        <p:nvPicPr>
          <p:cNvPr id="4" name="Content Placeholder 3" descr="Hill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36157"/>
            <a:ext cx="8229600" cy="42540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ill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1419"/>
            <a:ext cx="8229600" cy="428352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ill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1560"/>
            <a:ext cx="8229600" cy="428324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ill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6117"/>
            <a:ext cx="8229600" cy="427412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Solved Example</a:t>
            </a:r>
            <a:endParaRPr lang="en-US" dirty="0"/>
          </a:p>
        </p:txBody>
      </p:sp>
      <p:pic>
        <p:nvPicPr>
          <p:cNvPr id="6" name="Content Placeholder 5" descr="Hill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91927"/>
            <a:ext cx="8229600" cy="414250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Solved Example</a:t>
            </a:r>
            <a:endParaRPr lang="en-US" dirty="0"/>
          </a:p>
        </p:txBody>
      </p:sp>
      <p:pic>
        <p:nvPicPr>
          <p:cNvPr id="6" name="Content Placeholder 5" descr="Hill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9769"/>
            <a:ext cx="8229600" cy="428682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96</Words>
  <Application>Microsoft Office PowerPoint</Application>
  <PresentationFormat>On-screen Show (4:3)</PresentationFormat>
  <Paragraphs>16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HILL CLIMBING  ALGORITHM</vt:lpstr>
      <vt:lpstr>Hill Climbing</vt:lpstr>
      <vt:lpstr>Hill Climbing</vt:lpstr>
      <vt:lpstr>Hill Climbing</vt:lpstr>
      <vt:lpstr>Slide 5</vt:lpstr>
      <vt:lpstr>Slide 6</vt:lpstr>
      <vt:lpstr>Slide 7</vt:lpstr>
      <vt:lpstr>Solved Example</vt:lpstr>
      <vt:lpstr>Solved Example</vt:lpstr>
      <vt:lpstr>Solved Example</vt:lpstr>
      <vt:lpstr>Solved Example</vt:lpstr>
      <vt:lpstr>Solved Example</vt:lpstr>
      <vt:lpstr>Solved Example</vt:lpstr>
      <vt:lpstr>Solved Example</vt:lpstr>
      <vt:lpstr>Solved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SOCS</dc:creator>
  <cp:lastModifiedBy>Ajees A P</cp:lastModifiedBy>
  <cp:revision>39</cp:revision>
  <dcterms:created xsi:type="dcterms:W3CDTF">2021-03-16T07:16:42Z</dcterms:created>
  <dcterms:modified xsi:type="dcterms:W3CDTF">2023-09-25T08:55:14Z</dcterms:modified>
</cp:coreProperties>
</file>